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0D29-6926-44BB-806A-7988F533AB1D}" type="datetimeFigureOut">
              <a:rPr lang="en-GB" smtClean="0"/>
              <a:t>22/01/2014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000B-6166-45CA-ADF8-2F859F537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35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0D29-6926-44BB-806A-7988F533AB1D}" type="datetimeFigureOut">
              <a:rPr lang="en-GB" smtClean="0"/>
              <a:t>22/01/2014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000B-6166-45CA-ADF8-2F859F537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4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0D29-6926-44BB-806A-7988F533AB1D}" type="datetimeFigureOut">
              <a:rPr lang="en-GB" smtClean="0"/>
              <a:t>22/01/2014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000B-6166-45CA-ADF8-2F859F537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62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0D29-6926-44BB-806A-7988F533AB1D}" type="datetimeFigureOut">
              <a:rPr lang="en-GB" smtClean="0"/>
              <a:t>22/01/2014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000B-6166-45CA-ADF8-2F859F537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97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0D29-6926-44BB-806A-7988F533AB1D}" type="datetimeFigureOut">
              <a:rPr lang="en-GB" smtClean="0"/>
              <a:t>22/01/2014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000B-6166-45CA-ADF8-2F859F537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30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0D29-6926-44BB-806A-7988F533AB1D}" type="datetimeFigureOut">
              <a:rPr lang="en-GB" smtClean="0"/>
              <a:t>22/01/2014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000B-6166-45CA-ADF8-2F859F537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30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0D29-6926-44BB-806A-7988F533AB1D}" type="datetimeFigureOut">
              <a:rPr lang="en-GB" smtClean="0"/>
              <a:t>22/01/2014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000B-6166-45CA-ADF8-2F859F537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5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0D29-6926-44BB-806A-7988F533AB1D}" type="datetimeFigureOut">
              <a:rPr lang="en-GB" smtClean="0"/>
              <a:t>22/01/2014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000B-6166-45CA-ADF8-2F859F537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28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0D29-6926-44BB-806A-7988F533AB1D}" type="datetimeFigureOut">
              <a:rPr lang="en-GB" smtClean="0"/>
              <a:t>22/01/2014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000B-6166-45CA-ADF8-2F859F537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81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0D29-6926-44BB-806A-7988F533AB1D}" type="datetimeFigureOut">
              <a:rPr lang="en-GB" smtClean="0"/>
              <a:t>22/01/2014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000B-6166-45CA-ADF8-2F859F537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74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0D29-6926-44BB-806A-7988F533AB1D}" type="datetimeFigureOut">
              <a:rPr lang="en-GB" smtClean="0"/>
              <a:t>22/01/2014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000B-6166-45CA-ADF8-2F859F537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1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0D29-6926-44BB-806A-7988F533AB1D}" type="datetimeFigureOut">
              <a:rPr lang="en-GB" smtClean="0"/>
              <a:t>22/01/2014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6000B-6166-45CA-ADF8-2F859F537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16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563888" y="1052987"/>
            <a:ext cx="201622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563888" y="5480431"/>
            <a:ext cx="201622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323528" y="2683039"/>
            <a:ext cx="18002" cy="1368152"/>
          </a:xfrm>
          <a:prstGeom prst="straightConnector1">
            <a:avLst/>
          </a:prstGeom>
          <a:ln w="15875">
            <a:solidFill>
              <a:schemeClr val="bg1">
                <a:lumMod val="8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8802470" y="2683039"/>
            <a:ext cx="18002" cy="1368152"/>
          </a:xfrm>
          <a:prstGeom prst="straightConnector1">
            <a:avLst/>
          </a:prstGeom>
          <a:ln w="15875">
            <a:solidFill>
              <a:schemeClr val="bg1">
                <a:lumMod val="8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63888" y="4797403"/>
            <a:ext cx="201622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3797914" y="2351127"/>
            <a:ext cx="1559058" cy="2031976"/>
            <a:chOff x="3545886" y="2081828"/>
            <a:chExt cx="1559058" cy="2031976"/>
          </a:xfrm>
        </p:grpSpPr>
        <p:sp>
          <p:nvSpPr>
            <p:cNvPr id="10" name="TextBox 9"/>
            <p:cNvSpPr txBox="1"/>
            <p:nvPr/>
          </p:nvSpPr>
          <p:spPr>
            <a:xfrm>
              <a:off x="3546982" y="2331655"/>
              <a:ext cx="15579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solidFill>
                    <a:schemeClr val="bg1">
                      <a:lumMod val="65000"/>
                    </a:schemeClr>
                  </a:solidFill>
                </a:rPr>
                <a:t>Free thinking, association, analogy </a:t>
              </a:r>
            </a:p>
            <a:p>
              <a:pPr algn="ctr"/>
              <a:r>
                <a:rPr lang="en-GB" b="1" dirty="0" smtClean="0">
                  <a:solidFill>
                    <a:schemeClr val="bg1">
                      <a:lumMod val="65000"/>
                    </a:schemeClr>
                  </a:solidFill>
                </a:rPr>
                <a:t>Divergent</a:t>
              </a:r>
              <a:endParaRPr lang="en-GB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56772" y="3115287"/>
              <a:ext cx="1548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>
                      <a:lumMod val="65000"/>
                    </a:schemeClr>
                  </a:solidFill>
                </a:rPr>
                <a:t>Convergent</a:t>
              </a:r>
            </a:p>
            <a:p>
              <a:pPr algn="ctr"/>
              <a:r>
                <a:rPr lang="en-GB" sz="1200" dirty="0" smtClean="0">
                  <a:solidFill>
                    <a:schemeClr val="bg1">
                      <a:lumMod val="65000"/>
                    </a:schemeClr>
                  </a:solidFill>
                </a:rPr>
                <a:t>Analyse, evaluate, judgement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545886" y="2081828"/>
              <a:ext cx="1548172" cy="203197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" name="Straight Connector 12"/>
          <p:cNvCxnSpPr>
            <a:stCxn id="14" idx="1"/>
            <a:endCxn id="14" idx="3"/>
          </p:cNvCxnSpPr>
          <p:nvPr/>
        </p:nvCxnSpPr>
        <p:spPr>
          <a:xfrm>
            <a:off x="107504" y="3419379"/>
            <a:ext cx="8928992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7504" y="260899"/>
            <a:ext cx="8928992" cy="6316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>
            <a:stCxn id="12" idx="0"/>
            <a:endCxn id="14" idx="0"/>
          </p:cNvCxnSpPr>
          <p:nvPr/>
        </p:nvCxnSpPr>
        <p:spPr>
          <a:xfrm flipV="1">
            <a:off x="4572000" y="260899"/>
            <a:ext cx="0" cy="20902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582886" y="4383103"/>
            <a:ext cx="0" cy="21424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504" y="204195"/>
            <a:ext cx="39244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Problem definition</a:t>
            </a:r>
          </a:p>
          <a:p>
            <a:r>
              <a:rPr lang="en-GB" sz="1200" dirty="0" smtClean="0"/>
              <a:t>Market need, challenges, impacts, benefits of solution</a:t>
            </a:r>
            <a:endParaRPr lang="en-GB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582886" y="4383102"/>
            <a:ext cx="44536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 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   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39066" y="3367115"/>
            <a:ext cx="37848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Idea evaluation/refinement</a:t>
            </a:r>
            <a:endParaRPr lang="en-GB" dirty="0"/>
          </a:p>
          <a:p>
            <a:r>
              <a:rPr lang="en-GB" sz="1200" dirty="0" smtClean="0"/>
              <a:t>Top 3 – Criteria? Commonalities / Differences / Develop?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4038" y="221665"/>
            <a:ext cx="3382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Idea generation</a:t>
            </a:r>
          </a:p>
          <a:p>
            <a:r>
              <a:rPr lang="en-GB" sz="1200" dirty="0" smtClean="0"/>
              <a:t>Many solutions</a:t>
            </a:r>
            <a:endParaRPr lang="en-GB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437441" y="3367115"/>
            <a:ext cx="34537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Implementation</a:t>
            </a:r>
          </a:p>
          <a:p>
            <a:r>
              <a:rPr lang="en-GB" sz="1200" dirty="0" smtClean="0"/>
              <a:t>Final  decisions – Criteria used? 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6228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563888" y="1299891"/>
            <a:ext cx="201622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563888" y="5500441"/>
            <a:ext cx="201622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323528" y="2703049"/>
            <a:ext cx="18002" cy="1368152"/>
          </a:xfrm>
          <a:prstGeom prst="straightConnector1">
            <a:avLst/>
          </a:prstGeom>
          <a:ln w="15875">
            <a:solidFill>
              <a:schemeClr val="bg1">
                <a:lumMod val="8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8802470" y="2703049"/>
            <a:ext cx="18002" cy="1368152"/>
          </a:xfrm>
          <a:prstGeom prst="straightConnector1">
            <a:avLst/>
          </a:prstGeom>
          <a:ln w="15875">
            <a:solidFill>
              <a:schemeClr val="bg1">
                <a:lumMod val="8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63888" y="4817413"/>
            <a:ext cx="201622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3797914" y="2371137"/>
            <a:ext cx="1548172" cy="2031976"/>
            <a:chOff x="3545886" y="2081828"/>
            <a:chExt cx="1548172" cy="2031976"/>
          </a:xfrm>
        </p:grpSpPr>
        <p:sp>
          <p:nvSpPr>
            <p:cNvPr id="10" name="TextBox 9"/>
            <p:cNvSpPr txBox="1"/>
            <p:nvPr/>
          </p:nvSpPr>
          <p:spPr>
            <a:xfrm>
              <a:off x="3779912" y="263691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Company</a:t>
              </a:r>
              <a:endParaRPr lang="en-GB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51920" y="3097816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Product</a:t>
              </a:r>
              <a:endParaRPr lang="en-GB" b="1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545886" y="2081828"/>
              <a:ext cx="1548172" cy="203197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" name="Straight Connector 12"/>
          <p:cNvCxnSpPr>
            <a:stCxn id="14" idx="1"/>
            <a:endCxn id="14" idx="3"/>
          </p:cNvCxnSpPr>
          <p:nvPr/>
        </p:nvCxnSpPr>
        <p:spPr>
          <a:xfrm>
            <a:off x="107504" y="3387126"/>
            <a:ext cx="892899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7504" y="228646"/>
            <a:ext cx="8928992" cy="6316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>
            <a:stCxn id="12" idx="0"/>
            <a:endCxn id="14" idx="0"/>
          </p:cNvCxnSpPr>
          <p:nvPr/>
        </p:nvCxnSpPr>
        <p:spPr>
          <a:xfrm flipV="1">
            <a:off x="4572000" y="228646"/>
            <a:ext cx="0" cy="21424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582886" y="4403113"/>
            <a:ext cx="0" cy="21424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9592" y="188640"/>
            <a:ext cx="289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Aims, goals and drivers: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760132" y="23553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Mission statement: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025606" y="3387125"/>
            <a:ext cx="262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Features &amp; their Benefits: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364088" y="338861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Clients/Customers/Markets: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346086" y="482137"/>
            <a:ext cx="3114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(Values, stakeholders)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70138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</Words>
  <Application>Microsoft Office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Cardiff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insrv</dc:creator>
  <cp:lastModifiedBy>insrv</cp:lastModifiedBy>
  <cp:revision>1</cp:revision>
  <dcterms:created xsi:type="dcterms:W3CDTF">2014-01-22T11:56:42Z</dcterms:created>
  <dcterms:modified xsi:type="dcterms:W3CDTF">2014-01-22T11:58:25Z</dcterms:modified>
</cp:coreProperties>
</file>