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7FB52A-0840-49E6-9B8D-73F1051A9BC1}">
          <p14:sldIdLst>
            <p14:sldId id="256"/>
            <p14:sldId id="257"/>
            <p14:sldId id="259"/>
            <p14:sldId id="260"/>
            <p14:sldId id="261"/>
            <p14:sldId id="263"/>
            <p14:sldId id="264"/>
          </p14:sldIdLst>
        </p14:section>
        <p14:section name="Appendix" id="{C0ABF1C7-7390-4CA9-BD93-1EBE6B6D3C97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2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49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17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8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49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2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253634-76BE-4D47-97CD-275B39901A9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7C0627-C6FE-4A27-8748-4F0DBC65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F9D4-0B9A-42AB-B4DD-E8EF14911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350" y="956230"/>
            <a:ext cx="10507249" cy="2509213"/>
          </a:xfrm>
        </p:spPr>
        <p:txBody>
          <a:bodyPr/>
          <a:lstStyle/>
          <a:p>
            <a:r>
              <a:rPr lang="en-US" altLang="zh-CN" dirty="0"/>
              <a:t>Taylor Swift’s music video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E3676-D34B-4D83-9528-098BC619B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  Present by: Jasmine Zeng</a:t>
            </a:r>
          </a:p>
        </p:txBody>
      </p:sp>
    </p:spTree>
    <p:extLst>
      <p:ext uri="{BB962C8B-B14F-4D97-AF65-F5344CB8AC3E}">
        <p14:creationId xmlns:p14="http://schemas.microsoft.com/office/powerpoint/2010/main" val="206616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82D434-DCDB-4557-B068-F9B3A68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502202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Project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69B2-1872-4BF9-B972-50E1C1B7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2098379"/>
            <a:ext cx="7859565" cy="3424107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Taylor is going to live + shoot documentary video with the crowd in one of NYC subway station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shooting time could be anytime in summer (Jul/Aug/Sep)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setting is Taylor will sing 2-3 songs and let the crowd realize it’s her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Find the best station (candidate stations) and the best time to perform live performance for Taylor</a:t>
            </a: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807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6D1841-783D-46A7-A3EC-29D2037B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How it leads to 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C92D-943A-4F42-8F03-91E52923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1: From survey result, the largest portion of Taylor </a:t>
            </a:r>
            <a:r>
              <a:rPr lang="en-US" altLang="zh-CN" cap="none" dirty="0"/>
              <a:t>Swift’s</a:t>
            </a:r>
            <a:r>
              <a:rPr lang="en-US" cap="none" dirty="0"/>
              <a:t> fan are young adults. </a:t>
            </a:r>
          </a:p>
          <a:p>
            <a:r>
              <a:rPr lang="en-US" cap="none" dirty="0"/>
              <a:t>2: Top 3 areas with the largest share of millennials</a:t>
            </a:r>
          </a:p>
          <a:p>
            <a:r>
              <a:rPr lang="en-US" cap="none" dirty="0"/>
              <a:t>3: From candidate areas, select top stations with most traffic and form a list of 15 candidate stations, then narrow the list down by filtering traffic popularity and walkability. </a:t>
            </a:r>
          </a:p>
          <a:p>
            <a:r>
              <a:rPr lang="en-US" cap="none" dirty="0"/>
              <a:t>4: Perform further data analysis to compare 3 candidate stations</a:t>
            </a:r>
          </a:p>
          <a:p>
            <a:endParaRPr lang="en-US" cap="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03065-37B2-4408-B663-53F00AA42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749" y="196224"/>
            <a:ext cx="3904373" cy="64655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BBC7547-1D62-4225-B37B-DC4EC0F0F8E8}"/>
              </a:ext>
            </a:extLst>
          </p:cNvPr>
          <p:cNvSpPr/>
          <p:nvPr/>
        </p:nvSpPr>
        <p:spPr>
          <a:xfrm rot="1780115">
            <a:off x="9470979" y="4163297"/>
            <a:ext cx="1394385" cy="1528789"/>
          </a:xfrm>
          <a:prstGeom prst="ellipse">
            <a:avLst/>
          </a:prstGeom>
          <a:solidFill>
            <a:srgbClr val="FFC0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214586-5E47-4264-8ED9-4B28E9940B91}"/>
              </a:ext>
            </a:extLst>
          </p:cNvPr>
          <p:cNvSpPr/>
          <p:nvPr/>
        </p:nvSpPr>
        <p:spPr>
          <a:xfrm rot="1780115">
            <a:off x="7717930" y="5485534"/>
            <a:ext cx="1243016" cy="1151250"/>
          </a:xfrm>
          <a:prstGeom prst="ellipse">
            <a:avLst/>
          </a:prstGeom>
          <a:solidFill>
            <a:srgbClr val="FFC0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998C6F-DA0E-40EB-9817-14E4FA300A3F}"/>
              </a:ext>
            </a:extLst>
          </p:cNvPr>
          <p:cNvSpPr/>
          <p:nvPr/>
        </p:nvSpPr>
        <p:spPr>
          <a:xfrm rot="1780115">
            <a:off x="8235599" y="4419602"/>
            <a:ext cx="1003133" cy="758783"/>
          </a:xfrm>
          <a:prstGeom prst="ellipse">
            <a:avLst/>
          </a:prstGeom>
          <a:solidFill>
            <a:srgbClr val="FFC0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ED27D4-757E-4AA3-A4DD-0B2380D9EAB7}"/>
              </a:ext>
            </a:extLst>
          </p:cNvPr>
          <p:cNvSpPr txBox="1"/>
          <p:nvPr/>
        </p:nvSpPr>
        <p:spPr>
          <a:xfrm>
            <a:off x="8602040" y="4614327"/>
            <a:ext cx="32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10701-15F9-4B28-9B2F-C5F83AFEDDB2}"/>
              </a:ext>
            </a:extLst>
          </p:cNvPr>
          <p:cNvSpPr txBox="1"/>
          <p:nvPr/>
        </p:nvSpPr>
        <p:spPr>
          <a:xfrm>
            <a:off x="8177099" y="5876493"/>
            <a:ext cx="32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F8A3E-038A-45F1-900B-43BA97EFB75D}"/>
              </a:ext>
            </a:extLst>
          </p:cNvPr>
          <p:cNvSpPr txBox="1"/>
          <p:nvPr/>
        </p:nvSpPr>
        <p:spPr>
          <a:xfrm>
            <a:off x="10056613" y="4743025"/>
            <a:ext cx="32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99C20FD4-02D2-4409-85F1-9D52019F2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43812"/>
              </p:ext>
            </p:extLst>
          </p:nvPr>
        </p:nvGraphicFramePr>
        <p:xfrm>
          <a:off x="1544442" y="4057313"/>
          <a:ext cx="4611192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11192">
                  <a:extLst>
                    <a:ext uri="{9D8B030D-6E8A-4147-A177-3AD203B41FA5}">
                      <a16:colId xmlns:a16="http://schemas.microsoft.com/office/drawing/2014/main" val="22444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Candidate Stations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2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Grand Central - 42 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62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Times Sq – 42 St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14 St – Union Sq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199458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C2C4E06-6225-4644-81A7-B41C0AE5F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1274"/>
              </p:ext>
            </p:extLst>
          </p:nvPr>
        </p:nvGraphicFramePr>
        <p:xfrm>
          <a:off x="1544440" y="1757475"/>
          <a:ext cx="461119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11193">
                  <a:extLst>
                    <a:ext uri="{9D8B030D-6E8A-4147-A177-3AD203B41FA5}">
                      <a16:colId xmlns:a16="http://schemas.microsoft.com/office/drawing/2014/main" val="22444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areas with Largest Share of Millennials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974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 Downtown Manhattan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62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 Garment District/ Murry Hill/ Kips Bay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3. Long Island 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199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1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B4F59451-9708-42A8-9651-0C05C4FD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5" y="1380328"/>
            <a:ext cx="6023416" cy="401463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EE23A6-6C0B-4A6A-B623-5B949546A049}"/>
              </a:ext>
            </a:extLst>
          </p:cNvPr>
          <p:cNvSpPr txBox="1"/>
          <p:nvPr/>
        </p:nvSpPr>
        <p:spPr>
          <a:xfrm>
            <a:off x="1733987" y="5567666"/>
            <a:ext cx="737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higher traffic in September, no big difference in July and Aug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traffic on weekdays than on weekends </a:t>
            </a:r>
          </a:p>
        </p:txBody>
      </p:sp>
      <p:pic>
        <p:nvPicPr>
          <p:cNvPr id="21" name="Content Placeholder 26" descr="Chart, line chart&#10;&#10;Description automatically generated">
            <a:extLst>
              <a:ext uri="{FF2B5EF4-FFF2-40B4-BE49-F238E27FC236}">
                <a16:creationId xmlns:a16="http://schemas.microsoft.com/office/drawing/2014/main" id="{6DCFC68E-9D39-4739-9D93-5478A777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19" y="1380329"/>
            <a:ext cx="6147510" cy="40973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AD05E1-69B8-4230-8905-F8B5164C9B0E}"/>
              </a:ext>
            </a:extLst>
          </p:cNvPr>
          <p:cNvSpPr txBox="1"/>
          <p:nvPr/>
        </p:nvSpPr>
        <p:spPr>
          <a:xfrm>
            <a:off x="3040567" y="490331"/>
            <a:ext cx="660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Traffic Analysis: Which month? And Which day of week? </a:t>
            </a:r>
          </a:p>
        </p:txBody>
      </p:sp>
    </p:spTree>
    <p:extLst>
      <p:ext uri="{BB962C8B-B14F-4D97-AF65-F5344CB8AC3E}">
        <p14:creationId xmlns:p14="http://schemas.microsoft.com/office/powerpoint/2010/main" val="15911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3CDB2BA-FAEC-4BE3-BE6D-DF4090814858}"/>
              </a:ext>
            </a:extLst>
          </p:cNvPr>
          <p:cNvSpPr txBox="1"/>
          <p:nvPr/>
        </p:nvSpPr>
        <p:spPr>
          <a:xfrm>
            <a:off x="1888314" y="5609305"/>
            <a:ext cx="870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16:00-24:00 has the highest traffic across the week.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going on weekends, </a:t>
            </a:r>
            <a:r>
              <a:rPr lang="en-US" altLang="zh-CN" dirty="0"/>
              <a:t>16</a:t>
            </a:r>
            <a:r>
              <a:rPr lang="en-US" dirty="0"/>
              <a:t>:00-</a:t>
            </a:r>
            <a:r>
              <a:rPr lang="en-US" altLang="zh-CN" dirty="0"/>
              <a:t>20</a:t>
            </a:r>
            <a:r>
              <a:rPr lang="en-US" dirty="0"/>
              <a:t>:00 is preferred, because the flowrate will be higher, and you’ll have a bigger crowd which is good for filming.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86D96-D548-442A-A4A1-DF62876ABC94}"/>
              </a:ext>
            </a:extLst>
          </p:cNvPr>
          <p:cNvSpPr txBox="1"/>
          <p:nvPr/>
        </p:nvSpPr>
        <p:spPr>
          <a:xfrm>
            <a:off x="3040567" y="490331"/>
            <a:ext cx="660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Traffic Analysis: Which time range of a day?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CE878EB-1D00-47C0-9FB4-44E3973A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" y="890441"/>
            <a:ext cx="6306589" cy="4729942"/>
          </a:xfrm>
          <a:prstGeom prst="rect">
            <a:avLst/>
          </a:prstGeom>
        </p:spPr>
      </p:pic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2AD177E8-F9E5-4A26-AF04-2B366697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38" y="890442"/>
            <a:ext cx="6291818" cy="47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1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92E6-0462-46C5-8BD0-3D017701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F13B18-C489-4019-BF8B-AA6BB8B0BE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28769"/>
            <a:ext cx="10364452" cy="2740187"/>
          </a:xfrm>
        </p:spPr>
        <p:txBody>
          <a:bodyPr/>
          <a:lstStyle/>
          <a:p>
            <a:r>
              <a:rPr lang="en-US" cap="none" dirty="0"/>
              <a:t>Depends on Taylor’s schedule:</a:t>
            </a:r>
          </a:p>
          <a:p>
            <a:r>
              <a:rPr lang="en-US" cap="none" dirty="0"/>
              <a:t> If July/August -  Then Grand Central Station – 42 St is preferred, and filming time should be around  16</a:t>
            </a:r>
            <a:r>
              <a:rPr lang="en-US" cap="none" dirty="0">
                <a:sym typeface="Wingdings" panose="05000000000000000000" pitchFamily="2" charset="2"/>
              </a:rPr>
              <a:t>:00</a:t>
            </a:r>
            <a:r>
              <a:rPr lang="en-US" cap="none" dirty="0"/>
              <a:t>-24:00 on weekdays to guarantee visitor flows</a:t>
            </a:r>
          </a:p>
          <a:p>
            <a:r>
              <a:rPr lang="en-US" cap="none" dirty="0"/>
              <a:t>If September – Then all three stations have relative high traffic, both weekdays 16:00-24:00 and weekends  </a:t>
            </a:r>
            <a:r>
              <a:rPr lang="en-US" altLang="zh-CN" cap="none" dirty="0"/>
              <a:t>16</a:t>
            </a:r>
            <a:r>
              <a:rPr lang="en-US" cap="none" dirty="0"/>
              <a:t>:00 – 2</a:t>
            </a:r>
            <a:r>
              <a:rPr lang="en-US" altLang="zh-CN" cap="none" dirty="0"/>
              <a:t>0</a:t>
            </a:r>
            <a:r>
              <a:rPr lang="en-US" cap="none" dirty="0"/>
              <a:t>:00 could guarantee visitor flows</a:t>
            </a:r>
          </a:p>
        </p:txBody>
      </p:sp>
    </p:spTree>
    <p:extLst>
      <p:ext uri="{BB962C8B-B14F-4D97-AF65-F5344CB8AC3E}">
        <p14:creationId xmlns:p14="http://schemas.microsoft.com/office/powerpoint/2010/main" val="281284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92E6-0462-46C5-8BD0-3D017701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4EA1D-6138-4E71-AC84-2F3C182FF8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82432" y="1967159"/>
            <a:ext cx="8097063" cy="36451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Demographic of millennials in NYC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4135E-05FB-4C9B-8970-C550299D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91" y="2698299"/>
            <a:ext cx="5037079" cy="24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7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92E6-0462-46C5-8BD0-3D017701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4BDF4E-A637-4BD2-83FA-08365A327D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31873" y="2214694"/>
            <a:ext cx="5420777" cy="3506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C34014-E7A3-4002-B30F-34AE789E4356}"/>
              </a:ext>
            </a:extLst>
          </p:cNvPr>
          <p:cNvSpPr txBox="1"/>
          <p:nvPr/>
        </p:nvSpPr>
        <p:spPr>
          <a:xfrm>
            <a:off x="7739149" y="2327564"/>
            <a:ext cx="3325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two popular choice: </a:t>
            </a:r>
          </a:p>
          <a:p>
            <a:r>
              <a:rPr lang="en-US" dirty="0">
                <a:effectLst/>
              </a:rPr>
              <a:t>47-50 </a:t>
            </a:r>
            <a:r>
              <a:rPr lang="en-US" dirty="0" err="1">
                <a:effectLst/>
              </a:rPr>
              <a:t>Sts</a:t>
            </a:r>
            <a:r>
              <a:rPr lang="en-US" dirty="0">
                <a:effectLst/>
              </a:rPr>
              <a:t>-Rockefeller: 1226092 </a:t>
            </a:r>
          </a:p>
          <a:p>
            <a:r>
              <a:rPr lang="en-US" dirty="0">
                <a:effectLst/>
              </a:rPr>
              <a:t>Grand Central – 42: 2971456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409A4C-442C-4376-8DC3-A937CE5BE633}"/>
              </a:ext>
            </a:extLst>
          </p:cNvPr>
          <p:cNvSpPr txBox="1">
            <a:spLocks/>
          </p:cNvSpPr>
          <p:nvPr/>
        </p:nvSpPr>
        <p:spPr>
          <a:xfrm>
            <a:off x="1531873" y="1784538"/>
            <a:ext cx="8097063" cy="364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Traffic by station</a:t>
            </a:r>
          </a:p>
        </p:txBody>
      </p:sp>
    </p:spTree>
    <p:extLst>
      <p:ext uri="{BB962C8B-B14F-4D97-AF65-F5344CB8AC3E}">
        <p14:creationId xmlns:p14="http://schemas.microsoft.com/office/powerpoint/2010/main" val="36680969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357</TotalTime>
  <Words>374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Taylor Swift’s music video project</vt:lpstr>
      <vt:lpstr>Project goal</vt:lpstr>
      <vt:lpstr>How it leads to final Result</vt:lpstr>
      <vt:lpstr>PowerPoint Presentation</vt:lpstr>
      <vt:lpstr>PowerPoint Presentation</vt:lpstr>
      <vt:lpstr>PowerPoint Presentation</vt:lpstr>
      <vt:lpstr>Conclusion</vt:lpstr>
      <vt:lpstr>Appendix 1</vt:lpstr>
      <vt:lpstr>Appendix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Taylor Swift’s music video project</dc:title>
  <dc:creator>my6106</dc:creator>
  <cp:lastModifiedBy>my6106</cp:lastModifiedBy>
  <cp:revision>3</cp:revision>
  <dcterms:created xsi:type="dcterms:W3CDTF">2021-11-10T00:20:43Z</dcterms:created>
  <dcterms:modified xsi:type="dcterms:W3CDTF">2021-11-10T21:02:12Z</dcterms:modified>
</cp:coreProperties>
</file>