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A95-830D-4ED4-88FB-C18E5FA706B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9AAE-7AAB-449C-8410-3A09E0E0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8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A95-830D-4ED4-88FB-C18E5FA706B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9AAE-7AAB-449C-8410-3A09E0E0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7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A95-830D-4ED4-88FB-C18E5FA706B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9AAE-7AAB-449C-8410-3A09E0E0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30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A95-830D-4ED4-88FB-C18E5FA706B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9AAE-7AAB-449C-8410-3A09E0E0739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865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A95-830D-4ED4-88FB-C18E5FA706B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9AAE-7AAB-449C-8410-3A09E0E0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67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A95-830D-4ED4-88FB-C18E5FA706B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9AAE-7AAB-449C-8410-3A09E0E0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41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A95-830D-4ED4-88FB-C18E5FA706B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9AAE-7AAB-449C-8410-3A09E0E0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6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A95-830D-4ED4-88FB-C18E5FA706B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9AAE-7AAB-449C-8410-3A09E0E0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8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A95-830D-4ED4-88FB-C18E5FA706B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9AAE-7AAB-449C-8410-3A09E0E0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4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A95-830D-4ED4-88FB-C18E5FA706B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9AAE-7AAB-449C-8410-3A09E0E0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A95-830D-4ED4-88FB-C18E5FA706B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9AAE-7AAB-449C-8410-3A09E0E0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8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A95-830D-4ED4-88FB-C18E5FA706B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9AAE-7AAB-449C-8410-3A09E0E0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8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A95-830D-4ED4-88FB-C18E5FA706B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9AAE-7AAB-449C-8410-3A09E0E0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A95-830D-4ED4-88FB-C18E5FA706B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9AAE-7AAB-449C-8410-3A09E0E0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0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A95-830D-4ED4-88FB-C18E5FA706B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9AAE-7AAB-449C-8410-3A09E0E0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5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A95-830D-4ED4-88FB-C18E5FA706B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9AAE-7AAB-449C-8410-3A09E0E0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DA95-830D-4ED4-88FB-C18E5FA706B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9AAE-7AAB-449C-8410-3A09E0E0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EDDA95-830D-4ED4-88FB-C18E5FA706B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B9AAE-7AAB-449C-8410-3A09E0E07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2A65-C615-4611-AC71-1CB697E29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OF CAR PRICE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0A2CA-6924-4849-BBF1-FC6611274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4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15E1-2FEB-402B-8538-FAA20E9F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3F174-880C-41B1-8D97-ED121F441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gathered from Kaggle(https://www.kaggle.com/CooperUnion/cardataset). </a:t>
            </a:r>
          </a:p>
          <a:p>
            <a:r>
              <a:rPr lang="en-US" dirty="0"/>
              <a:t>It has data about the model, make, year of make, Horsepower, type of vehicle, mpg, popularity , and price of the vehicle.</a:t>
            </a:r>
          </a:p>
          <a:p>
            <a:r>
              <a:rPr lang="en-US" dirty="0"/>
              <a:t>Data has 11914 records with 16 parameters.</a:t>
            </a:r>
          </a:p>
          <a:p>
            <a:r>
              <a:rPr lang="en-US" dirty="0"/>
              <a:t>Data ranges from the year 1990 – 2017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6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10A5-5481-439B-B7CA-4C342BC2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0528-93FB-48AE-8598-9C6B07459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 EDA of the dataset in order to understand the dependent and independent variables and also understanding the features of the dataset</a:t>
            </a:r>
          </a:p>
          <a:p>
            <a:r>
              <a:rPr lang="en-US" dirty="0"/>
              <a:t>Creating visualizations for the spread in models, manufacturer, horsepower,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Performing correlation analysis and finding the highly correlating feature</a:t>
            </a:r>
          </a:p>
          <a:p>
            <a:r>
              <a:rPr lang="en-US" dirty="0"/>
              <a:t>Predicting the price of cars based on horsepower </a:t>
            </a:r>
          </a:p>
        </p:txBody>
      </p:sp>
    </p:spTree>
    <p:extLst>
      <p:ext uri="{BB962C8B-B14F-4D97-AF65-F5344CB8AC3E}">
        <p14:creationId xmlns:p14="http://schemas.microsoft.com/office/powerpoint/2010/main" val="218352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CFC9-F756-4C87-861B-1B022718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EAD9-3C65-423E-AF0C-721F164C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Visualizations of price distribution, yearly popularity sales, engine displacement to price, and trend of mpg across the years for the price of each vehicle category.</a:t>
            </a:r>
          </a:p>
          <a:p>
            <a:r>
              <a:rPr lang="en-US" dirty="0"/>
              <a:t>Prediction model for price of the manufacturer.</a:t>
            </a:r>
          </a:p>
          <a:p>
            <a:r>
              <a:rPr lang="en-US" dirty="0"/>
              <a:t>Prediction of popularity based on </a:t>
            </a:r>
            <a:r>
              <a:rPr lang="en-US"/>
              <a:t>the manufacturer and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53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176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PREDICTION OF CAR PRICE  </vt:lpstr>
      <vt:lpstr>DATA ACQUISITION </vt:lpstr>
      <vt:lpstr>PROBLEMS  </vt:lpstr>
      <vt:lpstr>SOLUTION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CAR PRICE  </dc:title>
  <dc:creator>Sachin Jayaraman</dc:creator>
  <cp:lastModifiedBy>Sachin Jayaraman</cp:lastModifiedBy>
  <cp:revision>1</cp:revision>
  <dcterms:created xsi:type="dcterms:W3CDTF">2022-03-03T04:39:07Z</dcterms:created>
  <dcterms:modified xsi:type="dcterms:W3CDTF">2022-03-03T05:30:54Z</dcterms:modified>
</cp:coreProperties>
</file>