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theme/themeOverride7.xml" ContentType="application/vnd.openxmlformats-officedocument.themeOverride+xml"/>
  <Override PartName="/ppt/tags/tag5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257" r:id="rId7"/>
    <p:sldId id="262" r:id="rId8"/>
    <p:sldId id="272" r:id="rId9"/>
    <p:sldId id="263" r:id="rId10"/>
    <p:sldId id="267" r:id="rId11"/>
    <p:sldId id="273" r:id="rId12"/>
    <p:sldId id="265" r:id="rId13"/>
    <p:sldId id="274" r:id="rId14"/>
    <p:sldId id="275" r:id="rId15"/>
    <p:sldId id="26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3861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5B0B1-0CD7-4C91-A301-E18AF2EA305F}" v="4" dt="2023-01-28T07:27:5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232" y="520"/>
      </p:cViewPr>
      <p:guideLst>
        <p:guide orient="horz" pos="38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eil Yi" userId="c719b956-004a-4243-81dc-14be649b7814" providerId="ADAL" clId="{EDD5B0B1-0CD7-4C91-A301-E18AF2EA305F}"/>
    <pc:docChg chg="custSel modSld modMainMaster">
      <pc:chgData name="Soleil Yi" userId="c719b956-004a-4243-81dc-14be649b7814" providerId="ADAL" clId="{EDD5B0B1-0CD7-4C91-A301-E18AF2EA305F}" dt="2023-01-28T07:29:01.192" v="12" actId="700"/>
      <pc:docMkLst>
        <pc:docMk/>
      </pc:docMkLst>
      <pc:sldChg chg="mod modClrScheme chgLayout">
        <pc:chgData name="Soleil Yi" userId="c719b956-004a-4243-81dc-14be649b7814" providerId="ADAL" clId="{EDD5B0B1-0CD7-4C91-A301-E18AF2EA305F}" dt="2023-01-28T07:29:01.192" v="12" actId="700"/>
        <pc:sldMkLst>
          <pc:docMk/>
          <pc:sldMk cId="2954606040" sldId="261"/>
        </pc:sldMkLst>
      </pc:sldChg>
      <pc:sldMasterChg chg="mod addSldLayout delSldLayout modSldLayout sldLayoutOrd">
        <pc:chgData name="Soleil Yi" userId="c719b956-004a-4243-81dc-14be649b7814" providerId="ADAL" clId="{EDD5B0B1-0CD7-4C91-A301-E18AF2EA305F}" dt="2023-01-28T07:27:56.348" v="11" actId="207"/>
        <pc:sldMasterMkLst>
          <pc:docMk/>
          <pc:sldMasterMk cId="3340059264" sldId="2147483648"/>
        </pc:sldMasterMkLst>
        <pc:sldLayoutChg chg="modSp setBg">
          <pc:chgData name="Soleil Yi" userId="c719b956-004a-4243-81dc-14be649b7814" providerId="ADAL" clId="{EDD5B0B1-0CD7-4C91-A301-E18AF2EA305F}" dt="2023-01-28T07:27:56.348" v="11" actId="207"/>
          <pc:sldLayoutMkLst>
            <pc:docMk/>
            <pc:sldMasterMk cId="3340059264" sldId="2147483648"/>
            <pc:sldLayoutMk cId="2843009665" sldId="2147483649"/>
          </pc:sldLayoutMkLst>
          <pc:spChg chg="mod">
            <ac:chgData name="Soleil Yi" userId="c719b956-004a-4243-81dc-14be649b7814" providerId="ADAL" clId="{EDD5B0B1-0CD7-4C91-A301-E18AF2EA305F}" dt="2023-01-28T07:27:56.348" v="11" actId="207"/>
            <ac:spMkLst>
              <pc:docMk/>
              <pc:sldMasterMk cId="3340059264" sldId="2147483648"/>
              <pc:sldLayoutMk cId="2843009665" sldId="2147483649"/>
              <ac:spMk id="3" creationId="{CA8FF249-69FA-478C-853F-D62CA2935D87}"/>
            </ac:spMkLst>
          </pc:spChg>
          <pc:spChg chg="mod">
            <ac:chgData name="Soleil Yi" userId="c719b956-004a-4243-81dc-14be649b7814" providerId="ADAL" clId="{EDD5B0B1-0CD7-4C91-A301-E18AF2EA305F}" dt="2023-01-28T07:27:56.348" v="11" actId="207"/>
            <ac:spMkLst>
              <pc:docMk/>
              <pc:sldMasterMk cId="3340059264" sldId="2147483648"/>
              <pc:sldLayoutMk cId="2843009665" sldId="2147483649"/>
              <ac:spMk id="7" creationId="{8BAACAFB-E078-41E5-BE32-2CCD597E1D45}"/>
            </ac:spMkLst>
          </pc:spChg>
          <pc:spChg chg="mod">
            <ac:chgData name="Soleil Yi" userId="c719b956-004a-4243-81dc-14be649b7814" providerId="ADAL" clId="{EDD5B0B1-0CD7-4C91-A301-E18AF2EA305F}" dt="2023-01-28T07:27:56.348" v="11" actId="207"/>
            <ac:spMkLst>
              <pc:docMk/>
              <pc:sldMasterMk cId="3340059264" sldId="2147483648"/>
              <pc:sldLayoutMk cId="2843009665" sldId="2147483649"/>
              <ac:spMk id="8" creationId="{B593D43E-1697-4C76-BF37-C96E16B13488}"/>
            </ac:spMkLst>
          </pc:spChg>
        </pc:sldLayoutChg>
        <pc:sldLayoutChg chg="modSp setBg">
          <pc:chgData name="Soleil Yi" userId="c719b956-004a-4243-81dc-14be649b7814" providerId="ADAL" clId="{EDD5B0B1-0CD7-4C91-A301-E18AF2EA305F}" dt="2023-01-28T07:27:49.176" v="10" actId="207"/>
          <pc:sldLayoutMkLst>
            <pc:docMk/>
            <pc:sldMasterMk cId="3340059264" sldId="2147483648"/>
            <pc:sldLayoutMk cId="1571867931" sldId="2147483651"/>
          </pc:sldLayoutMkLst>
          <pc:spChg chg="mod">
            <ac:chgData name="Soleil Yi" userId="c719b956-004a-4243-81dc-14be649b7814" providerId="ADAL" clId="{EDD5B0B1-0CD7-4C91-A301-E18AF2EA305F}" dt="2023-01-28T07:27:49.176" v="10" actId="207"/>
            <ac:spMkLst>
              <pc:docMk/>
              <pc:sldMasterMk cId="3340059264" sldId="2147483648"/>
              <pc:sldLayoutMk cId="1571867931" sldId="2147483651"/>
              <ac:spMk id="3" creationId="{54712325-CA12-44BF-8B8C-2D3C6232D8B6}"/>
            </ac:spMkLst>
          </pc:spChg>
        </pc:sldLayoutChg>
        <pc:sldLayoutChg chg="modSp setBg">
          <pc:chgData name="Soleil Yi" userId="c719b956-004a-4243-81dc-14be649b7814" providerId="ADAL" clId="{EDD5B0B1-0CD7-4C91-A301-E18AF2EA305F}" dt="2023-01-28T07:27:40.505" v="9" actId="207"/>
          <pc:sldLayoutMkLst>
            <pc:docMk/>
            <pc:sldMasterMk cId="3340059264" sldId="2147483648"/>
            <pc:sldLayoutMk cId="2169472007" sldId="2147483660"/>
          </pc:sldLayoutMkLst>
          <pc:spChg chg="mod">
            <ac:chgData name="Soleil Yi" userId="c719b956-004a-4243-81dc-14be649b7814" providerId="ADAL" clId="{EDD5B0B1-0CD7-4C91-A301-E18AF2EA305F}" dt="2023-01-28T07:27:40.505" v="9" actId="207"/>
            <ac:spMkLst>
              <pc:docMk/>
              <pc:sldMasterMk cId="3340059264" sldId="2147483648"/>
              <pc:sldLayoutMk cId="2169472007" sldId="2147483660"/>
              <ac:spMk id="7" creationId="{BA3D3068-73BF-4A47-B09B-6B2AF74FD2DA}"/>
            </ac:spMkLst>
          </pc:spChg>
          <pc:spChg chg="mod">
            <ac:chgData name="Soleil Yi" userId="c719b956-004a-4243-81dc-14be649b7814" providerId="ADAL" clId="{EDD5B0B1-0CD7-4C91-A301-E18AF2EA305F}" dt="2023-01-28T07:27:40.505" v="9" actId="207"/>
            <ac:spMkLst>
              <pc:docMk/>
              <pc:sldMasterMk cId="3340059264" sldId="2147483648"/>
              <pc:sldLayoutMk cId="2169472007" sldId="2147483660"/>
              <ac:spMk id="8" creationId="{121E5C2D-D5E0-4BF2-95A0-4FE66B87B276}"/>
            </ac:spMkLst>
          </pc:spChg>
        </pc:sldLayoutChg>
        <pc:sldLayoutChg chg="add mod ord modTransition">
          <pc:chgData name="Soleil Yi" userId="c719b956-004a-4243-81dc-14be649b7814" providerId="ADAL" clId="{EDD5B0B1-0CD7-4C91-A301-E18AF2EA305F}" dt="2023-01-28T07:27:19.508" v="7" actId="6014"/>
          <pc:sldLayoutMkLst>
            <pc:docMk/>
            <pc:sldMasterMk cId="3340059264" sldId="2147483648"/>
            <pc:sldLayoutMk cId="633160024" sldId="2147483661"/>
          </pc:sldLayoutMkLst>
        </pc:sldLayoutChg>
        <pc:sldLayoutChg chg="add del mod ord modTransition">
          <pc:chgData name="Soleil Yi" userId="c719b956-004a-4243-81dc-14be649b7814" providerId="ADAL" clId="{EDD5B0B1-0CD7-4C91-A301-E18AF2EA305F}" dt="2023-01-28T07:27:07.676" v="4" actId="2696"/>
          <pc:sldLayoutMkLst>
            <pc:docMk/>
            <pc:sldMasterMk cId="3340059264" sldId="2147483648"/>
            <pc:sldLayoutMk cId="2019420927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4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电子, 电路, 游戏机, 站&#10;&#10;描述已自动生成">
            <a:extLst>
              <a:ext uri="{FF2B5EF4-FFF2-40B4-BE49-F238E27FC236}">
                <a16:creationId xmlns:a16="http://schemas.microsoft.com/office/drawing/2014/main" id="{9CF36CAC-ABEF-413F-9F00-E9B964B05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4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575B58-B071-451B-960B-C579147723E2}"/>
              </a:ext>
            </a:extLst>
          </p:cNvPr>
          <p:cNvSpPr/>
          <p:nvPr userDrawn="1"/>
        </p:nvSpPr>
        <p:spPr>
          <a:xfrm flipH="1" flipV="1">
            <a:off x="7649029" y="0"/>
            <a:ext cx="389300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7B515C-B90D-4395-B58C-93DDFFE5DD0F}"/>
              </a:ext>
            </a:extLst>
          </p:cNvPr>
          <p:cNvSpPr/>
          <p:nvPr userDrawn="1"/>
        </p:nvSpPr>
        <p:spPr>
          <a:xfrm flipH="1" flipV="1">
            <a:off x="0" y="0"/>
            <a:ext cx="66039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1254410"/>
            <a:ext cx="10858500" cy="2529923"/>
          </a:xfrm>
        </p:spPr>
        <p:txBody>
          <a:bodyPr anchor="b">
            <a:spAutoFit/>
          </a:bodyPr>
          <a:lstStyle>
            <a:lvl1pPr algn="l">
              <a:defRPr sz="8800" i="0">
                <a:solidFill>
                  <a:schemeClr val="accent5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4559298"/>
            <a:ext cx="10858500" cy="258532"/>
          </a:xfrm>
        </p:spPr>
        <p:txBody>
          <a:bodyPr>
            <a:spAutoFit/>
          </a:bodyPr>
          <a:lstStyle>
            <a:lvl1pPr marL="0" indent="0" algn="l">
              <a:buNone/>
              <a:defRPr sz="1200" i="0">
                <a:solidFill>
                  <a:schemeClr val="tx1">
                    <a:alpha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电子, 电路, 游戏机, 站&#10;&#10;描述已自动生成">
            <a:extLst>
              <a:ext uri="{FF2B5EF4-FFF2-40B4-BE49-F238E27FC236}">
                <a16:creationId xmlns:a16="http://schemas.microsoft.com/office/drawing/2014/main" id="{68361000-7669-40B7-8154-5EF7C1CD01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2835B9-22FA-4A31-B700-11420F6FBC8A}"/>
              </a:ext>
            </a:extLst>
          </p:cNvPr>
          <p:cNvSpPr/>
          <p:nvPr userDrawn="1"/>
        </p:nvSpPr>
        <p:spPr>
          <a:xfrm flipH="1" flipV="1">
            <a:off x="7649029" y="0"/>
            <a:ext cx="389300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D9D2BC-29E0-43FF-9E57-3F480E08C8B2}"/>
              </a:ext>
            </a:extLst>
          </p:cNvPr>
          <p:cNvSpPr/>
          <p:nvPr userDrawn="1"/>
        </p:nvSpPr>
        <p:spPr>
          <a:xfrm flipH="1" flipV="1">
            <a:off x="0" y="0"/>
            <a:ext cx="66039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6390" y="2861169"/>
            <a:ext cx="4705347" cy="424732"/>
          </a:xfrm>
        </p:spPr>
        <p:txBody>
          <a:bodyPr wrap="square" anchor="b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46390" y="3312886"/>
            <a:ext cx="4705347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tx1">
                    <a:alpha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电子, 电路, 游戏机, 站&#10;&#10;描述已自动生成">
            <a:extLst>
              <a:ext uri="{FF2B5EF4-FFF2-40B4-BE49-F238E27FC236}">
                <a16:creationId xmlns:a16="http://schemas.microsoft.com/office/drawing/2014/main" id="{D952640F-3550-430F-A971-97B2FF879E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51" y="13546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48A9126-CFDB-40FD-B46E-6A8B9E006246}"/>
              </a:ext>
            </a:extLst>
          </p:cNvPr>
          <p:cNvSpPr/>
          <p:nvPr userDrawn="1"/>
        </p:nvSpPr>
        <p:spPr>
          <a:xfrm flipH="1" flipV="1">
            <a:off x="7649029" y="0"/>
            <a:ext cx="389300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E02E84-9E6F-43C4-80C4-19C5BBABCD88}"/>
              </a:ext>
            </a:extLst>
          </p:cNvPr>
          <p:cNvSpPr/>
          <p:nvPr userDrawn="1"/>
        </p:nvSpPr>
        <p:spPr>
          <a:xfrm flipH="1" flipV="1">
            <a:off x="0" y="0"/>
            <a:ext cx="66039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1963742"/>
            <a:ext cx="10858500" cy="2319337"/>
          </a:xfrm>
        </p:spPr>
        <p:txBody>
          <a:bodyPr anchor="b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15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3D3068-73BF-4A47-B09B-6B2AF74FD2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21E5C2D-D5E0-4BF2-95A0-4FE66B87B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9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5410" y="5291952"/>
            <a:ext cx="3651251" cy="11682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团队成员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计科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詹少雄 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计科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杜鹏 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计科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2004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李绅</a:t>
            </a:r>
            <a:endParaRPr lang="en-US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473205"/>
            <a:ext cx="10858500" cy="1311128"/>
          </a:xfrm>
        </p:spPr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文件解析器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559298"/>
            <a:ext cx="10858500" cy="313932"/>
          </a:xfrm>
        </p:spPr>
        <p:txBody>
          <a:bodyPr/>
          <a:lstStyle/>
          <a:p>
            <a:r>
              <a:rPr lang="zh-CN" altLang="en-US" sz="1600" b="0" i="0" dirty="0">
                <a:solidFill>
                  <a:schemeClr val="tx2"/>
                </a:solidFill>
                <a:effectLst/>
                <a:latin typeface="NotoSansSC"/>
              </a:rPr>
              <a:t>通过解析</a:t>
            </a:r>
            <a:r>
              <a:rPr lang="en" altLang="zh-CN" sz="1600" b="0" i="0" dirty="0">
                <a:solidFill>
                  <a:schemeClr val="tx2"/>
                </a:solidFill>
                <a:effectLst/>
                <a:latin typeface="NotoSansSC"/>
              </a:rPr>
              <a:t>ELF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NotoSansSC"/>
              </a:rPr>
              <a:t>格式文件头和表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NotoSansSC"/>
              </a:rPr>
              <a:t>,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NotoSansSC"/>
              </a:rPr>
              <a:t>获取并打印程序、节区布局与属性信息</a:t>
            </a:r>
            <a:r>
              <a:rPr lang="zh-CN" altLang="en-US" sz="1600" dirty="0">
                <a:solidFill>
                  <a:schemeClr val="tx2"/>
                </a:solidFill>
                <a:latin typeface="NotoSansSC"/>
              </a:rPr>
              <a:t>，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NotoSansSC"/>
              </a:rPr>
              <a:t>实现了</a:t>
            </a:r>
            <a:r>
              <a:rPr lang="en" altLang="zh-CN" sz="1600" b="0" i="0" dirty="0">
                <a:solidFill>
                  <a:schemeClr val="tx2"/>
                </a:solidFill>
                <a:effectLst/>
                <a:latin typeface="NotoSansSC"/>
              </a:rPr>
              <a:t>ELF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NotoSansSC"/>
              </a:rPr>
              <a:t>文件解析器的主要功能</a:t>
            </a:r>
            <a:endParaRPr lang="en-US" altLang="zh-CN" sz="1600" dirty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5ABE73-6F77-4826-A5B4-11494AA26E90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LOGO H</a:t>
            </a:r>
            <a:r>
              <a:rPr lang="en-US" altLang="zh-CN" sz="133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ERE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0F1E78-8860-4628-AFE8-8568CA9058DE}"/>
              </a:ext>
            </a:extLst>
          </p:cNvPr>
          <p:cNvSpPr txBox="1">
            <a:spLocks/>
          </p:cNvSpPr>
          <p:nvPr/>
        </p:nvSpPr>
        <p:spPr>
          <a:xfrm>
            <a:off x="660400" y="1935516"/>
            <a:ext cx="1003662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 大三暑期综合实训</a:t>
            </a:r>
            <a:endParaRPr lang="zh-CN" altLang="en-US" sz="3600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B336E22-7B50-4970-AC86-43B1672022BE}"/>
              </a:ext>
            </a:extLst>
          </p:cNvPr>
          <p:cNvCxnSpPr>
            <a:cxnSpLocks/>
          </p:cNvCxnSpPr>
          <p:nvPr/>
        </p:nvCxnSpPr>
        <p:spPr>
          <a:xfrm>
            <a:off x="1022703" y="3936380"/>
            <a:ext cx="0" cy="435438"/>
          </a:xfrm>
          <a:prstGeom prst="line">
            <a:avLst/>
          </a:prstGeom>
          <a:noFill/>
          <a:ln cap="flat">
            <a:solidFill>
              <a:schemeClr val="bg1">
                <a:alpha val="50000"/>
              </a:schemeClr>
            </a:solidFill>
            <a:miter lim="800000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CB41B0-36A9-405C-A9B8-3C4E1632CA0F}"/>
              </a:ext>
            </a:extLst>
          </p:cNvPr>
          <p:cNvGrpSpPr/>
          <p:nvPr/>
        </p:nvGrpSpPr>
        <p:grpSpPr>
          <a:xfrm>
            <a:off x="11249025" y="625873"/>
            <a:ext cx="219075" cy="118268"/>
            <a:chOff x="11184731" y="625873"/>
            <a:chExt cx="334169" cy="118268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98E92F99-35A7-4C38-BFED-EF7DBC728AFC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731" y="625873"/>
              <a:ext cx="3341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F8E3C12-C505-42AC-9D51-73D98F5E5C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731" y="744141"/>
              <a:ext cx="334169" cy="0"/>
            </a:xfrm>
            <a:prstGeom prst="line">
              <a:avLst/>
            </a:prstGeom>
            <a:ln w="190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C00022D-4244-C367-D4CA-9E43F5399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华中农业大学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90" y="2788585"/>
            <a:ext cx="4705347" cy="4973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总结收获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390" y="3312886"/>
            <a:ext cx="4705347" cy="608372"/>
          </a:xfrm>
        </p:spPr>
        <p:txBody>
          <a:bodyPr/>
          <a:lstStyle/>
          <a:p>
            <a:pPr lvl="0"/>
            <a:r>
              <a:rPr lang="zh-CN" altLang="en-US" dirty="0"/>
              <a:t>针对为期一周的综合实训</a:t>
            </a:r>
            <a:endParaRPr lang="en-US" altLang="zh-CN" dirty="0"/>
          </a:p>
          <a:p>
            <a:pPr lvl="0"/>
            <a:r>
              <a:rPr lang="zh-CN" altLang="en-US" dirty="0"/>
              <a:t>团队成员的感悟感想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2441D-98C3-4E30-9DB0-EB116AC64EA5}"/>
              </a:ext>
            </a:extLst>
          </p:cNvPr>
          <p:cNvSpPr txBox="1"/>
          <p:nvPr/>
        </p:nvSpPr>
        <p:spPr>
          <a:xfrm>
            <a:off x="1625601" y="2205117"/>
            <a:ext cx="27430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chemeClr val="accent5"/>
                </a:solidFill>
              </a:rPr>
              <a:t>04-</a:t>
            </a:r>
            <a:endParaRPr lang="zh-CN" altLang="en-US" sz="13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67072-FAAD-491E-BEC2-C7069A6C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感悟感谢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A07EA1-F716-4F96-BA4B-7A151E266783}"/>
              </a:ext>
            </a:extLst>
          </p:cNvPr>
          <p:cNvSpPr txBox="1">
            <a:spLocks/>
          </p:cNvSpPr>
          <p:nvPr/>
        </p:nvSpPr>
        <p:spPr>
          <a:xfrm>
            <a:off x="2219050" y="5130119"/>
            <a:ext cx="10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gradFill>
                  <a:gsLst>
                    <a:gs pos="0">
                      <a:schemeClr val="accent1"/>
                    </a:gs>
                    <a:gs pos="44000">
                      <a:schemeClr val="accent2"/>
                    </a:gs>
                    <a:gs pos="86000">
                      <a:schemeClr val="accent1"/>
                    </a:gs>
                  </a:gsLst>
                  <a:lin ang="19200000" scaled="0"/>
                </a:gradFill>
                <a:cs typeface="+mn-ea"/>
              </a:defRPr>
            </a:lvl1pPr>
          </a:lstStyle>
          <a:p>
            <a:r>
              <a:rPr lang="en-US" altLang="zh-CN" sz="3600" dirty="0"/>
              <a:t>01.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44AAE-4F4D-4940-872F-E9036176F224}"/>
              </a:ext>
            </a:extLst>
          </p:cNvPr>
          <p:cNvSpPr>
            <a:spLocks/>
          </p:cNvSpPr>
          <p:nvPr/>
        </p:nvSpPr>
        <p:spPr>
          <a:xfrm>
            <a:off x="2294541" y="2814515"/>
            <a:ext cx="908036" cy="8448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43BCE-75A9-40F1-914C-7C3D4740A9D0}"/>
              </a:ext>
            </a:extLst>
          </p:cNvPr>
          <p:cNvSpPr txBox="1">
            <a:spLocks/>
          </p:cNvSpPr>
          <p:nvPr/>
        </p:nvSpPr>
        <p:spPr>
          <a:xfrm>
            <a:off x="5560141" y="5130119"/>
            <a:ext cx="10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gradFill>
                  <a:gsLst>
                    <a:gs pos="0">
                      <a:schemeClr val="accent1"/>
                    </a:gs>
                    <a:gs pos="44000">
                      <a:schemeClr val="accent2"/>
                    </a:gs>
                    <a:gs pos="86000">
                      <a:schemeClr val="accent1"/>
                    </a:gs>
                  </a:gsLst>
                  <a:lin ang="19200000" scaled="0"/>
                </a:gradFill>
                <a:cs typeface="+mn-ea"/>
              </a:defRPr>
            </a:lvl1pPr>
          </a:lstStyle>
          <a:p>
            <a:r>
              <a:rPr lang="en-US" altLang="zh-CN" sz="3600" dirty="0"/>
              <a:t>02.</a:t>
            </a:r>
            <a:endParaRPr lang="zh-CN" altLang="en-US" sz="3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188E5E-F4EE-4897-A54E-0014015575BB}"/>
              </a:ext>
            </a:extLst>
          </p:cNvPr>
          <p:cNvSpPr>
            <a:spLocks/>
          </p:cNvSpPr>
          <p:nvPr/>
        </p:nvSpPr>
        <p:spPr>
          <a:xfrm>
            <a:off x="5635632" y="2814515"/>
            <a:ext cx="908036" cy="8448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en-US" altLang="zh-CN" sz="13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8CF36B-F4CA-40F8-8466-34A4F8F15E6A}"/>
              </a:ext>
            </a:extLst>
          </p:cNvPr>
          <p:cNvSpPr txBox="1">
            <a:spLocks/>
          </p:cNvSpPr>
          <p:nvPr/>
        </p:nvSpPr>
        <p:spPr>
          <a:xfrm>
            <a:off x="8901233" y="5130119"/>
            <a:ext cx="10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gradFill>
                  <a:gsLst>
                    <a:gs pos="0">
                      <a:schemeClr val="accent1"/>
                    </a:gs>
                    <a:gs pos="44000">
                      <a:schemeClr val="accent2"/>
                    </a:gs>
                    <a:gs pos="86000">
                      <a:schemeClr val="accent1"/>
                    </a:gs>
                  </a:gsLst>
                  <a:lin ang="19200000" scaled="0"/>
                </a:gradFill>
                <a:cs typeface="+mn-ea"/>
              </a:defRPr>
            </a:lvl1pPr>
          </a:lstStyle>
          <a:p>
            <a:r>
              <a:rPr lang="en-US" altLang="zh-CN" sz="3600" dirty="0"/>
              <a:t>03.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406FE2-A6ED-40C5-936E-2AA840E6BF38}"/>
              </a:ext>
            </a:extLst>
          </p:cNvPr>
          <p:cNvSpPr>
            <a:spLocks/>
          </p:cNvSpPr>
          <p:nvPr/>
        </p:nvSpPr>
        <p:spPr>
          <a:xfrm>
            <a:off x="8976724" y="2814515"/>
            <a:ext cx="908036" cy="84483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0000">
                <a:schemeClr val="accent4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en-US" altLang="zh-CN" sz="13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D3264-056C-4D01-A826-8521273F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30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399" y="1963742"/>
            <a:ext cx="10858500" cy="2319337"/>
          </a:xfrm>
        </p:spPr>
        <p:txBody>
          <a:bodyPr/>
          <a:lstStyle/>
          <a:p>
            <a:r>
              <a:rPr lang="zh-CN" altLang="en-US" dirty="0"/>
              <a:t>致谢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8DD60-D5D4-4DF8-BEF6-B5C0A3FB7559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LOGO H</a:t>
            </a:r>
            <a:r>
              <a:rPr lang="en-US" altLang="zh-CN" sz="133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ERE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A879D38-D3C1-4194-BA9B-2AF13EA742E3}"/>
              </a:ext>
            </a:extLst>
          </p:cNvPr>
          <p:cNvGrpSpPr/>
          <p:nvPr/>
        </p:nvGrpSpPr>
        <p:grpSpPr>
          <a:xfrm>
            <a:off x="11249025" y="625873"/>
            <a:ext cx="219075" cy="118268"/>
            <a:chOff x="11184731" y="625873"/>
            <a:chExt cx="334169" cy="118268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022673A7-C2FB-4E11-868A-AA399F05E11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731" y="625873"/>
              <a:ext cx="3341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F7679B0-7334-41A4-8CA2-A51AC27D898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731" y="744141"/>
              <a:ext cx="334169" cy="0"/>
            </a:xfrm>
            <a:prstGeom prst="line">
              <a:avLst/>
            </a:prstGeom>
            <a:ln w="190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CA16D1F0-1F6D-191C-62AB-3A98ABB02B3C}"/>
              </a:ext>
            </a:extLst>
          </p:cNvPr>
          <p:cNvSpPr txBox="1">
            <a:spLocks/>
          </p:cNvSpPr>
          <p:nvPr/>
        </p:nvSpPr>
        <p:spPr>
          <a:xfrm>
            <a:off x="675410" y="5291952"/>
            <a:ext cx="3651251" cy="11682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000" b="0" kern="120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团队成员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计科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 詹少雄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计科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 杜鹏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计科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2004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李绅</a:t>
            </a: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A6D597FE-0071-85A8-E06C-C4AA7FCC3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649" y="6109859"/>
            <a:ext cx="3651251" cy="180659"/>
          </a:xfrm>
        </p:spPr>
        <p:txBody>
          <a:bodyPr/>
          <a:lstStyle/>
          <a:p>
            <a:r>
              <a:rPr lang="zh-CN" altLang="en-US" dirty="0"/>
              <a:t>华中农业大学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5BF2E12-0AF9-445A-AE5D-CED67CA80582}"/>
              </a:ext>
            </a:extLst>
          </p:cNvPr>
          <p:cNvGrpSpPr/>
          <p:nvPr/>
        </p:nvGrpSpPr>
        <p:grpSpPr>
          <a:xfrm>
            <a:off x="660400" y="1146758"/>
            <a:ext cx="10858500" cy="4049012"/>
            <a:chOff x="660400" y="1146758"/>
            <a:chExt cx="10858500" cy="404901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8BADE1-E4FF-4D0F-9583-524859B9DC48}"/>
                </a:ext>
              </a:extLst>
            </p:cNvPr>
            <p:cNvSpPr txBox="1"/>
            <p:nvPr/>
          </p:nvSpPr>
          <p:spPr>
            <a:xfrm>
              <a:off x="660400" y="4481629"/>
              <a:ext cx="2295525" cy="36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任务概述</a:t>
              </a:r>
              <a:endParaRPr lang="en-US" altLang="zh-CN" sz="16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E2811D-EC9C-411C-A7B1-A58A0C4D5744}"/>
                </a:ext>
              </a:extLst>
            </p:cNvPr>
            <p:cNvSpPr txBox="1"/>
            <p:nvPr/>
          </p:nvSpPr>
          <p:spPr>
            <a:xfrm>
              <a:off x="660400" y="4924221"/>
              <a:ext cx="2295525" cy="2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Overview of tasks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55ACC1-2682-4C93-ABD0-D7DB66AF3300}"/>
                </a:ext>
              </a:extLst>
            </p:cNvPr>
            <p:cNvSpPr txBox="1"/>
            <p:nvPr/>
          </p:nvSpPr>
          <p:spPr>
            <a:xfrm>
              <a:off x="1401640" y="283301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accent1">
                      <a:alpha val="20000"/>
                    </a:schemeClr>
                  </a:solidFill>
                </a:rPr>
                <a:t>01</a:t>
              </a:r>
              <a:endParaRPr lang="zh-CN" altLang="en-US" sz="4400" b="1" dirty="0">
                <a:solidFill>
                  <a:schemeClr val="accent1">
                    <a:alpha val="2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0D0577-29B3-454F-946D-BF6051AC6AF6}"/>
                </a:ext>
              </a:extLst>
            </p:cNvPr>
            <p:cNvSpPr/>
            <p:nvPr/>
          </p:nvSpPr>
          <p:spPr>
            <a:xfrm>
              <a:off x="1256242" y="3536762"/>
              <a:ext cx="1103841" cy="7920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193023-674B-4737-B712-D5FEFD884F0C}"/>
                </a:ext>
              </a:extLst>
            </p:cNvPr>
            <p:cNvSpPr/>
            <p:nvPr/>
          </p:nvSpPr>
          <p:spPr>
            <a:xfrm>
              <a:off x="4110567" y="3536762"/>
              <a:ext cx="1103841" cy="792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3BC6B1-99EC-4E96-B389-0427C9117BA4}"/>
                </a:ext>
              </a:extLst>
            </p:cNvPr>
            <p:cNvSpPr txBox="1"/>
            <p:nvPr/>
          </p:nvSpPr>
          <p:spPr>
            <a:xfrm>
              <a:off x="3514725" y="4481629"/>
              <a:ext cx="2295525" cy="36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选项剖析</a:t>
              </a:r>
              <a:endParaRPr lang="en-US" altLang="zh-CN" sz="16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B58AEC-EC9D-4DFE-9589-7E1932CAD7D3}"/>
                </a:ext>
              </a:extLst>
            </p:cNvPr>
            <p:cNvSpPr txBox="1"/>
            <p:nvPr/>
          </p:nvSpPr>
          <p:spPr>
            <a:xfrm>
              <a:off x="3514725" y="4924221"/>
              <a:ext cx="2295525" cy="2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Analysis of options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EC8187-4AE7-4739-8271-80A578349804}"/>
                </a:ext>
              </a:extLst>
            </p:cNvPr>
            <p:cNvSpPr txBox="1"/>
            <p:nvPr/>
          </p:nvSpPr>
          <p:spPr>
            <a:xfrm>
              <a:off x="4255965" y="283301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>
                  <a:solidFill>
                    <a:schemeClr val="accent2">
                      <a:alpha val="20000"/>
                    </a:schemeClr>
                  </a:solidFill>
                </a:rPr>
                <a:t>02</a:t>
              </a:r>
              <a:endParaRPr lang="zh-CN" altLang="en-US" sz="4400" b="1" dirty="0">
                <a:solidFill>
                  <a:schemeClr val="accent2">
                    <a:alpha val="20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9ECA63-3374-440C-88BA-80E279C1AB33}"/>
                </a:ext>
              </a:extLst>
            </p:cNvPr>
            <p:cNvSpPr/>
            <p:nvPr/>
          </p:nvSpPr>
          <p:spPr>
            <a:xfrm>
              <a:off x="6964892" y="3536762"/>
              <a:ext cx="1103841" cy="79200"/>
            </a:xfrm>
            <a:prstGeom prst="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630F11-20DA-4B95-AA6C-2F91AB74F7AC}"/>
                </a:ext>
              </a:extLst>
            </p:cNvPr>
            <p:cNvSpPr txBox="1"/>
            <p:nvPr/>
          </p:nvSpPr>
          <p:spPr>
            <a:xfrm>
              <a:off x="6369050" y="4481629"/>
              <a:ext cx="2295525" cy="36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样例讲解</a:t>
              </a:r>
              <a:endParaRPr lang="en-US" altLang="zh-CN" sz="16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CF748F-1481-49D4-9F5E-3007BB64BB1E}"/>
                </a:ext>
              </a:extLst>
            </p:cNvPr>
            <p:cNvSpPr txBox="1"/>
            <p:nvPr/>
          </p:nvSpPr>
          <p:spPr>
            <a:xfrm>
              <a:off x="6369050" y="4924221"/>
              <a:ext cx="2295525" cy="2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Explanation of sample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DA11A0A-92E5-46DB-9868-0115DC7BC038}"/>
                </a:ext>
              </a:extLst>
            </p:cNvPr>
            <p:cNvSpPr txBox="1"/>
            <p:nvPr/>
          </p:nvSpPr>
          <p:spPr>
            <a:xfrm>
              <a:off x="7110290" y="283301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>
                  <a:solidFill>
                    <a:schemeClr val="accent3">
                      <a:alpha val="20000"/>
                    </a:schemeClr>
                  </a:solidFill>
                </a:rPr>
                <a:t>03</a:t>
              </a:r>
              <a:endParaRPr lang="zh-CN" altLang="en-US" sz="4400" b="1" dirty="0">
                <a:solidFill>
                  <a:schemeClr val="accent3">
                    <a:alpha val="20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346A90A-3549-4073-A2B4-47ADD7039619}"/>
                </a:ext>
              </a:extLst>
            </p:cNvPr>
            <p:cNvSpPr/>
            <p:nvPr/>
          </p:nvSpPr>
          <p:spPr>
            <a:xfrm>
              <a:off x="9819217" y="3536762"/>
              <a:ext cx="1103841" cy="79200"/>
            </a:xfrm>
            <a:prstGeom prst="rect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F054F8A-842C-4316-8C64-3D3744E72157}"/>
                </a:ext>
              </a:extLst>
            </p:cNvPr>
            <p:cNvSpPr txBox="1"/>
            <p:nvPr/>
          </p:nvSpPr>
          <p:spPr>
            <a:xfrm>
              <a:off x="9223375" y="4481629"/>
              <a:ext cx="2295525" cy="36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总结收获</a:t>
              </a:r>
              <a:endParaRPr lang="en-US" altLang="zh-CN" sz="16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66F603-6CAB-4A91-A991-864092F699D9}"/>
                </a:ext>
              </a:extLst>
            </p:cNvPr>
            <p:cNvSpPr txBox="1"/>
            <p:nvPr/>
          </p:nvSpPr>
          <p:spPr>
            <a:xfrm>
              <a:off x="9223375" y="4924221"/>
              <a:ext cx="2295525" cy="2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Summary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632BFC-7A02-4C28-B6D2-0159A6FE0B81}"/>
                </a:ext>
              </a:extLst>
            </p:cNvPr>
            <p:cNvSpPr txBox="1"/>
            <p:nvPr/>
          </p:nvSpPr>
          <p:spPr>
            <a:xfrm>
              <a:off x="9964615" y="283301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>
                  <a:solidFill>
                    <a:schemeClr val="accent4">
                      <a:alpha val="20000"/>
                    </a:schemeClr>
                  </a:solidFill>
                </a:rPr>
                <a:t>04</a:t>
              </a:r>
              <a:endParaRPr lang="zh-CN" altLang="en-US" sz="4400" b="1" dirty="0">
                <a:solidFill>
                  <a:schemeClr val="accent4">
                    <a:alpha val="2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972FE9-B21A-4D24-AAB2-77B5B119B5C9}"/>
                </a:ext>
              </a:extLst>
            </p:cNvPr>
            <p:cNvSpPr txBox="1"/>
            <p:nvPr/>
          </p:nvSpPr>
          <p:spPr>
            <a:xfrm>
              <a:off x="5586950" y="114675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/>
                <a:t>目录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E46DEAA-3858-4FAE-8BB4-6FF2601B1647}"/>
                </a:ext>
              </a:extLst>
            </p:cNvPr>
            <p:cNvSpPr/>
            <p:nvPr/>
          </p:nvSpPr>
          <p:spPr>
            <a:xfrm>
              <a:off x="1751694" y="4076701"/>
              <a:ext cx="112938" cy="112936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3959509-4669-474A-BCB5-48A0BBABCE68}"/>
                </a:ext>
              </a:extLst>
            </p:cNvPr>
            <p:cNvSpPr/>
            <p:nvPr/>
          </p:nvSpPr>
          <p:spPr>
            <a:xfrm>
              <a:off x="4606018" y="4076701"/>
              <a:ext cx="112938" cy="112936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EA26DAC-4929-46B2-B0A4-59161F871D69}"/>
                </a:ext>
              </a:extLst>
            </p:cNvPr>
            <p:cNvSpPr/>
            <p:nvPr/>
          </p:nvSpPr>
          <p:spPr>
            <a:xfrm>
              <a:off x="7460343" y="4076701"/>
              <a:ext cx="112938" cy="112936"/>
            </a:xfrm>
            <a:prstGeom prst="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EF899A4-7D9B-45AB-AA21-41EB3D4B7870}"/>
                </a:ext>
              </a:extLst>
            </p:cNvPr>
            <p:cNvSpPr/>
            <p:nvPr/>
          </p:nvSpPr>
          <p:spPr>
            <a:xfrm>
              <a:off x="10314668" y="4076701"/>
              <a:ext cx="112938" cy="112936"/>
            </a:xfrm>
            <a:prstGeom prst="rect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FAB29E-B9C6-EDC1-23B2-880E87725777}"/>
              </a:ext>
            </a:extLst>
          </p:cNvPr>
          <p:cNvSpPr txBox="1"/>
          <p:nvPr/>
        </p:nvSpPr>
        <p:spPr>
          <a:xfrm>
            <a:off x="760021" y="59376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注：你们只需要些选项剖析和样例讲解部分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46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90" y="2861169"/>
            <a:ext cx="4705347" cy="424732"/>
          </a:xfrm>
        </p:spPr>
        <p:txBody>
          <a:bodyPr/>
          <a:lstStyle/>
          <a:p>
            <a:r>
              <a:rPr lang="zh-CN" altLang="en-US" dirty="0"/>
              <a:t>任务概述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390" y="3312886"/>
            <a:ext cx="4705347" cy="802271"/>
          </a:xfrm>
        </p:spPr>
        <p:txBody>
          <a:bodyPr/>
          <a:lstStyle/>
          <a:p>
            <a:pPr lvl="0"/>
            <a:r>
              <a:rPr lang="zh-CN" altLang="en-US" dirty="0"/>
              <a:t>通过解析</a:t>
            </a:r>
            <a:r>
              <a:rPr lang="en-US" altLang="zh-CN" dirty="0"/>
              <a:t>ELF</a:t>
            </a:r>
            <a:r>
              <a:rPr lang="zh-CN" altLang="en-US" dirty="0"/>
              <a:t>格式文件头和表</a:t>
            </a:r>
            <a:r>
              <a:rPr lang="en-US" altLang="zh-CN" dirty="0"/>
              <a:t>,</a:t>
            </a:r>
            <a:r>
              <a:rPr lang="zh-CN" altLang="en-US" dirty="0"/>
              <a:t>获取并打印程序、节区布局与属性信息，实现了</a:t>
            </a:r>
            <a:r>
              <a:rPr lang="en-US" altLang="zh-CN" dirty="0"/>
              <a:t>ELF</a:t>
            </a:r>
            <a:r>
              <a:rPr lang="zh-CN" altLang="en-US" dirty="0"/>
              <a:t>文件解析器的主要功能</a:t>
            </a:r>
          </a:p>
          <a:p>
            <a:pPr lvl="0"/>
            <a:r>
              <a:rPr lang="zh-CN" altLang="en-US" dirty="0"/>
              <a:t>我们团队使用</a:t>
            </a:r>
            <a:r>
              <a:rPr lang="en-US" altLang="zh-CN" dirty="0" err="1"/>
              <a:t>Github</a:t>
            </a:r>
            <a:r>
              <a:rPr lang="zh-CN" altLang="en-US" dirty="0"/>
              <a:t>工作流，加强了团队协作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2441D-98C3-4E30-9DB0-EB116AC64EA5}"/>
              </a:ext>
            </a:extLst>
          </p:cNvPr>
          <p:cNvSpPr txBox="1"/>
          <p:nvPr/>
        </p:nvSpPr>
        <p:spPr>
          <a:xfrm>
            <a:off x="1625601" y="2205117"/>
            <a:ext cx="27430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chemeClr val="accent5"/>
                </a:solidFill>
              </a:rPr>
              <a:t>01-</a:t>
            </a:r>
            <a:endParaRPr lang="zh-CN" altLang="en-US" sz="13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99FA9-C25F-40DB-AD0B-AB0A1160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任务概述与团队分工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4DE1C-CEFE-4438-BFB5-B23D0A52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182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90" y="2861169"/>
            <a:ext cx="4705347" cy="424732"/>
          </a:xfrm>
        </p:spPr>
        <p:txBody>
          <a:bodyPr/>
          <a:lstStyle/>
          <a:p>
            <a:r>
              <a:rPr lang="zh-CN" altLang="en-US" dirty="0"/>
              <a:t>选项剖析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390" y="3312886"/>
            <a:ext cx="4705347" cy="608372"/>
          </a:xfrm>
        </p:spPr>
        <p:txBody>
          <a:bodyPr/>
          <a:lstStyle/>
          <a:p>
            <a:pPr lvl="0"/>
            <a:r>
              <a:rPr lang="zh-CN" altLang="en-US" dirty="0"/>
              <a:t>对</a:t>
            </a:r>
            <a:r>
              <a:rPr lang="en-US" altLang="zh-CN" dirty="0"/>
              <a:t>ELF</a:t>
            </a:r>
            <a:r>
              <a:rPr lang="zh-CN" altLang="en-US" dirty="0"/>
              <a:t>文件解析的选项进行讲解以及代码编写</a:t>
            </a:r>
            <a:endParaRPr lang="en-US" altLang="zh-CN" dirty="0"/>
          </a:p>
          <a:p>
            <a:pPr lvl="0"/>
            <a:r>
              <a:rPr lang="zh-CN" altLang="en-US" dirty="0"/>
              <a:t>从指令讲解中体悟</a:t>
            </a:r>
            <a:r>
              <a:rPr lang="en-US" altLang="zh-CN" dirty="0"/>
              <a:t>ELF</a:t>
            </a:r>
            <a:r>
              <a:rPr lang="zh-CN" altLang="en-US" dirty="0"/>
              <a:t>文件的奥秘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2441D-98C3-4E30-9DB0-EB116AC64EA5}"/>
              </a:ext>
            </a:extLst>
          </p:cNvPr>
          <p:cNvSpPr txBox="1"/>
          <p:nvPr/>
        </p:nvSpPr>
        <p:spPr>
          <a:xfrm>
            <a:off x="1625601" y="2205117"/>
            <a:ext cx="27430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chemeClr val="accent5"/>
                </a:solidFill>
              </a:rPr>
              <a:t>02-</a:t>
            </a:r>
            <a:endParaRPr lang="zh-CN" altLang="en-US" sz="13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0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416D-A747-400D-887A-288DE04B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</p:spPr>
        <p:txBody>
          <a:bodyPr/>
          <a:lstStyle/>
          <a:p>
            <a:r>
              <a:rPr lang="zh-CN" altLang="en-US" dirty="0"/>
              <a:t>选项剖析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404312-EDB7-4D21-9736-EA7AF4B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757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CE40-3BD6-4534-BB44-1E38DEF4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选项剖析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96F551-5047-4983-B027-CE7C99CB2FE9}"/>
              </a:ext>
            </a:extLst>
          </p:cNvPr>
          <p:cNvGrpSpPr/>
          <p:nvPr/>
        </p:nvGrpSpPr>
        <p:grpSpPr>
          <a:xfrm>
            <a:off x="830411" y="2057597"/>
            <a:ext cx="10518478" cy="2971604"/>
            <a:chOff x="830411" y="2667197"/>
            <a:chExt cx="10518478" cy="29716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454CAD-0BD9-45FB-BAD5-9AA13D61B8DC}"/>
                </a:ext>
              </a:extLst>
            </p:cNvPr>
            <p:cNvGrpSpPr/>
            <p:nvPr/>
          </p:nvGrpSpPr>
          <p:grpSpPr>
            <a:xfrm>
              <a:off x="830411" y="2667197"/>
              <a:ext cx="2337414" cy="2971604"/>
              <a:chOff x="830411" y="2667197"/>
              <a:chExt cx="2337414" cy="297160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F9E3302-0A54-41BC-BEC9-AFC2984279DC}"/>
                  </a:ext>
                </a:extLst>
              </p:cNvPr>
              <p:cNvSpPr/>
              <p:nvPr/>
            </p:nvSpPr>
            <p:spPr>
              <a:xfrm>
                <a:off x="830411" y="2667197"/>
                <a:ext cx="2337414" cy="297160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4ADFC8-2089-4290-9A58-3CEC254EBD2E}"/>
                  </a:ext>
                </a:extLst>
              </p:cNvPr>
              <p:cNvSpPr/>
              <p:nvPr/>
            </p:nvSpPr>
            <p:spPr>
              <a:xfrm>
                <a:off x="2565591" y="4805902"/>
                <a:ext cx="376929" cy="3769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1400" b="1" dirty="0">
                    <a:solidFill>
                      <a:schemeClr val="bg1"/>
                    </a:solidFill>
                  </a:rPr>
                  <a:t>01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E0C97A-43AA-4830-A623-77E2ACEE36FD}"/>
                </a:ext>
              </a:extLst>
            </p:cNvPr>
            <p:cNvGrpSpPr/>
            <p:nvPr/>
          </p:nvGrpSpPr>
          <p:grpSpPr>
            <a:xfrm>
              <a:off x="3557432" y="2667197"/>
              <a:ext cx="2337414" cy="2971604"/>
              <a:chOff x="3557432" y="2667197"/>
              <a:chExt cx="2337414" cy="29716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C82E528-46CE-42B1-8472-C0FD41F08164}"/>
                  </a:ext>
                </a:extLst>
              </p:cNvPr>
              <p:cNvSpPr/>
              <p:nvPr/>
            </p:nvSpPr>
            <p:spPr>
              <a:xfrm>
                <a:off x="3557432" y="2667197"/>
                <a:ext cx="2337414" cy="297160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1F2FA4D-1BF2-4833-BEE6-A354B47E928B}"/>
                  </a:ext>
                </a:extLst>
              </p:cNvPr>
              <p:cNvSpPr/>
              <p:nvPr/>
            </p:nvSpPr>
            <p:spPr>
              <a:xfrm>
                <a:off x="5292612" y="4805902"/>
                <a:ext cx="376929" cy="37692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13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13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BCF06F-5D39-4402-8E59-EB66BE698A46}"/>
                </a:ext>
              </a:extLst>
            </p:cNvPr>
            <p:cNvGrpSpPr/>
            <p:nvPr/>
          </p:nvGrpSpPr>
          <p:grpSpPr>
            <a:xfrm>
              <a:off x="6284454" y="2667197"/>
              <a:ext cx="2337414" cy="2971604"/>
              <a:chOff x="6284454" y="2667197"/>
              <a:chExt cx="2337414" cy="297160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1BE31C-3B5D-4E1F-989C-BC08542C25BB}"/>
                  </a:ext>
                </a:extLst>
              </p:cNvPr>
              <p:cNvSpPr/>
              <p:nvPr/>
            </p:nvSpPr>
            <p:spPr>
              <a:xfrm>
                <a:off x="6284454" y="2667197"/>
                <a:ext cx="2337414" cy="297160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11CBE49-C028-439A-88B7-A583CF98AE39}"/>
                  </a:ext>
                </a:extLst>
              </p:cNvPr>
              <p:cNvSpPr/>
              <p:nvPr/>
            </p:nvSpPr>
            <p:spPr>
              <a:xfrm>
                <a:off x="8019634" y="4805902"/>
                <a:ext cx="376929" cy="3769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13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13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C751C63-617D-4869-9FF7-B83CFE007746}"/>
                </a:ext>
              </a:extLst>
            </p:cNvPr>
            <p:cNvGrpSpPr/>
            <p:nvPr/>
          </p:nvGrpSpPr>
          <p:grpSpPr>
            <a:xfrm>
              <a:off x="9011475" y="2667197"/>
              <a:ext cx="2337414" cy="2971604"/>
              <a:chOff x="9011475" y="2667197"/>
              <a:chExt cx="2337414" cy="29716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486B6D7-309E-481B-A366-CC9BC12910AC}"/>
                  </a:ext>
                </a:extLst>
              </p:cNvPr>
              <p:cNvSpPr/>
              <p:nvPr/>
            </p:nvSpPr>
            <p:spPr>
              <a:xfrm>
                <a:off x="9011475" y="2667197"/>
                <a:ext cx="2337414" cy="297160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D6BA44-2F51-44B1-A10A-E827779E8EF9}"/>
                  </a:ext>
                </a:extLst>
              </p:cNvPr>
              <p:cNvSpPr/>
              <p:nvPr/>
            </p:nvSpPr>
            <p:spPr>
              <a:xfrm>
                <a:off x="10746655" y="4805902"/>
                <a:ext cx="376929" cy="376927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13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1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B09E2B3-2F04-4E73-9034-C5D81FF1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6324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90" y="2861169"/>
            <a:ext cx="4705347" cy="424732"/>
          </a:xfrm>
        </p:spPr>
        <p:txBody>
          <a:bodyPr/>
          <a:lstStyle/>
          <a:p>
            <a:r>
              <a:rPr lang="zh-CN" altLang="en-US" dirty="0"/>
              <a:t>样例讲解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390" y="3312886"/>
            <a:ext cx="4705347" cy="608372"/>
          </a:xfrm>
        </p:spPr>
        <p:txBody>
          <a:bodyPr/>
          <a:lstStyle/>
          <a:p>
            <a:pPr lvl="0"/>
            <a:r>
              <a:rPr lang="zh-CN" altLang="en-US" dirty="0"/>
              <a:t>针对实例进行剖析讲解</a:t>
            </a:r>
            <a:endParaRPr lang="en-US" altLang="zh-CN" dirty="0"/>
          </a:p>
          <a:p>
            <a:pPr lvl="0"/>
            <a:r>
              <a:rPr lang="zh-CN" altLang="en-US" dirty="0"/>
              <a:t>从具体实践中体悟</a:t>
            </a:r>
            <a:r>
              <a:rPr lang="en-US" altLang="zh-CN" dirty="0"/>
              <a:t>ELF</a:t>
            </a:r>
            <a:r>
              <a:rPr lang="zh-CN" altLang="en-US" dirty="0"/>
              <a:t>文件解析的应用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2441D-98C3-4E30-9DB0-EB116AC64EA5}"/>
              </a:ext>
            </a:extLst>
          </p:cNvPr>
          <p:cNvSpPr txBox="1"/>
          <p:nvPr/>
        </p:nvSpPr>
        <p:spPr>
          <a:xfrm>
            <a:off x="1625601" y="2205117"/>
            <a:ext cx="27430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chemeClr val="accent5"/>
                </a:solidFill>
              </a:rPr>
              <a:t>03-</a:t>
            </a:r>
            <a:endParaRPr lang="zh-CN" altLang="en-US" sz="13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0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A5C38-EE48-4AD7-8EE1-02FF2D9E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样例讲解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F30B7F-66D6-4CD8-9C56-03E143BB1EF1}"/>
              </a:ext>
            </a:extLst>
          </p:cNvPr>
          <p:cNvSpPr/>
          <p:nvPr/>
        </p:nvSpPr>
        <p:spPr>
          <a:xfrm>
            <a:off x="660400" y="1420008"/>
            <a:ext cx="10858500" cy="4426773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4F4F4E8-539D-445B-93CC-738266C27BAB}"/>
              </a:ext>
            </a:extLst>
          </p:cNvPr>
          <p:cNvGrpSpPr/>
          <p:nvPr/>
        </p:nvGrpSpPr>
        <p:grpSpPr>
          <a:xfrm>
            <a:off x="3953121" y="2632681"/>
            <a:ext cx="2202724" cy="962560"/>
            <a:chOff x="3953121" y="2632681"/>
            <a:chExt cx="2202724" cy="9625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C6C6C45-A7A2-447B-9A17-5309466CA609}"/>
                </a:ext>
              </a:extLst>
            </p:cNvPr>
            <p:cNvSpPr txBox="1"/>
            <p:nvPr/>
          </p:nvSpPr>
          <p:spPr>
            <a:xfrm>
              <a:off x="3953121" y="3287464"/>
              <a:ext cx="2202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 dirty="0"/>
                <a:t>XXX</a:t>
              </a:r>
              <a:endParaRPr lang="zh-CN" altLang="en-US" sz="1400" b="1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FB65683-14AE-4362-B3A1-B64FA4F3CD1F}"/>
                </a:ext>
              </a:extLst>
            </p:cNvPr>
            <p:cNvGrpSpPr/>
            <p:nvPr/>
          </p:nvGrpSpPr>
          <p:grpSpPr>
            <a:xfrm>
              <a:off x="4063251" y="2632681"/>
              <a:ext cx="410200" cy="410198"/>
              <a:chOff x="3526795" y="4024421"/>
              <a:chExt cx="410200" cy="41019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D27E9D4-9C48-4D35-94FE-42F9A3DC68F0}"/>
                  </a:ext>
                </a:extLst>
              </p:cNvPr>
              <p:cNvSpPr/>
              <p:nvPr/>
            </p:nvSpPr>
            <p:spPr>
              <a:xfrm>
                <a:off x="3526795" y="4024421"/>
                <a:ext cx="410200" cy="41019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形状 22">
                <a:extLst>
                  <a:ext uri="{FF2B5EF4-FFF2-40B4-BE49-F238E27FC236}">
                    <a16:creationId xmlns:a16="http://schemas.microsoft.com/office/drawing/2014/main" id="{D60A675E-EF4E-4F67-9E02-B730DA8AA64E}"/>
                  </a:ext>
                </a:extLst>
              </p:cNvPr>
              <p:cNvSpPr/>
              <p:nvPr/>
            </p:nvSpPr>
            <p:spPr>
              <a:xfrm>
                <a:off x="3642895" y="4162770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C28835-F5ED-4AD9-ADA0-2C52D833F458}"/>
              </a:ext>
            </a:extLst>
          </p:cNvPr>
          <p:cNvGrpSpPr/>
          <p:nvPr/>
        </p:nvGrpSpPr>
        <p:grpSpPr>
          <a:xfrm>
            <a:off x="6499083" y="2632681"/>
            <a:ext cx="2224743" cy="1271925"/>
            <a:chOff x="6499083" y="2632681"/>
            <a:chExt cx="2224743" cy="127192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A704DA0-86D2-4D8E-B61F-22A390BCCF5A}"/>
                </a:ext>
              </a:extLst>
            </p:cNvPr>
            <p:cNvGrpSpPr/>
            <p:nvPr/>
          </p:nvGrpSpPr>
          <p:grpSpPr>
            <a:xfrm>
              <a:off x="6620289" y="2632681"/>
              <a:ext cx="410200" cy="410198"/>
              <a:chOff x="4471992" y="4024421"/>
              <a:chExt cx="410200" cy="41019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AB6885C-B346-48AF-A280-6B8D943DB5BF}"/>
                  </a:ext>
                </a:extLst>
              </p:cNvPr>
              <p:cNvSpPr/>
              <p:nvPr/>
            </p:nvSpPr>
            <p:spPr>
              <a:xfrm>
                <a:off x="4471992" y="4024421"/>
                <a:ext cx="410200" cy="41019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任意形状 17">
                <a:extLst>
                  <a:ext uri="{FF2B5EF4-FFF2-40B4-BE49-F238E27FC236}">
                    <a16:creationId xmlns:a16="http://schemas.microsoft.com/office/drawing/2014/main" id="{C3010589-ACD9-48D8-8E95-4836B72BBD76}"/>
                  </a:ext>
                </a:extLst>
              </p:cNvPr>
              <p:cNvSpPr/>
              <p:nvPr/>
            </p:nvSpPr>
            <p:spPr>
              <a:xfrm>
                <a:off x="4595899" y="4146869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8673526-D4C6-43B5-B640-6A48A18CA972}"/>
                </a:ext>
              </a:extLst>
            </p:cNvPr>
            <p:cNvSpPr txBox="1"/>
            <p:nvPr/>
          </p:nvSpPr>
          <p:spPr>
            <a:xfrm>
              <a:off x="6499083" y="3283741"/>
              <a:ext cx="2202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 dirty="0"/>
                <a:t>XXX</a:t>
              </a:r>
              <a:endParaRPr lang="zh-CN" altLang="en-US" sz="14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3277C1-C087-44AA-8497-418614D67E5C}"/>
                </a:ext>
              </a:extLst>
            </p:cNvPr>
            <p:cNvSpPr txBox="1"/>
            <p:nvPr/>
          </p:nvSpPr>
          <p:spPr>
            <a:xfrm>
              <a:off x="6521102" y="3609974"/>
              <a:ext cx="2202724" cy="294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XXX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875A9F-D052-41D8-8AED-6B7DF7AD1935}"/>
              </a:ext>
            </a:extLst>
          </p:cNvPr>
          <p:cNvGrpSpPr/>
          <p:nvPr/>
        </p:nvGrpSpPr>
        <p:grpSpPr>
          <a:xfrm>
            <a:off x="9045045" y="2632681"/>
            <a:ext cx="2224743" cy="1268202"/>
            <a:chOff x="9045045" y="2632681"/>
            <a:chExt cx="2224743" cy="126820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213BA06-6624-4CE7-AA84-5254FEA092C7}"/>
                </a:ext>
              </a:extLst>
            </p:cNvPr>
            <p:cNvGrpSpPr/>
            <p:nvPr/>
          </p:nvGrpSpPr>
          <p:grpSpPr>
            <a:xfrm>
              <a:off x="9167144" y="2632681"/>
              <a:ext cx="410200" cy="410198"/>
              <a:chOff x="5417189" y="4024421"/>
              <a:chExt cx="410200" cy="41019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6A1A0CA-B6E1-4386-8DF7-143FCFA7E80F}"/>
                  </a:ext>
                </a:extLst>
              </p:cNvPr>
              <p:cNvSpPr/>
              <p:nvPr/>
            </p:nvSpPr>
            <p:spPr>
              <a:xfrm>
                <a:off x="5417189" y="4024421"/>
                <a:ext cx="410200" cy="410198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任意形状 12">
                <a:extLst>
                  <a:ext uri="{FF2B5EF4-FFF2-40B4-BE49-F238E27FC236}">
                    <a16:creationId xmlns:a16="http://schemas.microsoft.com/office/drawing/2014/main" id="{81853D53-F674-4DE5-89A0-2A8CF6ED2148}"/>
                  </a:ext>
                </a:extLst>
              </p:cNvPr>
              <p:cNvSpPr/>
              <p:nvPr/>
            </p:nvSpPr>
            <p:spPr>
              <a:xfrm>
                <a:off x="5533289" y="4158600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1606F1-AAB0-4402-9259-8D847147BC38}"/>
                </a:ext>
              </a:extLst>
            </p:cNvPr>
            <p:cNvSpPr txBox="1"/>
            <p:nvPr/>
          </p:nvSpPr>
          <p:spPr>
            <a:xfrm>
              <a:off x="9045045" y="3280018"/>
              <a:ext cx="2202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 dirty="0"/>
                <a:t>XXX</a:t>
              </a:r>
              <a:endParaRPr lang="zh-CN" altLang="en-US" sz="14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D67538F-2B99-41C4-BDD2-375451A35593}"/>
                </a:ext>
              </a:extLst>
            </p:cNvPr>
            <p:cNvSpPr txBox="1"/>
            <p:nvPr/>
          </p:nvSpPr>
          <p:spPr>
            <a:xfrm>
              <a:off x="9067064" y="3606251"/>
              <a:ext cx="2202724" cy="294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XXX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79C6BD-EFF8-4404-872F-4367192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95786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b69d77d7-2753-4ff5-b14b-03e2357e2de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786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792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7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7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89;"/>
</p:tagLst>
</file>

<file path=ppt/theme/theme1.xml><?xml version="1.0" encoding="utf-8"?>
<a:theme xmlns:a="http://schemas.openxmlformats.org/drawingml/2006/main" name="OfficePLUS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5941"/>
      </a:accent1>
      <a:accent2>
        <a:srgbClr val="00944D"/>
      </a:accent2>
      <a:accent3>
        <a:srgbClr val="8BB9A4"/>
      </a:accent3>
      <a:accent4>
        <a:srgbClr val="457367"/>
      </a:accent4>
      <a:accent5>
        <a:srgbClr val="2BBB77"/>
      </a:accent5>
      <a:accent6>
        <a:srgbClr val="368A62"/>
      </a:accent6>
      <a:hlink>
        <a:srgbClr val="0563C1"/>
      </a:hlink>
      <a:folHlink>
        <a:srgbClr val="954F72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5941"/>
    </a:accent1>
    <a:accent2>
      <a:srgbClr val="00944D"/>
    </a:accent2>
    <a:accent3>
      <a:srgbClr val="8BB9A4"/>
    </a:accent3>
    <a:accent4>
      <a:srgbClr val="457367"/>
    </a:accent4>
    <a:accent5>
      <a:srgbClr val="2BBB77"/>
    </a:accent5>
    <a:accent6>
      <a:srgbClr val="368A62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BD02F28-EB4A-450B-99FA-7F59158754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7D4B8-9074-46DA-A6B1-E15382BBD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398446-4AE4-44F9-AF8B-5D978DEC418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Bll</Template>
  <TotalTime>46</TotalTime>
  <Words>260</Words>
  <Application>Microsoft Macintosh PowerPoint</Application>
  <PresentationFormat>宽屏</PresentationFormat>
  <Paragraphs>69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Microsoft YaHei</vt:lpstr>
      <vt:lpstr>NotoSansSC</vt:lpstr>
      <vt:lpstr>Arial</vt:lpstr>
      <vt:lpstr>OfficePLUS主题</vt:lpstr>
      <vt:lpstr>ELF文件解析器</vt:lpstr>
      <vt:lpstr>PowerPoint 演示文稿</vt:lpstr>
      <vt:lpstr>任务概述</vt:lpstr>
      <vt:lpstr>任务概述与团队分工</vt:lpstr>
      <vt:lpstr>选项剖析</vt:lpstr>
      <vt:lpstr>选项剖析</vt:lpstr>
      <vt:lpstr>选项剖析</vt:lpstr>
      <vt:lpstr>样例讲解</vt:lpstr>
      <vt:lpstr>样例讲解</vt:lpstr>
      <vt:lpstr>总结收获</vt:lpstr>
      <vt:lpstr>感悟感谢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Bll</dc:creator>
  <cp:lastModifiedBy>a519</cp:lastModifiedBy>
  <cp:revision>20</cp:revision>
  <cp:lastPrinted>2021-07-08T16:00:00Z</cp:lastPrinted>
  <dcterms:created xsi:type="dcterms:W3CDTF">2021-07-08T16:00:00Z</dcterms:created>
  <dcterms:modified xsi:type="dcterms:W3CDTF">2023-06-24T02:45:08Z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b69d77d7-2753-4ff5-b14b-03e2357e2de5</vt:lpwstr>
  </property>
  <property fmtid="{D5CDD505-2E9C-101B-9397-08002B2CF9AE}" pid="3" name="ContentTypeId">
    <vt:lpwstr>0x010100D1443A8EF62DE444B1FF07917E22EF72</vt:lpwstr>
  </property>
</Properties>
</file>