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9829F-3E64-4043-BB63-97E728021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E70BD9-3CF3-4A08-8ECA-7B56D3D2E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0A799-5E4B-4978-B098-C475FBFE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BA6-8494-4E9E-AE5B-F1FF7F2B8991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86952-785C-49B5-853B-6D2BB3D0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2114C-498A-41DE-840D-B114764D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0583-B1DB-427D-A45B-936851701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9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EB1BA-08BE-4012-B80D-A93F69B3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BDB0F9-C80B-45B4-907B-1CA4BB74F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83935-3F04-4547-8840-37DC1C47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BA6-8494-4E9E-AE5B-F1FF7F2B8991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3410E-A579-4C6D-98FF-FCB2B014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3A5AD-2571-4EFE-BEEA-458E3B33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0583-B1DB-427D-A45B-936851701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86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B6B40A-6601-42CE-B6B4-95EA66FF6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0C2C44-943F-49AD-AD0E-5662C1090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183E9-750C-49B8-8541-C00204AC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BA6-8494-4E9E-AE5B-F1FF7F2B8991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F1157-63AC-4BAC-A8FD-77F0B651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F46A2-011D-4118-8870-CA867DAE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0583-B1DB-427D-A45B-936851701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30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E4CD8-CBF6-47AB-9D02-BE2D5F42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94D8E-DF51-48AE-99F3-D4596FE0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6AF7C-83FD-4820-A23C-00006A8C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BA6-8494-4E9E-AE5B-F1FF7F2B8991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FF4FE-CE2D-4F1A-B7FD-05445E61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45B94-CCF3-4AC6-8071-5C240C09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0583-B1DB-427D-A45B-936851701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1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E5A7C-7564-4D4E-89AF-B2A06138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C3ACAC-0F4A-4C35-A527-6A4BFBFCD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3D903-5F97-4D88-825C-0555F2DD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BA6-8494-4E9E-AE5B-F1FF7F2B8991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AAB9C-CFD0-403A-B124-FFA81ED5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AE4E3-64F8-4911-8A2F-A581FE78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0583-B1DB-427D-A45B-936851701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60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E9D0D-FBC2-4971-BB84-A760B68E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0FD75-47F2-4BD6-9A43-26EF59A0F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08F3D1-2F54-4FB9-9D3A-1EF1EA1A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13421A-8C8A-4531-8981-320E6E9C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BA6-8494-4E9E-AE5B-F1FF7F2B8991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705175-D02A-4002-AD1B-6698BA92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C28D7C-205F-44F0-A7CB-3CB8C13C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0583-B1DB-427D-A45B-936851701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03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4714B-78A8-4BEF-8111-B16AFD7C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A9C9F9-A783-456E-A4F4-D6D832F26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87C0EC-4D9A-4348-91EC-51B435FCA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071BB9-2993-4C39-A15C-FB69C3195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189F64-5FE7-4B9C-9D88-2C2EE6DF7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8AB9C1-E0F2-44C6-8776-83C60591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BA6-8494-4E9E-AE5B-F1FF7F2B8991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D01298-8DF0-4592-A274-38126085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8F53DF-9D82-423B-B406-AFEA10A2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0583-B1DB-427D-A45B-936851701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6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F9595-0396-463F-AD82-96888135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2C94A9-71B6-48C3-92E0-F620A948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BA6-8494-4E9E-AE5B-F1FF7F2B8991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4EA1A3-5C31-4B0F-B38E-5612408D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02BF21-D8A1-41A7-A864-BF74912E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0583-B1DB-427D-A45B-936851701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94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F35B25-A137-4FF1-A02E-8EB30D26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BA6-8494-4E9E-AE5B-F1FF7F2B8991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55E330-0BF5-4DA7-8936-6EAB4BD6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914F61-7404-4EEE-A4D6-27BCF57E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0583-B1DB-427D-A45B-936851701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5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E3DC1-F2F3-4D69-BAAC-34F91C8B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C2261-6744-4DF5-89B6-8D6D2CA74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3B6433-CCBF-4EC9-AEC9-A100489DF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F9BB59-DD30-45C9-82F5-952044D0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BA6-8494-4E9E-AE5B-F1FF7F2B8991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A7CFD-2AD2-4451-9E36-618D805E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E8D39F-946B-4EA8-AF08-43A5B0D7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0583-B1DB-427D-A45B-936851701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77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3EDEF-B40F-46A8-AEAD-EA99222B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54691D-C555-40F5-8DC8-B82D29D8E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E37394-9769-454C-8C3F-F3C00B84E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9A6C1-3DC7-415B-B1EB-EA1EF8A1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BA6-8494-4E9E-AE5B-F1FF7F2B8991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C38E9-2D14-4FDB-A361-5C07D0F1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300CED-BEBA-4FC4-A59F-CF9B226F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0583-B1DB-427D-A45B-936851701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0FDC56-081B-4755-8D9B-F11D6AF6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ABA9F6-C483-4796-9E94-272BECF34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AD1A6-9862-4F77-BA89-585A4F94F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21BA6-8494-4E9E-AE5B-F1FF7F2B8991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B9DB9-0B57-45F4-9011-63DACC2D8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68F00-ECC7-4F84-8C2B-49F4C0045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F0583-B1DB-427D-A45B-9368517018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1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F6D7E-7566-4F86-BABD-1DDAEEC4B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PPTX  </a:t>
            </a:r>
            <a:r>
              <a:rPr lang="en-US" altLang="zh-CN" dirty="0"/>
              <a:t>Hello World 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55E8C0-7E07-4AEC-9297-0B8F5A940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09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PPTX  Hello World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Heiro</dc:creator>
  <cp:lastModifiedBy>Heiro</cp:lastModifiedBy>
  <cp:revision>3</cp:revision>
  <dcterms:created xsi:type="dcterms:W3CDTF">2023-07-04T08:30:28Z</dcterms:created>
  <dcterms:modified xsi:type="dcterms:W3CDTF">2023-07-04T08:31:59Z</dcterms:modified>
</cp:coreProperties>
</file>