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830"/>
  </p:normalViewPr>
  <p:slideViewPr>
    <p:cSldViewPr snapToGrid="0" snapToObjects="1">
      <p:cViewPr varScale="1">
        <p:scale>
          <a:sx n="149" d="100"/>
          <a:sy n="149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00B3B-FE26-B943-A253-B20A942E9714}" type="datetimeFigureOut">
              <a:t>03.06.21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C09E0-4AA7-EE4A-83B7-B6DBE150307B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1422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C09E0-4AA7-EE4A-83B7-B6DBE150307B}" type="slidenum"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04220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7A2B-C732-B746-92B8-1C0457B94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B5323-6468-A74A-BBBE-4839F6C7E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F365D-4264-A549-BF9A-F69EF5484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5820-EACB-9441-BD87-9103D6D36B7B}" type="datetimeFigureOut">
              <a:t>03.06.21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B0F24-A751-354D-A7E9-BA532EE0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4B663-3C89-7942-ABE1-D2FFCB9F8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F06D-FFE4-FB4C-86B5-F07EC197173E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617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8716-90E9-6E4A-B234-DBE556D5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1C9D3-57F0-7A49-990B-EA47D58A3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E682E-8F6A-FF42-A343-D68AD85A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5820-EACB-9441-BD87-9103D6D36B7B}" type="datetimeFigureOut">
              <a:t>03.06.21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15DDF-D4DD-A34D-96BD-D6F9421F5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9269E-0AE0-3D44-A0E1-C1105761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F06D-FFE4-FB4C-86B5-F07EC197173E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692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49521-5B9E-294B-BE5F-AAA9302A6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E353D-404D-A149-AE6B-AD0EFAB04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B97C7-3D3B-694F-9D96-3998D3B1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5820-EACB-9441-BD87-9103D6D36B7B}" type="datetimeFigureOut">
              <a:t>03.06.21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E59BC-DD72-4A4E-B6A3-5AE0A6DA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406B8-8AB8-BC4A-ABD2-36F0A56C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F06D-FFE4-FB4C-86B5-F07EC197173E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453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6F1D-4404-9646-936D-F7F1231D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D3097-B8AC-AE47-BE11-2AB3E028B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46D49-1CFB-5848-A961-E8F88E7A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5820-EACB-9441-BD87-9103D6D36B7B}" type="datetimeFigureOut">
              <a:t>03.06.21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23B8A-3255-304F-9025-D83F706E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FDBAA-DABD-9C4B-8658-B4C32AFC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F06D-FFE4-FB4C-86B5-F07EC197173E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60673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DA87-EE2A-8142-94C3-A22C7F75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82D62-1271-A740-BF5B-75C3CC172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31C6F-2A8D-B84B-AE3B-FD104E3CA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5820-EACB-9441-BD87-9103D6D36B7B}" type="datetimeFigureOut">
              <a:t>03.06.21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CFCAE-7E83-4344-BB90-94E66D96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4DD97-A4BD-9C4E-8375-2E38BC07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F06D-FFE4-FB4C-86B5-F07EC197173E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734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65748-432D-DA4D-90B4-10D84AF0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AB011-B77B-9B49-AA4C-5D84A726E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EBC5A-53BB-3B4F-A70A-29604FA68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4AC5A-9795-6948-A821-5CB52D0A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5820-EACB-9441-BD87-9103D6D36B7B}" type="datetimeFigureOut">
              <a:t>03.06.21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1F5CC-2EE5-D94D-8430-D8C6DF13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EF4DB-2244-DC47-9130-DB2AE049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F06D-FFE4-FB4C-86B5-F07EC197173E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5189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8490-5DC6-3D43-BD1C-68BD2F07D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89F0F-20AF-E44B-BE8B-5B33A8E83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24A79-649D-B74F-9351-46CEA3965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FF5EB-B61A-9D4F-9F90-530DA044C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CC624-5225-4A4D-980B-AA270C872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32B7DF-B91D-1144-90AB-99405F545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5820-EACB-9441-BD87-9103D6D36B7B}" type="datetimeFigureOut">
              <a:t>03.06.21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E27577-E3FF-6B44-B591-B25CDA64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CE1F25-0055-EB4E-985D-9AF72729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F06D-FFE4-FB4C-86B5-F07EC197173E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3597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AC5F-D6F4-F04C-BA48-72B2EE41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A69F40-BEF0-C144-8CA9-66F67052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5820-EACB-9441-BD87-9103D6D36B7B}" type="datetimeFigureOut">
              <a:t>03.06.21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742B3-5525-B546-BAD3-219AC45E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2B1AD-A267-3340-BF40-9486228E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F06D-FFE4-FB4C-86B5-F07EC197173E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0261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B96CDD-38E5-4D4D-B5B6-89DA67069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5820-EACB-9441-BD87-9103D6D36B7B}" type="datetimeFigureOut">
              <a:t>03.06.21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AF40E9-7A56-8F4A-B656-B72E06EA9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D3E80-DC52-8646-B4FC-BE8B959C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F06D-FFE4-FB4C-86B5-F07EC197173E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489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C7318-0514-1C47-9479-431758281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A8BA4-6DAD-2E46-B428-86E316C9A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B44E2-F674-C847-9E5A-8AD2313CF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5D8A2-A1E1-414C-9696-0779B609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5820-EACB-9441-BD87-9103D6D36B7B}" type="datetimeFigureOut">
              <a:t>03.06.21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ABA1E-612C-674E-AEB6-8668E7AEB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59C12-1FD0-6D46-A3AA-9949CF18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F06D-FFE4-FB4C-86B5-F07EC197173E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344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01644-4150-6B4A-8F5B-04223C2FC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8FCFAC-F506-B04E-82C9-864E8213E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66E96-F408-6F4B-BAF0-6DE6077A9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9120E-B682-D640-A0C8-822F77F3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5820-EACB-9441-BD87-9103D6D36B7B}" type="datetimeFigureOut">
              <a:t>03.06.21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64006-AC4D-5146-AAA5-0AF81A0E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3F544-D1D9-2449-9754-4EB159BF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F06D-FFE4-FB4C-86B5-F07EC197173E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860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D14F8B-F4DB-9E4F-98C3-6B1487179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4A961-4E4A-A247-A929-6852EB792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07450-0A16-DC4A-AB7B-9FBFD7F36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05820-EACB-9441-BD87-9103D6D36B7B}" type="datetimeFigureOut">
              <a:t>03.06.21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6F282-8B13-D24A-9E9A-41C361DCF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DEFA2-76FC-CF4A-AEDC-7F4CE28E4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9F06D-FFE4-FB4C-86B5-F07EC197173E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0405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urworldindata.org/environmental-impacts-of-food?country=#distribution-of-land-use-for-foo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CE95-9CB8-0140-8751-6646531D4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/>
              <a:t>Jonathan Suárez</a:t>
            </a:r>
          </a:p>
        </p:txBody>
      </p:sp>
    </p:spTree>
    <p:extLst>
      <p:ext uri="{BB962C8B-B14F-4D97-AF65-F5344CB8AC3E}">
        <p14:creationId xmlns:p14="http://schemas.microsoft.com/office/powerpoint/2010/main" val="3983419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E4850-6BE3-D145-A108-FE0F46A61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/>
              <a:t>How to become a super hero</a:t>
            </a:r>
          </a:p>
        </p:txBody>
      </p:sp>
      <p:pic>
        <p:nvPicPr>
          <p:cNvPr id="1026" name="Picture 2" descr="Which heroes are leaving the Marvel universe – The Dart">
            <a:extLst>
              <a:ext uri="{FF2B5EF4-FFF2-40B4-BE49-F238E27FC236}">
                <a16:creationId xmlns:a16="http://schemas.microsoft.com/office/drawing/2014/main" id="{765D57D3-5E03-7343-94E1-0FA81A26E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09" y="1752073"/>
            <a:ext cx="7183582" cy="426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5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emium Vector | Balance and sustainability">
            <a:extLst>
              <a:ext uri="{FF2B5EF4-FFF2-40B4-BE49-F238E27FC236}">
                <a16:creationId xmlns:a16="http://schemas.microsoft.com/office/drawing/2014/main" id="{BA9B9663-5BF9-F445-A7FC-08221868CC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6" b="11060"/>
          <a:stretch/>
        </p:blipFill>
        <p:spPr bwMode="auto">
          <a:xfrm>
            <a:off x="2715202" y="961382"/>
            <a:ext cx="6761595" cy="528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866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C328-8D36-C745-AD8D-BB6F1399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/>
              <a:t>Some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B6BF4-09C7-1548-A38C-C69393D8D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8801"/>
          </a:xfrm>
        </p:spPr>
        <p:txBody>
          <a:bodyPr>
            <a:normAutofit/>
          </a:bodyPr>
          <a:lstStyle/>
          <a:p>
            <a:pPr>
              <a:lnSpc>
                <a:spcPct val="220000"/>
              </a:lnSpc>
            </a:pPr>
            <a:r>
              <a:rPr lang="en-GB" sz="3200" b="1"/>
              <a:t>26%</a:t>
            </a:r>
            <a:r>
              <a:rPr lang="en-GB" sz="2000">
                <a:solidFill>
                  <a:schemeClr val="bg2">
                    <a:lumMod val="50000"/>
                  </a:schemeClr>
                </a:solidFill>
              </a:rPr>
              <a:t> of global greenhouse gas emissions</a:t>
            </a:r>
          </a:p>
          <a:p>
            <a:pPr>
              <a:lnSpc>
                <a:spcPct val="220000"/>
              </a:lnSpc>
            </a:pPr>
            <a:r>
              <a:rPr lang="en-GB" sz="3200" b="1"/>
              <a:t>Half</a:t>
            </a:r>
            <a:r>
              <a:rPr lang="en-GB" sz="2000"/>
              <a:t> </a:t>
            </a:r>
            <a:r>
              <a:rPr lang="en-GB" sz="2000">
                <a:solidFill>
                  <a:schemeClr val="bg2">
                    <a:lumMod val="50000"/>
                  </a:schemeClr>
                </a:solidFill>
              </a:rPr>
              <a:t>of the world’s habitable (ice- and desert-free) land</a:t>
            </a:r>
          </a:p>
          <a:p>
            <a:pPr>
              <a:lnSpc>
                <a:spcPct val="220000"/>
              </a:lnSpc>
            </a:pPr>
            <a:r>
              <a:rPr lang="en-GB" sz="3200" b="1"/>
              <a:t>70%</a:t>
            </a:r>
            <a:r>
              <a:rPr lang="en-GB" sz="2000"/>
              <a:t> </a:t>
            </a:r>
            <a:r>
              <a:rPr lang="en-GB" sz="2000">
                <a:solidFill>
                  <a:schemeClr val="bg2">
                    <a:lumMod val="50000"/>
                  </a:schemeClr>
                </a:solidFill>
              </a:rPr>
              <a:t>of global freshwater withdrawals</a:t>
            </a:r>
          </a:p>
          <a:p>
            <a:pPr marL="0" indent="0">
              <a:lnSpc>
                <a:spcPct val="220000"/>
              </a:lnSpc>
              <a:buNone/>
            </a:pPr>
            <a:endParaRPr lang="en-GB" sz="2000"/>
          </a:p>
          <a:p>
            <a:pPr marL="0" indent="0">
              <a:lnSpc>
                <a:spcPct val="220000"/>
              </a:lnSpc>
              <a:buNone/>
            </a:pPr>
            <a:endParaRPr lang="en-GB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3683DB-FC6A-FB49-9E95-0756F93BF14A}"/>
              </a:ext>
            </a:extLst>
          </p:cNvPr>
          <p:cNvSpPr txBox="1"/>
          <p:nvPr/>
        </p:nvSpPr>
        <p:spPr>
          <a:xfrm>
            <a:off x="838200" y="6492875"/>
            <a:ext cx="8955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/>
              <a:t>Data source: </a:t>
            </a:r>
            <a:r>
              <a:rPr lang="en-GB" sz="1000">
                <a:hlinkClick r:id="rId2"/>
              </a:rPr>
              <a:t>https://ourworldindata.org/environmental-impacts-of-food?country=#distribution-of-land-use-for-foods</a:t>
            </a:r>
            <a:endParaRPr lang="en-DE" sz="1000"/>
          </a:p>
        </p:txBody>
      </p:sp>
    </p:spTree>
    <p:extLst>
      <p:ext uri="{BB962C8B-B14F-4D97-AF65-F5344CB8AC3E}">
        <p14:creationId xmlns:p14="http://schemas.microsoft.com/office/powerpoint/2010/main" val="415828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7ED68C-D73B-C943-AEC1-490B140DEB5C}"/>
              </a:ext>
            </a:extLst>
          </p:cNvPr>
          <p:cNvSpPr txBox="1"/>
          <p:nvPr/>
        </p:nvSpPr>
        <p:spPr>
          <a:xfrm>
            <a:off x="1172910" y="2767280"/>
            <a:ext cx="98461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/>
              <a:t>Is our diet efficient?</a:t>
            </a:r>
            <a:endParaRPr lang="en-DE" sz="8000"/>
          </a:p>
        </p:txBody>
      </p:sp>
    </p:spTree>
    <p:extLst>
      <p:ext uri="{BB962C8B-B14F-4D97-AF65-F5344CB8AC3E}">
        <p14:creationId xmlns:p14="http://schemas.microsoft.com/office/powerpoint/2010/main" val="174702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Someone Is Sitting In The Shade Today... | Ray Edwards">
            <a:extLst>
              <a:ext uri="{FF2B5EF4-FFF2-40B4-BE49-F238E27FC236}">
                <a16:creationId xmlns:a16="http://schemas.microsoft.com/office/drawing/2014/main" id="{7E1BFC1B-4166-1548-9D15-6166775459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36" b="27273"/>
          <a:stretch/>
        </p:blipFill>
        <p:spPr bwMode="auto">
          <a:xfrm>
            <a:off x="1339272" y="739754"/>
            <a:ext cx="9513455" cy="537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35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100+ Iron Man Quotes That Will Show You What It Means To Be A Hero - Comic  Books &amp;amp; Beyond">
            <a:extLst>
              <a:ext uri="{FF2B5EF4-FFF2-40B4-BE49-F238E27FC236}">
                <a16:creationId xmlns:a16="http://schemas.microsoft.com/office/drawing/2014/main" id="{EA460E80-49A1-434E-977F-49C64D6CC6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2" b="13535"/>
          <a:stretch/>
        </p:blipFill>
        <p:spPr bwMode="auto">
          <a:xfrm>
            <a:off x="1473200" y="1031716"/>
            <a:ext cx="9245600" cy="479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281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54</Words>
  <Application>Microsoft Macintosh PowerPoint</Application>
  <PresentationFormat>Widescreen</PresentationFormat>
  <Paragraphs>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Jonathan Suárez</vt:lpstr>
      <vt:lpstr>How to become a super hero</vt:lpstr>
      <vt:lpstr>PowerPoint Presentation</vt:lpstr>
      <vt:lpstr>Some facts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Suárez Cáceres</dc:creator>
  <cp:lastModifiedBy>Jonathan Suárez Cáceres</cp:lastModifiedBy>
  <cp:revision>10</cp:revision>
  <dcterms:created xsi:type="dcterms:W3CDTF">2021-06-02T06:35:03Z</dcterms:created>
  <dcterms:modified xsi:type="dcterms:W3CDTF">2021-06-03T05:16:30Z</dcterms:modified>
</cp:coreProperties>
</file>