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B25258-EE68-4592-B6D1-2646F5E826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/>
              <a:t>Observer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F3CB30-8E8D-4700-9BD0-14A047866B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2962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3022B7-A9F1-4D3A-839F-E1A688677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propósito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2D6C68-9C26-494E-97B7-1E868EACD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Observer</a:t>
            </a:r>
            <a:r>
              <a:rPr lang="es-MX" dirty="0"/>
              <a:t> es un patrón de diseño de comportamiento que le permite definir un mecanismo de suscripción para notificar a varios objetos sobre cualquier evento que le suceda al objeto que está observando.</a:t>
            </a:r>
          </a:p>
        </p:txBody>
      </p:sp>
    </p:spTree>
    <p:extLst>
      <p:ext uri="{BB962C8B-B14F-4D97-AF65-F5344CB8AC3E}">
        <p14:creationId xmlns:p14="http://schemas.microsoft.com/office/powerpoint/2010/main" val="3349324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748F07-55EB-4B69-99A8-43D8AFDF0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Estructura</a:t>
            </a:r>
          </a:p>
        </p:txBody>
      </p:sp>
      <p:pic>
        <p:nvPicPr>
          <p:cNvPr id="1026" name="Picture 2" descr="Structure of the Observer design pattern">
            <a:extLst>
              <a:ext uri="{FF2B5EF4-FFF2-40B4-BE49-F238E27FC236}">
                <a16:creationId xmlns:a16="http://schemas.microsoft.com/office/drawing/2014/main" id="{9292C37E-754A-4AF9-870F-DCB57FB9A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357" y="2097088"/>
            <a:ext cx="7465286" cy="379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667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4F2BE3-B182-4B2B-9950-6735408AA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Cuando Usar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91EB7B-B07F-426D-9B45-FB3F08966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Use el patrón Observador cuando los cambios en el estado de un objeto pueden requerir cambiar otros objetos o estos cambian dinámicamente.</a:t>
            </a:r>
          </a:p>
          <a:p>
            <a:r>
              <a:rPr lang="es-MX" dirty="0"/>
              <a:t>Use el patrón cuando algunos objetos en su aplicación deben observar a otros, pero solo por un tiempo limitado o en casos específicos.</a:t>
            </a:r>
          </a:p>
        </p:txBody>
      </p:sp>
    </p:spTree>
    <p:extLst>
      <p:ext uri="{BB962C8B-B14F-4D97-AF65-F5344CB8AC3E}">
        <p14:creationId xmlns:p14="http://schemas.microsoft.com/office/powerpoint/2010/main" val="2895804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1C1A86-809C-408F-B634-8862C6293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D9A119-EB64-47DB-ADBF-C3A94893A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Puede introducir nuevas clases de suscriptores sin tener que cambiar el código del editor (y viceversa si hay una interfaz de editor).</a:t>
            </a:r>
          </a:p>
          <a:p>
            <a:r>
              <a:rPr lang="es-MX" dirty="0"/>
              <a:t> Puede establecer relaciones entre objetos en tiempo de ejecución.</a:t>
            </a:r>
          </a:p>
        </p:txBody>
      </p:sp>
    </p:spTree>
    <p:extLst>
      <p:ext uri="{BB962C8B-B14F-4D97-AF65-F5344CB8AC3E}">
        <p14:creationId xmlns:p14="http://schemas.microsoft.com/office/powerpoint/2010/main" val="3033316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AFB307-CBCF-4006-94AE-20C764E2C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0AECD8-E5DB-4621-89FD-2731A9F04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/>
              <a:t>Los suscriptores son notificados en orden aleatorio.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183100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13</TotalTime>
  <Words>131</Words>
  <Application>Microsoft Office PowerPoint</Application>
  <PresentationFormat>Panorámica</PresentationFormat>
  <Paragraphs>12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Circuito</vt:lpstr>
      <vt:lpstr>Observer</vt:lpstr>
      <vt:lpstr>propósito</vt:lpstr>
      <vt:lpstr>Estructura</vt:lpstr>
      <vt:lpstr>Cuando Usar</vt:lpstr>
      <vt:lpstr>Ventajas</vt:lpstr>
      <vt:lpstr>Desventajas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Observer</dc:title>
  <dc:creator>jvelarde</dc:creator>
  <cp:lastModifiedBy>jvelarde</cp:lastModifiedBy>
  <cp:revision>2</cp:revision>
  <dcterms:created xsi:type="dcterms:W3CDTF">2019-10-15T22:00:12Z</dcterms:created>
  <dcterms:modified xsi:type="dcterms:W3CDTF">2019-10-15T22:13:41Z</dcterms:modified>
</cp:coreProperties>
</file>