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8" r:id="rId4"/>
    <p:sldId id="265" r:id="rId5"/>
    <p:sldId id="267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7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0" autoAdjust="0"/>
    <p:restoredTop sz="94624" autoAdjust="0"/>
  </p:normalViewPr>
  <p:slideViewPr>
    <p:cSldViewPr>
      <p:cViewPr varScale="1">
        <p:scale>
          <a:sx n="95" d="100"/>
          <a:sy n="95" d="100"/>
        </p:scale>
        <p:origin x="-18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6368-013A-42E6-A507-978DD3816FDA}" type="datetimeFigureOut">
              <a:rPr lang="nl-NL" smtClean="0"/>
              <a:pPr/>
              <a:t>3-10-2013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1F333-88E5-4BFC-924F-D4DB9CE7E64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089C-8B54-4FBE-BBB6-790F9EB3B456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60B-6518-4C68-AE03-5501B867EEC4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0EF-84E1-4359-97D9-01E810BBB336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41DF-FB18-4770-9F7D-F5D5261ED555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044F-5659-451F-9E67-3D43D6705DD3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BA78-EE00-4D6D-AED1-7F66086AC9E7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ECBA-3C10-48B2-ACCA-3B8E00BA36A6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69A-E3D1-43E5-9016-78C0B3BE2BAB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4F0-FB70-416D-B75C-870D9C8F48E9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B020-E898-4405-AA7E-195E402DE13D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F638-38C0-4B37-A1A3-AB1733AEA657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quell/ecalog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1470025"/>
          </a:xfrm>
        </p:spPr>
        <p:txBody>
          <a:bodyPr>
            <a:normAutofit/>
          </a:bodyPr>
          <a:lstStyle/>
          <a:p>
            <a:r>
              <a:rPr lang="nl-NL" sz="5400" b="1" dirty="0" smtClean="0"/>
              <a:t>Energy 2013</a:t>
            </a:r>
            <a:endParaRPr lang="nl-NL" sz="5400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24400" y="2492896"/>
            <a:ext cx="3808040" cy="3984104"/>
          </a:xfrm>
        </p:spPr>
        <p:txBody>
          <a:bodyPr>
            <a:normAutofit/>
          </a:bodyPr>
          <a:lstStyle/>
          <a:p>
            <a:pPr algn="l"/>
            <a:r>
              <a:rPr lang="nl-NL" sz="1400" b="1" u="sng" dirty="0" err="1" smtClean="0"/>
              <a:t>Supervising</a:t>
            </a:r>
            <a:r>
              <a:rPr lang="nl-NL" sz="1400" b="1" u="sng" dirty="0" smtClean="0"/>
              <a:t> researcher:</a:t>
            </a:r>
            <a:r>
              <a:rPr lang="nl-NL" sz="1400" dirty="0" smtClean="0"/>
              <a:t>  Rod</a:t>
            </a:r>
            <a:r>
              <a:rPr lang="nl-NL" sz="1400" dirty="0" smtClean="0"/>
              <a:t>y Kersten</a:t>
            </a:r>
            <a:endParaRPr lang="nl-NL" sz="1400" dirty="0" smtClean="0"/>
          </a:p>
          <a:p>
            <a:pPr algn="l"/>
            <a:endParaRPr lang="nl-NL" sz="1400" dirty="0" smtClean="0"/>
          </a:p>
          <a:p>
            <a:pPr algn="l"/>
            <a:r>
              <a:rPr lang="nl-NL" sz="1400" b="1" u="sng" dirty="0" smtClean="0"/>
              <a:t>Group members:</a:t>
            </a:r>
          </a:p>
          <a:p>
            <a:pPr algn="l">
              <a:buFont typeface="Wingdings" pitchFamily="2" charset="2"/>
              <a:buChar char="§"/>
            </a:pPr>
            <a:r>
              <a:rPr lang="nl-NL" sz="1400" dirty="0" err="1" smtClean="0"/>
              <a:t>Jascha</a:t>
            </a:r>
            <a:r>
              <a:rPr lang="nl-NL" sz="1400" dirty="0" smtClean="0"/>
              <a:t> </a:t>
            </a:r>
            <a:r>
              <a:rPr lang="nl-NL" sz="1400" dirty="0" err="1" smtClean="0"/>
              <a:t>Neutelings</a:t>
            </a:r>
            <a:endParaRPr lang="nl-NL" sz="1400" b="1" dirty="0" smtClean="0"/>
          </a:p>
          <a:p>
            <a:pPr algn="l">
              <a:buFont typeface="Wingdings" pitchFamily="2" charset="2"/>
              <a:buChar char="§"/>
            </a:pPr>
            <a:r>
              <a:rPr lang="nl-NL" sz="1400" dirty="0" smtClean="0"/>
              <a:t>Dorus Peelen</a:t>
            </a:r>
            <a:endParaRPr lang="nl-NL" sz="1400" i="1" dirty="0" smtClean="0"/>
          </a:p>
          <a:p>
            <a:pPr algn="l">
              <a:buFont typeface="Wingdings" pitchFamily="2" charset="2"/>
              <a:buChar char="§"/>
            </a:pPr>
            <a:r>
              <a:rPr lang="nl-NL" sz="1400" dirty="0" smtClean="0"/>
              <a:t>Marc </a:t>
            </a:r>
            <a:r>
              <a:rPr lang="nl-NL" sz="1400" dirty="0" err="1" smtClean="0"/>
              <a:t>Schoolderman</a:t>
            </a:r>
            <a:endParaRPr lang="nl-NL" sz="1400" dirty="0" smtClean="0"/>
          </a:p>
          <a:p>
            <a:pPr algn="l"/>
            <a:endParaRPr lang="nl-NL" sz="1400" dirty="0" smtClean="0"/>
          </a:p>
          <a:p>
            <a:pPr algn="l"/>
            <a:endParaRPr lang="nl-NL" sz="1400" dirty="0"/>
          </a:p>
        </p:txBody>
      </p:sp>
      <p:sp>
        <p:nvSpPr>
          <p:cNvPr id="1026" name="AutoShape 2" descr="http://dev.giphouse.nl/attachments/1187/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12192000" cy="9753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F18C-47A0-4F27-8AA7-DBC3D23B650B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pic>
        <p:nvPicPr>
          <p:cNvPr id="1027" name="Picture 3" descr="C:\Radboud\GiP-mgnt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2420888"/>
            <a:ext cx="4974135" cy="3979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consumption analysis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openhouse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While loop: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3-10-2013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5334000" y="2438400"/>
            <a:ext cx="3429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f</a:t>
            </a:r>
            <a:r>
              <a:rPr lang="en-US" b="1" dirty="0" smtClean="0"/>
              <a:t>unction</a:t>
            </a:r>
            <a:r>
              <a:rPr lang="en-US" dirty="0" smtClean="0"/>
              <a:t>  </a:t>
            </a:r>
            <a:r>
              <a:rPr lang="en-US" dirty="0" err="1" smtClean="0"/>
              <a:t>forwardSignals</a:t>
            </a:r>
            <a:r>
              <a:rPr lang="en-US" dirty="0" smtClean="0"/>
              <a:t>(N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radio</a:t>
            </a:r>
            <a:r>
              <a:rPr lang="en-US" b="1" dirty="0" smtClean="0"/>
              <a:t>::</a:t>
            </a:r>
            <a:r>
              <a:rPr lang="en-US" dirty="0" smtClean="0"/>
              <a:t>on();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while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N </a:t>
            </a:r>
            <a:r>
              <a:rPr lang="en-US" b="1" dirty="0" smtClean="0"/>
              <a:t>do</a:t>
            </a:r>
          </a:p>
          <a:p>
            <a:pPr>
              <a:buNone/>
            </a:pPr>
            <a:r>
              <a:rPr lang="en-US" dirty="0" smtClean="0"/>
              <a:t>    X </a:t>
            </a:r>
            <a:r>
              <a:rPr lang="en-US" dirty="0" smtClean="0"/>
              <a:t>:= </a:t>
            </a:r>
            <a:r>
              <a:rPr lang="en-US" dirty="0" smtClean="0"/>
              <a:t>sensor</a:t>
            </a:r>
            <a:r>
              <a:rPr lang="en-US" b="1" dirty="0" smtClean="0"/>
              <a:t>::</a:t>
            </a:r>
            <a:r>
              <a:rPr lang="en-US" dirty="0" smtClean="0"/>
              <a:t>m();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queue(X);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send();</a:t>
            </a:r>
          </a:p>
          <a:p>
            <a:pPr>
              <a:buNone/>
            </a:pPr>
            <a:r>
              <a:rPr lang="en-US" dirty="0" smtClean="0"/>
              <a:t>    N := N-1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end while;</a:t>
            </a:r>
          </a:p>
          <a:p>
            <a:pPr>
              <a:buNone/>
            </a:pPr>
            <a:r>
              <a:rPr lang="en-US" dirty="0" smtClean="0"/>
              <a:t>  radio</a:t>
            </a:r>
            <a:r>
              <a:rPr lang="en-US" b="1" dirty="0" smtClean="0"/>
              <a:t>::</a:t>
            </a:r>
            <a:r>
              <a:rPr lang="en-US" dirty="0" smtClean="0"/>
              <a:t>off()</a:t>
            </a:r>
          </a:p>
          <a:p>
            <a:pPr>
              <a:buNone/>
            </a:pPr>
            <a:r>
              <a:rPr lang="en-US" b="1" dirty="0" smtClean="0"/>
              <a:t>end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Open for changes</a:t>
            </a:r>
          </a:p>
          <a:p>
            <a:pPr lvl="1"/>
            <a:r>
              <a:rPr lang="en-US" dirty="0" smtClean="0"/>
              <a:t>Bi-weekly meeting with researcher</a:t>
            </a:r>
          </a:p>
          <a:p>
            <a:pPr lvl="2"/>
            <a:r>
              <a:rPr lang="en-US" dirty="0" smtClean="0"/>
              <a:t>Type system -&gt; Hoare logic</a:t>
            </a:r>
          </a:p>
          <a:p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3-10-2013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</a:t>
            </a:r>
            <a:r>
              <a:rPr lang="nl-NL" dirty="0" err="1" smtClean="0"/>
              <a:t>opensource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our progress!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cap="small" dirty="0" smtClean="0"/>
          </a:p>
          <a:p>
            <a:pPr algn="ctr">
              <a:buNone/>
            </a:pPr>
            <a:endParaRPr lang="en-US" cap="small" dirty="0" smtClean="0"/>
          </a:p>
          <a:p>
            <a:pPr algn="ctr">
              <a:buNone/>
            </a:pPr>
            <a:r>
              <a:rPr lang="en-US" cap="small" dirty="0" err="1" smtClean="0"/>
              <a:t>ecalogic</a:t>
            </a:r>
            <a:r>
              <a:rPr lang="en-US" dirty="0" smtClean="0"/>
              <a:t> is open source</a:t>
            </a:r>
          </a:p>
          <a:p>
            <a:pPr algn="ctr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http://tiny.cc/ecalogic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3-10-2013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</a:t>
            </a:r>
            <a:r>
              <a:rPr lang="nl-NL" dirty="0" err="1" smtClean="0"/>
              <a:t>opensource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 rot="1383228">
            <a:off x="9472133" y="3338820"/>
            <a:ext cx="19812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Questions?!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03262E-6 C -0.09358 -0.05598 -0.39254 -0.34767 -0.5592 -0.33726 C -0.72587 -0.32685 -0.90834 -0.02012 -1 0.0631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" y="-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GiP_presentatiesjabloon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GiP_presentatiesjabloon</Template>
  <TotalTime>83</TotalTime>
  <Words>121</Words>
  <Application>Microsoft Office PowerPoint</Application>
  <PresentationFormat>Diavoorstelling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GiP_presentatiesjabloon</vt:lpstr>
      <vt:lpstr>Energy 2013</vt:lpstr>
      <vt:lpstr>Overview of project</vt:lpstr>
      <vt:lpstr>Example</vt:lpstr>
      <vt:lpstr>Planning</vt:lpstr>
      <vt:lpstr>Follow our progress!</vt:lpstr>
    </vt:vector>
  </TitlesOfParts>
  <Company>GiPHouse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Groupname</dc:title>
  <dc:creator>GiPUser</dc:creator>
  <cp:lastModifiedBy>Dorus</cp:lastModifiedBy>
  <cp:revision>9</cp:revision>
  <dcterms:created xsi:type="dcterms:W3CDTF">2012-04-25T09:59:20Z</dcterms:created>
  <dcterms:modified xsi:type="dcterms:W3CDTF">2013-10-03T13:19:36Z</dcterms:modified>
</cp:coreProperties>
</file>