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3F7E8-161F-481C-B2E2-635BF4BE3FAC}" v="1088" dt="2021-05-08T18:49:56.061"/>
    <p1510:client id="{507B3101-0F09-4E21-9699-A85FC6B9187B}" v="639" dt="2021-05-08T17:19:36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60E16-7D20-4F61-8946-BD5989DC194C}" type="doc">
      <dgm:prSet loTypeId="urn:microsoft.com/office/officeart/2005/8/layout/vProcess5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101AA6EF-F745-47D6-AC9F-DDE6A869D68E}">
      <dgm:prSet/>
      <dgm:spPr/>
      <dgm:t>
        <a:bodyPr/>
        <a:lstStyle/>
        <a:p>
          <a:r>
            <a:rPr lang="ru-RU" dirty="0">
              <a:latin typeface="Segoe UI"/>
              <a:cs typeface="Times New Roman"/>
            </a:rPr>
            <a:t>Знакомство с питоном.</a:t>
          </a:r>
          <a:endParaRPr lang="en-US" dirty="0">
            <a:latin typeface="Segoe UI"/>
            <a:cs typeface="Times New Roman"/>
          </a:endParaRPr>
        </a:p>
      </dgm:t>
    </dgm:pt>
    <dgm:pt modelId="{39D1D4FD-8208-4F8E-A477-7C2AD8B2480A}" type="parTrans" cxnId="{2B850571-114D-4442-BB94-0E1153868205}">
      <dgm:prSet/>
      <dgm:spPr/>
      <dgm:t>
        <a:bodyPr/>
        <a:lstStyle/>
        <a:p>
          <a:endParaRPr lang="en-US"/>
        </a:p>
      </dgm:t>
    </dgm:pt>
    <dgm:pt modelId="{3D80CDBF-636A-4404-AF5A-008B5AF07A23}" type="sibTrans" cxnId="{2B850571-114D-4442-BB94-0E1153868205}">
      <dgm:prSet/>
      <dgm:spPr/>
      <dgm:t>
        <a:bodyPr/>
        <a:lstStyle/>
        <a:p>
          <a:endParaRPr lang="en-US"/>
        </a:p>
      </dgm:t>
    </dgm:pt>
    <dgm:pt modelId="{D63090C5-319F-4A4E-AA5B-7081DE75F02D}">
      <dgm:prSet/>
      <dgm:spPr/>
      <dgm:t>
        <a:bodyPr/>
        <a:lstStyle/>
        <a:p>
          <a:r>
            <a:rPr lang="ru-RU" dirty="0">
              <a:latin typeface="Segoe UI"/>
              <a:cs typeface="Times New Roman"/>
            </a:rPr>
            <a:t>Изучение способов создания приложений.</a:t>
          </a:r>
          <a:endParaRPr lang="en-US" dirty="0">
            <a:latin typeface="Segoe UI"/>
            <a:cs typeface="Times New Roman"/>
          </a:endParaRPr>
        </a:p>
      </dgm:t>
    </dgm:pt>
    <dgm:pt modelId="{0843B957-5C0B-4826-8099-141D09C9EAAC}" type="parTrans" cxnId="{05BCCC4B-1D89-4C57-9AA7-4EB3777CA87D}">
      <dgm:prSet/>
      <dgm:spPr/>
      <dgm:t>
        <a:bodyPr/>
        <a:lstStyle/>
        <a:p>
          <a:endParaRPr lang="en-US"/>
        </a:p>
      </dgm:t>
    </dgm:pt>
    <dgm:pt modelId="{4E2CD8A8-630E-4D9B-A8E5-4D589CCB0DFB}" type="sibTrans" cxnId="{05BCCC4B-1D89-4C57-9AA7-4EB3777CA87D}">
      <dgm:prSet/>
      <dgm:spPr/>
      <dgm:t>
        <a:bodyPr/>
        <a:lstStyle/>
        <a:p>
          <a:endParaRPr lang="en-US"/>
        </a:p>
      </dgm:t>
    </dgm:pt>
    <dgm:pt modelId="{FC060622-EBF9-40F8-8000-98BEAA6922F4}">
      <dgm:prSet/>
      <dgm:spPr/>
      <dgm:t>
        <a:bodyPr/>
        <a:lstStyle/>
        <a:p>
          <a:r>
            <a:rPr lang="ru-RU" dirty="0">
              <a:latin typeface="Segoe UI"/>
              <a:cs typeface="Times New Roman"/>
            </a:rPr>
            <a:t>Изучение способов создания игровых приложений.</a:t>
          </a:r>
          <a:endParaRPr lang="en-US" dirty="0">
            <a:latin typeface="Segoe UI"/>
            <a:cs typeface="Times New Roman"/>
          </a:endParaRPr>
        </a:p>
      </dgm:t>
    </dgm:pt>
    <dgm:pt modelId="{978EF833-AEB1-46AF-B561-A188AD4A6ED3}" type="parTrans" cxnId="{FC9F99A0-0CBE-4230-AF83-EDDAB8B14D68}">
      <dgm:prSet/>
      <dgm:spPr/>
      <dgm:t>
        <a:bodyPr/>
        <a:lstStyle/>
        <a:p>
          <a:endParaRPr lang="en-US"/>
        </a:p>
      </dgm:t>
    </dgm:pt>
    <dgm:pt modelId="{535B9E8D-AFE3-4B7C-8F68-D216DDDC4D12}" type="sibTrans" cxnId="{FC9F99A0-0CBE-4230-AF83-EDDAB8B14D68}">
      <dgm:prSet/>
      <dgm:spPr/>
      <dgm:t>
        <a:bodyPr/>
        <a:lstStyle/>
        <a:p>
          <a:endParaRPr lang="en-US"/>
        </a:p>
      </dgm:t>
    </dgm:pt>
    <dgm:pt modelId="{FAEE189A-5210-4B34-ABE7-59FE3D78DF27}">
      <dgm:prSet/>
      <dgm:spPr/>
      <dgm:t>
        <a:bodyPr/>
        <a:lstStyle/>
        <a:p>
          <a:r>
            <a:rPr lang="ru-RU" dirty="0">
              <a:latin typeface="Segoe UI"/>
              <a:cs typeface="Times New Roman"/>
            </a:rPr>
            <a:t>Создание игрового приложения.</a:t>
          </a:r>
          <a:endParaRPr lang="en-US" dirty="0">
            <a:latin typeface="Segoe UI"/>
            <a:cs typeface="Times New Roman"/>
          </a:endParaRPr>
        </a:p>
      </dgm:t>
    </dgm:pt>
    <dgm:pt modelId="{7CF2F123-3953-4BA2-A524-21A856CCBA8A}" type="parTrans" cxnId="{7712786A-4748-47B6-AB53-6A0B73474A65}">
      <dgm:prSet/>
      <dgm:spPr/>
      <dgm:t>
        <a:bodyPr/>
        <a:lstStyle/>
        <a:p>
          <a:endParaRPr lang="en-US"/>
        </a:p>
      </dgm:t>
    </dgm:pt>
    <dgm:pt modelId="{D2F131A0-6D7D-47EF-AB68-41E1458A77B8}" type="sibTrans" cxnId="{7712786A-4748-47B6-AB53-6A0B73474A65}">
      <dgm:prSet/>
      <dgm:spPr/>
      <dgm:t>
        <a:bodyPr/>
        <a:lstStyle/>
        <a:p>
          <a:endParaRPr lang="en-US"/>
        </a:p>
      </dgm:t>
    </dgm:pt>
    <dgm:pt modelId="{82C330B3-A2B8-40D9-9F2A-99B74D5BCE07}">
      <dgm:prSet/>
      <dgm:spPr/>
      <dgm:t>
        <a:bodyPr/>
        <a:lstStyle/>
        <a:p>
          <a:r>
            <a:rPr lang="ru-RU" dirty="0">
              <a:latin typeface="Segoe UI"/>
              <a:cs typeface="Times New Roman"/>
            </a:rPr>
            <a:t>Презентация игрового приложения.</a:t>
          </a:r>
          <a:endParaRPr lang="en-US" dirty="0">
            <a:latin typeface="Segoe UI"/>
            <a:cs typeface="Times New Roman"/>
          </a:endParaRPr>
        </a:p>
      </dgm:t>
    </dgm:pt>
    <dgm:pt modelId="{1E671312-95D0-4299-A8B8-6557C95C12AF}" type="parTrans" cxnId="{C1F34FD6-45A8-4692-9C84-9C2D712F3C5F}">
      <dgm:prSet/>
      <dgm:spPr/>
      <dgm:t>
        <a:bodyPr/>
        <a:lstStyle/>
        <a:p>
          <a:endParaRPr lang="en-US"/>
        </a:p>
      </dgm:t>
    </dgm:pt>
    <dgm:pt modelId="{BAD08A0F-AA2D-4F14-8842-E9A7EEB61179}" type="sibTrans" cxnId="{C1F34FD6-45A8-4692-9C84-9C2D712F3C5F}">
      <dgm:prSet/>
      <dgm:spPr/>
      <dgm:t>
        <a:bodyPr/>
        <a:lstStyle/>
        <a:p>
          <a:endParaRPr lang="en-US"/>
        </a:p>
      </dgm:t>
    </dgm:pt>
    <dgm:pt modelId="{BC67415C-CC2A-4A2F-89F2-F04662958443}" type="pres">
      <dgm:prSet presAssocID="{08E60E16-7D20-4F61-8946-BD5989DC194C}" presName="outerComposite" presStyleCnt="0">
        <dgm:presLayoutVars>
          <dgm:chMax val="5"/>
          <dgm:dir/>
          <dgm:resizeHandles val="exact"/>
        </dgm:presLayoutVars>
      </dgm:prSet>
      <dgm:spPr/>
    </dgm:pt>
    <dgm:pt modelId="{536E0B3B-D947-4CE5-81C4-6C5CDF309C92}" type="pres">
      <dgm:prSet presAssocID="{08E60E16-7D20-4F61-8946-BD5989DC194C}" presName="dummyMaxCanvas" presStyleCnt="0">
        <dgm:presLayoutVars/>
      </dgm:prSet>
      <dgm:spPr/>
    </dgm:pt>
    <dgm:pt modelId="{79EF1873-EB57-48D8-9E58-0577059E36F8}" type="pres">
      <dgm:prSet presAssocID="{08E60E16-7D20-4F61-8946-BD5989DC194C}" presName="FiveNodes_1" presStyleLbl="node1" presStyleIdx="0" presStyleCnt="5">
        <dgm:presLayoutVars>
          <dgm:bulletEnabled val="1"/>
        </dgm:presLayoutVars>
      </dgm:prSet>
      <dgm:spPr/>
    </dgm:pt>
    <dgm:pt modelId="{48A9A536-DFD1-4BB6-B72B-DB4E17E730FD}" type="pres">
      <dgm:prSet presAssocID="{08E60E16-7D20-4F61-8946-BD5989DC194C}" presName="FiveNodes_2" presStyleLbl="node1" presStyleIdx="1" presStyleCnt="5">
        <dgm:presLayoutVars>
          <dgm:bulletEnabled val="1"/>
        </dgm:presLayoutVars>
      </dgm:prSet>
      <dgm:spPr/>
    </dgm:pt>
    <dgm:pt modelId="{4ECE67EE-EDEA-4617-AFA6-DE2EDEB8DB09}" type="pres">
      <dgm:prSet presAssocID="{08E60E16-7D20-4F61-8946-BD5989DC194C}" presName="FiveNodes_3" presStyleLbl="node1" presStyleIdx="2" presStyleCnt="5">
        <dgm:presLayoutVars>
          <dgm:bulletEnabled val="1"/>
        </dgm:presLayoutVars>
      </dgm:prSet>
      <dgm:spPr/>
    </dgm:pt>
    <dgm:pt modelId="{416B8CA3-8071-4072-A526-893786367AB6}" type="pres">
      <dgm:prSet presAssocID="{08E60E16-7D20-4F61-8946-BD5989DC194C}" presName="FiveNodes_4" presStyleLbl="node1" presStyleIdx="3" presStyleCnt="5">
        <dgm:presLayoutVars>
          <dgm:bulletEnabled val="1"/>
        </dgm:presLayoutVars>
      </dgm:prSet>
      <dgm:spPr/>
    </dgm:pt>
    <dgm:pt modelId="{A1758841-ACB2-4A2F-9E9B-24896EF8EAAF}" type="pres">
      <dgm:prSet presAssocID="{08E60E16-7D20-4F61-8946-BD5989DC194C}" presName="FiveNodes_5" presStyleLbl="node1" presStyleIdx="4" presStyleCnt="5">
        <dgm:presLayoutVars>
          <dgm:bulletEnabled val="1"/>
        </dgm:presLayoutVars>
      </dgm:prSet>
      <dgm:spPr/>
    </dgm:pt>
    <dgm:pt modelId="{D144510C-22D7-45E2-B55A-2C576B5912EE}" type="pres">
      <dgm:prSet presAssocID="{08E60E16-7D20-4F61-8946-BD5989DC194C}" presName="FiveConn_1-2" presStyleLbl="fgAccFollowNode1" presStyleIdx="0" presStyleCnt="4">
        <dgm:presLayoutVars>
          <dgm:bulletEnabled val="1"/>
        </dgm:presLayoutVars>
      </dgm:prSet>
      <dgm:spPr/>
    </dgm:pt>
    <dgm:pt modelId="{80D041A3-3EF1-482E-97F0-EC9BB84DCCE2}" type="pres">
      <dgm:prSet presAssocID="{08E60E16-7D20-4F61-8946-BD5989DC194C}" presName="FiveConn_2-3" presStyleLbl="fgAccFollowNode1" presStyleIdx="1" presStyleCnt="4">
        <dgm:presLayoutVars>
          <dgm:bulletEnabled val="1"/>
        </dgm:presLayoutVars>
      </dgm:prSet>
      <dgm:spPr/>
    </dgm:pt>
    <dgm:pt modelId="{D6924270-E4B3-4DEE-97EB-87AD00EF3D76}" type="pres">
      <dgm:prSet presAssocID="{08E60E16-7D20-4F61-8946-BD5989DC194C}" presName="FiveConn_3-4" presStyleLbl="fgAccFollowNode1" presStyleIdx="2" presStyleCnt="4">
        <dgm:presLayoutVars>
          <dgm:bulletEnabled val="1"/>
        </dgm:presLayoutVars>
      </dgm:prSet>
      <dgm:spPr/>
    </dgm:pt>
    <dgm:pt modelId="{42D92A5B-8E15-40B2-8E16-6A73B9CA1E3E}" type="pres">
      <dgm:prSet presAssocID="{08E60E16-7D20-4F61-8946-BD5989DC194C}" presName="FiveConn_4-5" presStyleLbl="fgAccFollowNode1" presStyleIdx="3" presStyleCnt="4">
        <dgm:presLayoutVars>
          <dgm:bulletEnabled val="1"/>
        </dgm:presLayoutVars>
      </dgm:prSet>
      <dgm:spPr/>
    </dgm:pt>
    <dgm:pt modelId="{DDB12779-EA42-45C9-AD97-91E1C2535615}" type="pres">
      <dgm:prSet presAssocID="{08E60E16-7D20-4F61-8946-BD5989DC194C}" presName="FiveNodes_1_text" presStyleLbl="node1" presStyleIdx="4" presStyleCnt="5">
        <dgm:presLayoutVars>
          <dgm:bulletEnabled val="1"/>
        </dgm:presLayoutVars>
      </dgm:prSet>
      <dgm:spPr/>
    </dgm:pt>
    <dgm:pt modelId="{728F0388-5E21-4D0A-8A77-1289C27F782A}" type="pres">
      <dgm:prSet presAssocID="{08E60E16-7D20-4F61-8946-BD5989DC194C}" presName="FiveNodes_2_text" presStyleLbl="node1" presStyleIdx="4" presStyleCnt="5">
        <dgm:presLayoutVars>
          <dgm:bulletEnabled val="1"/>
        </dgm:presLayoutVars>
      </dgm:prSet>
      <dgm:spPr/>
    </dgm:pt>
    <dgm:pt modelId="{6899AC00-4E3F-436C-AD57-CFA95865C27F}" type="pres">
      <dgm:prSet presAssocID="{08E60E16-7D20-4F61-8946-BD5989DC194C}" presName="FiveNodes_3_text" presStyleLbl="node1" presStyleIdx="4" presStyleCnt="5">
        <dgm:presLayoutVars>
          <dgm:bulletEnabled val="1"/>
        </dgm:presLayoutVars>
      </dgm:prSet>
      <dgm:spPr/>
    </dgm:pt>
    <dgm:pt modelId="{16007DDD-D2C1-489A-90D6-5BC2E82C1F10}" type="pres">
      <dgm:prSet presAssocID="{08E60E16-7D20-4F61-8946-BD5989DC194C}" presName="FiveNodes_4_text" presStyleLbl="node1" presStyleIdx="4" presStyleCnt="5">
        <dgm:presLayoutVars>
          <dgm:bulletEnabled val="1"/>
        </dgm:presLayoutVars>
      </dgm:prSet>
      <dgm:spPr/>
    </dgm:pt>
    <dgm:pt modelId="{35008A73-7C25-40FC-A8AA-4045D9B0C21D}" type="pres">
      <dgm:prSet presAssocID="{08E60E16-7D20-4F61-8946-BD5989DC194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D5A9D13-75BE-44E8-A6A0-448188946C18}" type="presOf" srcId="{101AA6EF-F745-47D6-AC9F-DDE6A869D68E}" destId="{79EF1873-EB57-48D8-9E58-0577059E36F8}" srcOrd="0" destOrd="0" presId="urn:microsoft.com/office/officeart/2005/8/layout/vProcess5"/>
    <dgm:cxn modelId="{703C6B29-8D61-4EFE-A336-28DD907BF061}" type="presOf" srcId="{101AA6EF-F745-47D6-AC9F-DDE6A869D68E}" destId="{DDB12779-EA42-45C9-AD97-91E1C2535615}" srcOrd="1" destOrd="0" presId="urn:microsoft.com/office/officeart/2005/8/layout/vProcess5"/>
    <dgm:cxn modelId="{51C1A340-4C0A-4BBA-95D1-4DD07A5357F0}" type="presOf" srcId="{FC060622-EBF9-40F8-8000-98BEAA6922F4}" destId="{6899AC00-4E3F-436C-AD57-CFA95865C27F}" srcOrd="1" destOrd="0" presId="urn:microsoft.com/office/officeart/2005/8/layout/vProcess5"/>
    <dgm:cxn modelId="{7712786A-4748-47B6-AB53-6A0B73474A65}" srcId="{08E60E16-7D20-4F61-8946-BD5989DC194C}" destId="{FAEE189A-5210-4B34-ABE7-59FE3D78DF27}" srcOrd="3" destOrd="0" parTransId="{7CF2F123-3953-4BA2-A524-21A856CCBA8A}" sibTransId="{D2F131A0-6D7D-47EF-AB68-41E1458A77B8}"/>
    <dgm:cxn modelId="{05BCCC4B-1D89-4C57-9AA7-4EB3777CA87D}" srcId="{08E60E16-7D20-4F61-8946-BD5989DC194C}" destId="{D63090C5-319F-4A4E-AA5B-7081DE75F02D}" srcOrd="1" destOrd="0" parTransId="{0843B957-5C0B-4826-8099-141D09C9EAAC}" sibTransId="{4E2CD8A8-630E-4D9B-A8E5-4D589CCB0DFB}"/>
    <dgm:cxn modelId="{D567B66C-E989-4586-B14A-23DC3E99BE04}" type="presOf" srcId="{FAEE189A-5210-4B34-ABE7-59FE3D78DF27}" destId="{16007DDD-D2C1-489A-90D6-5BC2E82C1F10}" srcOrd="1" destOrd="0" presId="urn:microsoft.com/office/officeart/2005/8/layout/vProcess5"/>
    <dgm:cxn modelId="{019BDB4C-8CFB-43C1-A026-50F990B64036}" type="presOf" srcId="{D63090C5-319F-4A4E-AA5B-7081DE75F02D}" destId="{728F0388-5E21-4D0A-8A77-1289C27F782A}" srcOrd="1" destOrd="0" presId="urn:microsoft.com/office/officeart/2005/8/layout/vProcess5"/>
    <dgm:cxn modelId="{AB81E64F-2F87-4244-ABCF-B1B8690687D9}" type="presOf" srcId="{82C330B3-A2B8-40D9-9F2A-99B74D5BCE07}" destId="{A1758841-ACB2-4A2F-9E9B-24896EF8EAAF}" srcOrd="0" destOrd="0" presId="urn:microsoft.com/office/officeart/2005/8/layout/vProcess5"/>
    <dgm:cxn modelId="{2B850571-114D-4442-BB94-0E1153868205}" srcId="{08E60E16-7D20-4F61-8946-BD5989DC194C}" destId="{101AA6EF-F745-47D6-AC9F-DDE6A869D68E}" srcOrd="0" destOrd="0" parTransId="{39D1D4FD-8208-4F8E-A477-7C2AD8B2480A}" sibTransId="{3D80CDBF-636A-4404-AF5A-008B5AF07A23}"/>
    <dgm:cxn modelId="{F320F87C-E310-450C-8FC5-F97E83FAF3B9}" type="presOf" srcId="{D63090C5-319F-4A4E-AA5B-7081DE75F02D}" destId="{48A9A536-DFD1-4BB6-B72B-DB4E17E730FD}" srcOrd="0" destOrd="0" presId="urn:microsoft.com/office/officeart/2005/8/layout/vProcess5"/>
    <dgm:cxn modelId="{479F9A7D-DA9A-4230-BEAF-9608CC342A54}" type="presOf" srcId="{D2F131A0-6D7D-47EF-AB68-41E1458A77B8}" destId="{42D92A5B-8E15-40B2-8E16-6A73B9CA1E3E}" srcOrd="0" destOrd="0" presId="urn:microsoft.com/office/officeart/2005/8/layout/vProcess5"/>
    <dgm:cxn modelId="{F921058D-5F7D-49BC-818F-5149BFDBE074}" type="presOf" srcId="{3D80CDBF-636A-4404-AF5A-008B5AF07A23}" destId="{D144510C-22D7-45E2-B55A-2C576B5912EE}" srcOrd="0" destOrd="0" presId="urn:microsoft.com/office/officeart/2005/8/layout/vProcess5"/>
    <dgm:cxn modelId="{FC9F99A0-0CBE-4230-AF83-EDDAB8B14D68}" srcId="{08E60E16-7D20-4F61-8946-BD5989DC194C}" destId="{FC060622-EBF9-40F8-8000-98BEAA6922F4}" srcOrd="2" destOrd="0" parTransId="{978EF833-AEB1-46AF-B561-A188AD4A6ED3}" sibTransId="{535B9E8D-AFE3-4B7C-8F68-D216DDDC4D12}"/>
    <dgm:cxn modelId="{8249D2A7-774F-4D92-B389-523BA50CB7D6}" type="presOf" srcId="{82C330B3-A2B8-40D9-9F2A-99B74D5BCE07}" destId="{35008A73-7C25-40FC-A8AA-4045D9B0C21D}" srcOrd="1" destOrd="0" presId="urn:microsoft.com/office/officeart/2005/8/layout/vProcess5"/>
    <dgm:cxn modelId="{E326EEB6-C7E7-48E6-8F5E-1DC331851880}" type="presOf" srcId="{FAEE189A-5210-4B34-ABE7-59FE3D78DF27}" destId="{416B8CA3-8071-4072-A526-893786367AB6}" srcOrd="0" destOrd="0" presId="urn:microsoft.com/office/officeart/2005/8/layout/vProcess5"/>
    <dgm:cxn modelId="{BE320FC4-2B8C-4BF3-BF22-B55B3CC02CA9}" type="presOf" srcId="{535B9E8D-AFE3-4B7C-8F68-D216DDDC4D12}" destId="{D6924270-E4B3-4DEE-97EB-87AD00EF3D76}" srcOrd="0" destOrd="0" presId="urn:microsoft.com/office/officeart/2005/8/layout/vProcess5"/>
    <dgm:cxn modelId="{E67F0DC6-3819-4608-AC93-4621DA2D6A8C}" type="presOf" srcId="{4E2CD8A8-630E-4D9B-A8E5-4D589CCB0DFB}" destId="{80D041A3-3EF1-482E-97F0-EC9BB84DCCE2}" srcOrd="0" destOrd="0" presId="urn:microsoft.com/office/officeart/2005/8/layout/vProcess5"/>
    <dgm:cxn modelId="{D35C58CB-B1B2-4EF4-BDD8-E8F51442AF65}" type="presOf" srcId="{08E60E16-7D20-4F61-8946-BD5989DC194C}" destId="{BC67415C-CC2A-4A2F-89F2-F04662958443}" srcOrd="0" destOrd="0" presId="urn:microsoft.com/office/officeart/2005/8/layout/vProcess5"/>
    <dgm:cxn modelId="{8E2407CD-757E-4A1B-8921-74BAFAD5300B}" type="presOf" srcId="{FC060622-EBF9-40F8-8000-98BEAA6922F4}" destId="{4ECE67EE-EDEA-4617-AFA6-DE2EDEB8DB09}" srcOrd="0" destOrd="0" presId="urn:microsoft.com/office/officeart/2005/8/layout/vProcess5"/>
    <dgm:cxn modelId="{C1F34FD6-45A8-4692-9C84-9C2D712F3C5F}" srcId="{08E60E16-7D20-4F61-8946-BD5989DC194C}" destId="{82C330B3-A2B8-40D9-9F2A-99B74D5BCE07}" srcOrd="4" destOrd="0" parTransId="{1E671312-95D0-4299-A8B8-6557C95C12AF}" sibTransId="{BAD08A0F-AA2D-4F14-8842-E9A7EEB61179}"/>
    <dgm:cxn modelId="{FA61017E-8787-4A21-A2DB-9DFED37419DB}" type="presParOf" srcId="{BC67415C-CC2A-4A2F-89F2-F04662958443}" destId="{536E0B3B-D947-4CE5-81C4-6C5CDF309C92}" srcOrd="0" destOrd="0" presId="urn:microsoft.com/office/officeart/2005/8/layout/vProcess5"/>
    <dgm:cxn modelId="{AA136CA2-B28C-4D16-97E4-949A2138CEA4}" type="presParOf" srcId="{BC67415C-CC2A-4A2F-89F2-F04662958443}" destId="{79EF1873-EB57-48D8-9E58-0577059E36F8}" srcOrd="1" destOrd="0" presId="urn:microsoft.com/office/officeart/2005/8/layout/vProcess5"/>
    <dgm:cxn modelId="{1EEFA14D-A6E5-4115-AC80-DA6F9E0C49B5}" type="presParOf" srcId="{BC67415C-CC2A-4A2F-89F2-F04662958443}" destId="{48A9A536-DFD1-4BB6-B72B-DB4E17E730FD}" srcOrd="2" destOrd="0" presId="urn:microsoft.com/office/officeart/2005/8/layout/vProcess5"/>
    <dgm:cxn modelId="{1AF96D21-E64F-4E1D-86A3-727A81CFED7B}" type="presParOf" srcId="{BC67415C-CC2A-4A2F-89F2-F04662958443}" destId="{4ECE67EE-EDEA-4617-AFA6-DE2EDEB8DB09}" srcOrd="3" destOrd="0" presId="urn:microsoft.com/office/officeart/2005/8/layout/vProcess5"/>
    <dgm:cxn modelId="{B0ED1033-002B-48F8-A716-95E60DCE60DB}" type="presParOf" srcId="{BC67415C-CC2A-4A2F-89F2-F04662958443}" destId="{416B8CA3-8071-4072-A526-893786367AB6}" srcOrd="4" destOrd="0" presId="urn:microsoft.com/office/officeart/2005/8/layout/vProcess5"/>
    <dgm:cxn modelId="{04FFE3B6-6353-4D49-B2D5-BD048BC878B8}" type="presParOf" srcId="{BC67415C-CC2A-4A2F-89F2-F04662958443}" destId="{A1758841-ACB2-4A2F-9E9B-24896EF8EAAF}" srcOrd="5" destOrd="0" presId="urn:microsoft.com/office/officeart/2005/8/layout/vProcess5"/>
    <dgm:cxn modelId="{4C4B784B-2CE1-4ECC-8A43-AA5D5789F5D1}" type="presParOf" srcId="{BC67415C-CC2A-4A2F-89F2-F04662958443}" destId="{D144510C-22D7-45E2-B55A-2C576B5912EE}" srcOrd="6" destOrd="0" presId="urn:microsoft.com/office/officeart/2005/8/layout/vProcess5"/>
    <dgm:cxn modelId="{D350501D-04AA-45BD-AA67-D60E7AA57B0A}" type="presParOf" srcId="{BC67415C-CC2A-4A2F-89F2-F04662958443}" destId="{80D041A3-3EF1-482E-97F0-EC9BB84DCCE2}" srcOrd="7" destOrd="0" presId="urn:microsoft.com/office/officeart/2005/8/layout/vProcess5"/>
    <dgm:cxn modelId="{225EC97A-23AF-4FE6-BB53-361D18C28024}" type="presParOf" srcId="{BC67415C-CC2A-4A2F-89F2-F04662958443}" destId="{D6924270-E4B3-4DEE-97EB-87AD00EF3D76}" srcOrd="8" destOrd="0" presId="urn:microsoft.com/office/officeart/2005/8/layout/vProcess5"/>
    <dgm:cxn modelId="{AE96619C-B1CA-4F71-9E01-5D034F10AFFF}" type="presParOf" srcId="{BC67415C-CC2A-4A2F-89F2-F04662958443}" destId="{42D92A5B-8E15-40B2-8E16-6A73B9CA1E3E}" srcOrd="9" destOrd="0" presId="urn:microsoft.com/office/officeart/2005/8/layout/vProcess5"/>
    <dgm:cxn modelId="{C15DF8A3-4207-4654-88B2-628814E40AC5}" type="presParOf" srcId="{BC67415C-CC2A-4A2F-89F2-F04662958443}" destId="{DDB12779-EA42-45C9-AD97-91E1C2535615}" srcOrd="10" destOrd="0" presId="urn:microsoft.com/office/officeart/2005/8/layout/vProcess5"/>
    <dgm:cxn modelId="{DF4F77DA-7DA3-4DCD-ACC6-6726D3D36805}" type="presParOf" srcId="{BC67415C-CC2A-4A2F-89F2-F04662958443}" destId="{728F0388-5E21-4D0A-8A77-1289C27F782A}" srcOrd="11" destOrd="0" presId="urn:microsoft.com/office/officeart/2005/8/layout/vProcess5"/>
    <dgm:cxn modelId="{17781ECB-C400-459B-A4DE-C3A7C75A4311}" type="presParOf" srcId="{BC67415C-CC2A-4A2F-89F2-F04662958443}" destId="{6899AC00-4E3F-436C-AD57-CFA95865C27F}" srcOrd="12" destOrd="0" presId="urn:microsoft.com/office/officeart/2005/8/layout/vProcess5"/>
    <dgm:cxn modelId="{2AD52386-48F1-4F07-A333-9EAAAB6B7534}" type="presParOf" srcId="{BC67415C-CC2A-4A2F-89F2-F04662958443}" destId="{16007DDD-D2C1-489A-90D6-5BC2E82C1F10}" srcOrd="13" destOrd="0" presId="urn:microsoft.com/office/officeart/2005/8/layout/vProcess5"/>
    <dgm:cxn modelId="{CAA6A963-916B-425C-ADE6-1DE112E7FF54}" type="presParOf" srcId="{BC67415C-CC2A-4A2F-89F2-F04662958443}" destId="{35008A73-7C25-40FC-A8AA-4045D9B0C21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48E989-03AB-4181-A5AD-1A9B6D70F25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F151A81-0589-460A-BA10-AF93F971ED19}">
      <dgm:prSet/>
      <dgm:spPr/>
      <dgm:t>
        <a:bodyPr/>
        <a:lstStyle/>
        <a:p>
          <a:r>
            <a:rPr lang="ru-RU" dirty="0" err="1">
              <a:latin typeface="Segoe UI"/>
              <a:cs typeface="Segoe UI"/>
            </a:rPr>
            <a:t>Python</a:t>
          </a:r>
          <a:r>
            <a:rPr lang="ru-RU" dirty="0">
              <a:latin typeface="Segoe UI"/>
              <a:cs typeface="Segoe UI"/>
            </a:rPr>
            <a:t> - интерпретируемый язык программирования. С одной стороны, это позволяет значительно упростить отладку программ, с другой - обуславливает сравнительно низкую скорость выполнения. </a:t>
          </a:r>
          <a:endParaRPr lang="en-US" dirty="0">
            <a:latin typeface="Segoe UI"/>
            <a:cs typeface="Segoe UI"/>
          </a:endParaRPr>
        </a:p>
      </dgm:t>
    </dgm:pt>
    <dgm:pt modelId="{10E094C7-307B-4881-A987-C4BA1E84EF73}" type="parTrans" cxnId="{628C5957-7A0F-436C-99F4-729FDA510657}">
      <dgm:prSet/>
      <dgm:spPr/>
      <dgm:t>
        <a:bodyPr/>
        <a:lstStyle/>
        <a:p>
          <a:endParaRPr lang="en-US"/>
        </a:p>
      </dgm:t>
    </dgm:pt>
    <dgm:pt modelId="{4AD8FF6E-A21C-4F06-B5DB-0DB8967427A2}" type="sibTrans" cxnId="{628C5957-7A0F-436C-99F4-729FDA510657}">
      <dgm:prSet/>
      <dgm:spPr/>
      <dgm:t>
        <a:bodyPr/>
        <a:lstStyle/>
        <a:p>
          <a:endParaRPr lang="en-US"/>
        </a:p>
      </dgm:t>
    </dgm:pt>
    <dgm:pt modelId="{C2A795F9-3F87-403B-A77A-481765EF61FE}">
      <dgm:prSet/>
      <dgm:spPr/>
      <dgm:t>
        <a:bodyPr/>
        <a:lstStyle/>
        <a:p>
          <a:r>
            <a:rPr lang="ru-RU" dirty="0">
              <a:latin typeface="Segoe UI"/>
              <a:cs typeface="Segoe UI"/>
            </a:rPr>
            <a:t>Динамическая типизация. В </a:t>
          </a:r>
          <a:r>
            <a:rPr lang="ru-RU" dirty="0" err="1">
              <a:latin typeface="Segoe UI"/>
              <a:cs typeface="Segoe UI"/>
            </a:rPr>
            <a:t>python</a:t>
          </a:r>
          <a:r>
            <a:rPr lang="ru-RU" dirty="0">
              <a:latin typeface="Segoe UI"/>
              <a:cs typeface="Segoe UI"/>
            </a:rPr>
            <a:t> не надо заранее объявлять тип переменной, что очень удобно при разработке. </a:t>
          </a:r>
          <a:endParaRPr lang="en-US" dirty="0">
            <a:latin typeface="Segoe UI"/>
            <a:cs typeface="Segoe UI"/>
          </a:endParaRPr>
        </a:p>
      </dgm:t>
    </dgm:pt>
    <dgm:pt modelId="{C281045F-C9D2-4E00-B433-6B814406FA0E}" type="parTrans" cxnId="{E0989170-FA6D-49E9-B964-90D696E1661E}">
      <dgm:prSet/>
      <dgm:spPr/>
      <dgm:t>
        <a:bodyPr/>
        <a:lstStyle/>
        <a:p>
          <a:endParaRPr lang="en-US"/>
        </a:p>
      </dgm:t>
    </dgm:pt>
    <dgm:pt modelId="{E9FFF065-3F9C-4255-B411-C6408A148BCA}" type="sibTrans" cxnId="{E0989170-FA6D-49E9-B964-90D696E1661E}">
      <dgm:prSet/>
      <dgm:spPr/>
      <dgm:t>
        <a:bodyPr/>
        <a:lstStyle/>
        <a:p>
          <a:endParaRPr lang="en-US"/>
        </a:p>
      </dgm:t>
    </dgm:pt>
    <dgm:pt modelId="{CDBDE795-972A-4CE4-A559-5B85C4BDE83D}">
      <dgm:prSet/>
      <dgm:spPr/>
      <dgm:t>
        <a:bodyPr/>
        <a:lstStyle/>
        <a:p>
          <a:r>
            <a:rPr lang="ru-RU" dirty="0">
              <a:latin typeface="Segoe UI"/>
              <a:cs typeface="Segoe UI"/>
            </a:rPr>
            <a:t>Хорошая поддержка модульности. Вы можете легко написать свой модуль и использовать его в других программах. </a:t>
          </a:r>
          <a:endParaRPr lang="en-US" dirty="0">
            <a:latin typeface="Segoe UI"/>
            <a:cs typeface="Segoe UI"/>
          </a:endParaRPr>
        </a:p>
      </dgm:t>
    </dgm:pt>
    <dgm:pt modelId="{C3FC1337-FDD3-42A9-B9B4-B030112AB928}" type="parTrans" cxnId="{AB979F05-BA2B-4CB6-84E0-A1217D4D8F16}">
      <dgm:prSet/>
      <dgm:spPr/>
      <dgm:t>
        <a:bodyPr/>
        <a:lstStyle/>
        <a:p>
          <a:endParaRPr lang="en-US"/>
        </a:p>
      </dgm:t>
    </dgm:pt>
    <dgm:pt modelId="{E815C78B-02C6-46F5-B6A8-02377F29D226}" type="sibTrans" cxnId="{AB979F05-BA2B-4CB6-84E0-A1217D4D8F16}">
      <dgm:prSet/>
      <dgm:spPr/>
      <dgm:t>
        <a:bodyPr/>
        <a:lstStyle/>
        <a:p>
          <a:endParaRPr lang="en-US"/>
        </a:p>
      </dgm:t>
    </dgm:pt>
    <dgm:pt modelId="{F7D58A62-DF54-4502-9D0F-256E3BC1BFA3}">
      <dgm:prSet/>
      <dgm:spPr/>
      <dgm:t>
        <a:bodyPr/>
        <a:lstStyle/>
        <a:p>
          <a:r>
            <a:rPr lang="ru-RU" dirty="0">
              <a:latin typeface="Segoe UI"/>
              <a:cs typeface="Segoe UI"/>
            </a:rPr>
            <a:t>Поддержка объектно-ориентированного программирования. При этом его реализация в </a:t>
          </a:r>
          <a:r>
            <a:rPr lang="ru-RU" dirty="0" err="1">
              <a:latin typeface="Segoe UI"/>
              <a:cs typeface="Segoe UI"/>
            </a:rPr>
            <a:t>python</a:t>
          </a:r>
          <a:r>
            <a:rPr lang="ru-RU" dirty="0">
              <a:latin typeface="Segoe UI"/>
              <a:cs typeface="Segoe UI"/>
            </a:rPr>
            <a:t> является одной из самых понятных. </a:t>
          </a:r>
          <a:endParaRPr lang="en-US" dirty="0">
            <a:latin typeface="Segoe UI"/>
            <a:cs typeface="Segoe UI"/>
          </a:endParaRPr>
        </a:p>
      </dgm:t>
    </dgm:pt>
    <dgm:pt modelId="{66195818-5871-43F7-AA64-5ACB847B9981}" type="parTrans" cxnId="{E8CD2CF8-052F-4696-931D-C0318345DE4E}">
      <dgm:prSet/>
      <dgm:spPr/>
      <dgm:t>
        <a:bodyPr/>
        <a:lstStyle/>
        <a:p>
          <a:endParaRPr lang="en-US"/>
        </a:p>
      </dgm:t>
    </dgm:pt>
    <dgm:pt modelId="{CAFEF4E7-9BC8-44A1-A42B-A139E68A4DC1}" type="sibTrans" cxnId="{E8CD2CF8-052F-4696-931D-C0318345DE4E}">
      <dgm:prSet/>
      <dgm:spPr/>
      <dgm:t>
        <a:bodyPr/>
        <a:lstStyle/>
        <a:p>
          <a:endParaRPr lang="en-US"/>
        </a:p>
      </dgm:t>
    </dgm:pt>
    <dgm:pt modelId="{4E59250F-070B-42B9-917F-43A32DCD6FA0}">
      <dgm:prSet phldr="0"/>
      <dgm:spPr/>
      <dgm:t>
        <a:bodyPr/>
        <a:lstStyle/>
        <a:p>
          <a:pPr rtl="0"/>
          <a:r>
            <a:rPr lang="ru-RU" dirty="0">
              <a:latin typeface="Segoe UI"/>
              <a:cs typeface="Segoe UI"/>
            </a:rPr>
            <a:t>Понятный и лаконичный синтаксис, способствующий ясному отображению кода. Удобная система функций позволяет при грамотном подходе создавать код, в котором будет легко разобраться другому человеку в случае необходимости.</a:t>
          </a:r>
        </a:p>
      </dgm:t>
    </dgm:pt>
    <dgm:pt modelId="{174E1400-3124-4BAC-A393-50EC446E9B28}" type="parTrans" cxnId="{C998463C-D94E-4888-B78C-1C7219D939A7}">
      <dgm:prSet/>
      <dgm:spPr/>
      <dgm:t>
        <a:bodyPr/>
        <a:lstStyle/>
        <a:p>
          <a:endParaRPr lang="en-US"/>
        </a:p>
      </dgm:t>
    </dgm:pt>
    <dgm:pt modelId="{9FE2FF23-017F-4025-8F19-E8D4381981A0}" type="sibTrans" cxnId="{C998463C-D94E-4888-B78C-1C7219D939A7}">
      <dgm:prSet/>
      <dgm:spPr/>
      <dgm:t>
        <a:bodyPr/>
        <a:lstStyle/>
        <a:p>
          <a:endParaRPr lang="en-US"/>
        </a:p>
      </dgm:t>
    </dgm:pt>
    <dgm:pt modelId="{52F685C2-C6BA-4BCE-9D34-78577A2AB379}">
      <dgm:prSet phldr="0"/>
      <dgm:spPr/>
      <dgm:t>
        <a:bodyPr/>
        <a:lstStyle/>
        <a:p>
          <a:pPr rtl="0"/>
          <a:r>
            <a:rPr lang="ru-RU" dirty="0">
              <a:latin typeface="Segoe UI"/>
              <a:cs typeface="Segoe UI"/>
            </a:rPr>
            <a:t>Кроссплатформенность. Программа, написанная на Python, будет функционировать совершенно одинаково вне зависимости от того, в какой операционной системе она запущена.</a:t>
          </a:r>
        </a:p>
      </dgm:t>
    </dgm:pt>
    <dgm:pt modelId="{06499C35-F36E-4DC5-903B-C194D86C8B35}" type="parTrans" cxnId="{C5B2E0ED-CEB7-4E71-8CDD-22736371862D}">
      <dgm:prSet/>
      <dgm:spPr/>
    </dgm:pt>
    <dgm:pt modelId="{77DBC2ED-4783-4625-A2D8-96F2033EE7E7}" type="sibTrans" cxnId="{C5B2E0ED-CEB7-4E71-8CDD-22736371862D}">
      <dgm:prSet/>
      <dgm:spPr/>
      <dgm:t>
        <a:bodyPr/>
        <a:lstStyle/>
        <a:p>
          <a:endParaRPr lang="en-US"/>
        </a:p>
      </dgm:t>
    </dgm:pt>
    <dgm:pt modelId="{EBA57375-B24E-4EDB-9037-BAF31F78D89C}" type="pres">
      <dgm:prSet presAssocID="{9748E989-03AB-4181-A5AD-1A9B6D70F253}" presName="linear" presStyleCnt="0">
        <dgm:presLayoutVars>
          <dgm:animLvl val="lvl"/>
          <dgm:resizeHandles val="exact"/>
        </dgm:presLayoutVars>
      </dgm:prSet>
      <dgm:spPr/>
    </dgm:pt>
    <dgm:pt modelId="{56B4E28A-2C8D-41A8-931F-6C64B34A6877}" type="pres">
      <dgm:prSet presAssocID="{7F151A81-0589-460A-BA10-AF93F971ED1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5E57823-9CFD-49B0-AD33-00A14D88A587}" type="pres">
      <dgm:prSet presAssocID="{4AD8FF6E-A21C-4F06-B5DB-0DB8967427A2}" presName="spacer" presStyleCnt="0"/>
      <dgm:spPr/>
    </dgm:pt>
    <dgm:pt modelId="{AAEEDF32-9017-4727-BA0F-409A4B684D2B}" type="pres">
      <dgm:prSet presAssocID="{C2A795F9-3F87-403B-A77A-481765EF61F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CF8418D-7930-4BF9-BB6E-ACA938E59A3E}" type="pres">
      <dgm:prSet presAssocID="{E9FFF065-3F9C-4255-B411-C6408A148BCA}" presName="spacer" presStyleCnt="0"/>
      <dgm:spPr/>
    </dgm:pt>
    <dgm:pt modelId="{5556C282-1D97-4B63-82F1-D5B6B01DAB63}" type="pres">
      <dgm:prSet presAssocID="{CDBDE795-972A-4CE4-A559-5B85C4BDE83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EF16A4A-4B3D-4B53-93E5-BDF628F10C54}" type="pres">
      <dgm:prSet presAssocID="{E815C78B-02C6-46F5-B6A8-02377F29D226}" presName="spacer" presStyleCnt="0"/>
      <dgm:spPr/>
    </dgm:pt>
    <dgm:pt modelId="{F289E5C7-595E-46FF-AF8A-128E41E212A6}" type="pres">
      <dgm:prSet presAssocID="{F7D58A62-DF54-4502-9D0F-256E3BC1BFA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39BF0A7-ACD5-46C0-896B-C89753C0BC1B}" type="pres">
      <dgm:prSet presAssocID="{CAFEF4E7-9BC8-44A1-A42B-A139E68A4DC1}" presName="spacer" presStyleCnt="0"/>
      <dgm:spPr/>
    </dgm:pt>
    <dgm:pt modelId="{3DA514A5-0422-497A-8CD0-F01726D2A780}" type="pres">
      <dgm:prSet presAssocID="{4E59250F-070B-42B9-917F-43A32DCD6FA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3C307A8-5926-4449-92CB-83B49C64A051}" type="pres">
      <dgm:prSet presAssocID="{9FE2FF23-017F-4025-8F19-E8D4381981A0}" presName="spacer" presStyleCnt="0"/>
      <dgm:spPr/>
    </dgm:pt>
    <dgm:pt modelId="{A104F93A-083E-4F9F-8755-1686B7ECB9F7}" type="pres">
      <dgm:prSet presAssocID="{52F685C2-C6BA-4BCE-9D34-78577A2AB37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B979F05-BA2B-4CB6-84E0-A1217D4D8F16}" srcId="{9748E989-03AB-4181-A5AD-1A9B6D70F253}" destId="{CDBDE795-972A-4CE4-A559-5B85C4BDE83D}" srcOrd="2" destOrd="0" parTransId="{C3FC1337-FDD3-42A9-B9B4-B030112AB928}" sibTransId="{E815C78B-02C6-46F5-B6A8-02377F29D226}"/>
    <dgm:cxn modelId="{C8F6E736-B255-42EC-BAED-05B78EBC5D07}" type="presOf" srcId="{7F151A81-0589-460A-BA10-AF93F971ED19}" destId="{56B4E28A-2C8D-41A8-931F-6C64B34A6877}" srcOrd="0" destOrd="0" presId="urn:microsoft.com/office/officeart/2005/8/layout/vList2"/>
    <dgm:cxn modelId="{43E3A73B-7058-4A49-9ACA-10B856142883}" type="presOf" srcId="{CDBDE795-972A-4CE4-A559-5B85C4BDE83D}" destId="{5556C282-1D97-4B63-82F1-D5B6B01DAB63}" srcOrd="0" destOrd="0" presId="urn:microsoft.com/office/officeart/2005/8/layout/vList2"/>
    <dgm:cxn modelId="{C998463C-D94E-4888-B78C-1C7219D939A7}" srcId="{9748E989-03AB-4181-A5AD-1A9B6D70F253}" destId="{4E59250F-070B-42B9-917F-43A32DCD6FA0}" srcOrd="4" destOrd="0" parTransId="{174E1400-3124-4BAC-A393-50EC446E9B28}" sibTransId="{9FE2FF23-017F-4025-8F19-E8D4381981A0}"/>
    <dgm:cxn modelId="{FF84AD5E-1455-42C6-802E-AF735CE4B867}" type="presOf" srcId="{4E59250F-070B-42B9-917F-43A32DCD6FA0}" destId="{3DA514A5-0422-497A-8CD0-F01726D2A780}" srcOrd="0" destOrd="0" presId="urn:microsoft.com/office/officeart/2005/8/layout/vList2"/>
    <dgm:cxn modelId="{6BAACA64-7C90-43F8-84BC-C775B6CF9FDA}" type="presOf" srcId="{F7D58A62-DF54-4502-9D0F-256E3BC1BFA3}" destId="{F289E5C7-595E-46FF-AF8A-128E41E212A6}" srcOrd="0" destOrd="0" presId="urn:microsoft.com/office/officeart/2005/8/layout/vList2"/>
    <dgm:cxn modelId="{C8204450-73CE-48DC-A1ED-67487E0720ED}" type="presOf" srcId="{9748E989-03AB-4181-A5AD-1A9B6D70F253}" destId="{EBA57375-B24E-4EDB-9037-BAF31F78D89C}" srcOrd="0" destOrd="0" presId="urn:microsoft.com/office/officeart/2005/8/layout/vList2"/>
    <dgm:cxn modelId="{E0989170-FA6D-49E9-B964-90D696E1661E}" srcId="{9748E989-03AB-4181-A5AD-1A9B6D70F253}" destId="{C2A795F9-3F87-403B-A77A-481765EF61FE}" srcOrd="1" destOrd="0" parTransId="{C281045F-C9D2-4E00-B433-6B814406FA0E}" sibTransId="{E9FFF065-3F9C-4255-B411-C6408A148BCA}"/>
    <dgm:cxn modelId="{628C5957-7A0F-436C-99F4-729FDA510657}" srcId="{9748E989-03AB-4181-A5AD-1A9B6D70F253}" destId="{7F151A81-0589-460A-BA10-AF93F971ED19}" srcOrd="0" destOrd="0" parTransId="{10E094C7-307B-4881-A987-C4BA1E84EF73}" sibTransId="{4AD8FF6E-A21C-4F06-B5DB-0DB8967427A2}"/>
    <dgm:cxn modelId="{351BB28C-2032-40DA-BE72-3C90277D51BE}" type="presOf" srcId="{C2A795F9-3F87-403B-A77A-481765EF61FE}" destId="{AAEEDF32-9017-4727-BA0F-409A4B684D2B}" srcOrd="0" destOrd="0" presId="urn:microsoft.com/office/officeart/2005/8/layout/vList2"/>
    <dgm:cxn modelId="{DA1F90E9-515B-4A02-829D-FB26DF54F98B}" type="presOf" srcId="{52F685C2-C6BA-4BCE-9D34-78577A2AB379}" destId="{A104F93A-083E-4F9F-8755-1686B7ECB9F7}" srcOrd="0" destOrd="0" presId="urn:microsoft.com/office/officeart/2005/8/layout/vList2"/>
    <dgm:cxn modelId="{C5B2E0ED-CEB7-4E71-8CDD-22736371862D}" srcId="{9748E989-03AB-4181-A5AD-1A9B6D70F253}" destId="{52F685C2-C6BA-4BCE-9D34-78577A2AB379}" srcOrd="5" destOrd="0" parTransId="{06499C35-F36E-4DC5-903B-C194D86C8B35}" sibTransId="{77DBC2ED-4783-4625-A2D8-96F2033EE7E7}"/>
    <dgm:cxn modelId="{E8CD2CF8-052F-4696-931D-C0318345DE4E}" srcId="{9748E989-03AB-4181-A5AD-1A9B6D70F253}" destId="{F7D58A62-DF54-4502-9D0F-256E3BC1BFA3}" srcOrd="3" destOrd="0" parTransId="{66195818-5871-43F7-AA64-5ACB847B9981}" sibTransId="{CAFEF4E7-9BC8-44A1-A42B-A139E68A4DC1}"/>
    <dgm:cxn modelId="{6704C30B-B60A-4A59-B496-D2EAFB4E94BD}" type="presParOf" srcId="{EBA57375-B24E-4EDB-9037-BAF31F78D89C}" destId="{56B4E28A-2C8D-41A8-931F-6C64B34A6877}" srcOrd="0" destOrd="0" presId="urn:microsoft.com/office/officeart/2005/8/layout/vList2"/>
    <dgm:cxn modelId="{6F7D530F-23BD-441F-8F64-7B4C315743B7}" type="presParOf" srcId="{EBA57375-B24E-4EDB-9037-BAF31F78D89C}" destId="{E5E57823-9CFD-49B0-AD33-00A14D88A587}" srcOrd="1" destOrd="0" presId="urn:microsoft.com/office/officeart/2005/8/layout/vList2"/>
    <dgm:cxn modelId="{ADB4D643-E257-40EF-9A63-E0BE21D72A5D}" type="presParOf" srcId="{EBA57375-B24E-4EDB-9037-BAF31F78D89C}" destId="{AAEEDF32-9017-4727-BA0F-409A4B684D2B}" srcOrd="2" destOrd="0" presId="urn:microsoft.com/office/officeart/2005/8/layout/vList2"/>
    <dgm:cxn modelId="{DF71097E-27CB-45EB-90DD-84B60C5049EE}" type="presParOf" srcId="{EBA57375-B24E-4EDB-9037-BAF31F78D89C}" destId="{FCF8418D-7930-4BF9-BB6E-ACA938E59A3E}" srcOrd="3" destOrd="0" presId="urn:microsoft.com/office/officeart/2005/8/layout/vList2"/>
    <dgm:cxn modelId="{65CC4D3C-B305-41F5-96B6-6FB7F43A1A90}" type="presParOf" srcId="{EBA57375-B24E-4EDB-9037-BAF31F78D89C}" destId="{5556C282-1D97-4B63-82F1-D5B6B01DAB63}" srcOrd="4" destOrd="0" presId="urn:microsoft.com/office/officeart/2005/8/layout/vList2"/>
    <dgm:cxn modelId="{E201E234-1B1E-46E8-82F8-CDC9BA5A52AE}" type="presParOf" srcId="{EBA57375-B24E-4EDB-9037-BAF31F78D89C}" destId="{BEF16A4A-4B3D-4B53-93E5-BDF628F10C54}" srcOrd="5" destOrd="0" presId="urn:microsoft.com/office/officeart/2005/8/layout/vList2"/>
    <dgm:cxn modelId="{F9C2871A-8431-44CF-9D5A-C4AF2592CA02}" type="presParOf" srcId="{EBA57375-B24E-4EDB-9037-BAF31F78D89C}" destId="{F289E5C7-595E-46FF-AF8A-128E41E212A6}" srcOrd="6" destOrd="0" presId="urn:microsoft.com/office/officeart/2005/8/layout/vList2"/>
    <dgm:cxn modelId="{0A552216-A23C-45F5-8788-37E6935A55A5}" type="presParOf" srcId="{EBA57375-B24E-4EDB-9037-BAF31F78D89C}" destId="{539BF0A7-ACD5-46C0-896B-C89753C0BC1B}" srcOrd="7" destOrd="0" presId="urn:microsoft.com/office/officeart/2005/8/layout/vList2"/>
    <dgm:cxn modelId="{18E3402A-8FF4-4D55-8E90-59FB0C4F76E3}" type="presParOf" srcId="{EBA57375-B24E-4EDB-9037-BAF31F78D89C}" destId="{3DA514A5-0422-497A-8CD0-F01726D2A780}" srcOrd="8" destOrd="0" presId="urn:microsoft.com/office/officeart/2005/8/layout/vList2"/>
    <dgm:cxn modelId="{D6FD46C7-63ED-40F0-A43A-830DCECE8A80}" type="presParOf" srcId="{EBA57375-B24E-4EDB-9037-BAF31F78D89C}" destId="{F3C307A8-5926-4449-92CB-83B49C64A051}" srcOrd="9" destOrd="0" presId="urn:microsoft.com/office/officeart/2005/8/layout/vList2"/>
    <dgm:cxn modelId="{3C516CF2-76AF-4852-ADD4-EC7C71C05880}" type="presParOf" srcId="{EBA57375-B24E-4EDB-9037-BAF31F78D89C}" destId="{A104F93A-083E-4F9F-8755-1686B7ECB9F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F1873-EB57-48D8-9E58-0577059E36F8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Segoe UI"/>
              <a:cs typeface="Times New Roman"/>
            </a:rPr>
            <a:t>Знакомство с питоном.</a:t>
          </a:r>
          <a:endParaRPr lang="en-US" sz="2200" kern="1200" dirty="0">
            <a:latin typeface="Segoe UI"/>
            <a:cs typeface="Times New Roman"/>
          </a:endParaRPr>
        </a:p>
      </dsp:txBody>
      <dsp:txXfrm>
        <a:off x="22940" y="22940"/>
        <a:ext cx="7160195" cy="737360"/>
      </dsp:txXfrm>
    </dsp:sp>
    <dsp:sp modelId="{48A9A536-DFD1-4BB6-B72B-DB4E17E730FD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Segoe UI"/>
              <a:cs typeface="Times New Roman"/>
            </a:rPr>
            <a:t>Изучение способов создания приложений.</a:t>
          </a:r>
          <a:endParaRPr lang="en-US" sz="2200" kern="1200" dirty="0">
            <a:latin typeface="Segoe UI"/>
            <a:cs typeface="Times New Roman"/>
          </a:endParaRPr>
        </a:p>
      </dsp:txBody>
      <dsp:txXfrm>
        <a:off x="627587" y="914964"/>
        <a:ext cx="6937378" cy="737360"/>
      </dsp:txXfrm>
    </dsp:sp>
    <dsp:sp modelId="{4ECE67EE-EDEA-4617-AFA6-DE2EDEB8DB09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Segoe UI"/>
              <a:cs typeface="Times New Roman"/>
            </a:rPr>
            <a:t>Изучение способов создания игровых приложений.</a:t>
          </a:r>
          <a:endParaRPr lang="en-US" sz="2200" kern="1200" dirty="0">
            <a:latin typeface="Segoe UI"/>
            <a:cs typeface="Times New Roman"/>
          </a:endParaRPr>
        </a:p>
      </dsp:txBody>
      <dsp:txXfrm>
        <a:off x="1232233" y="1806988"/>
        <a:ext cx="6937378" cy="737360"/>
      </dsp:txXfrm>
    </dsp:sp>
    <dsp:sp modelId="{416B8CA3-8071-4072-A526-893786367AB6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Segoe UI"/>
              <a:cs typeface="Times New Roman"/>
            </a:rPr>
            <a:t>Создание игрового приложения.</a:t>
          </a:r>
          <a:endParaRPr lang="en-US" sz="2200" kern="1200" dirty="0">
            <a:latin typeface="Segoe UI"/>
            <a:cs typeface="Times New Roman"/>
          </a:endParaRPr>
        </a:p>
      </dsp:txBody>
      <dsp:txXfrm>
        <a:off x="1836880" y="2699012"/>
        <a:ext cx="6937378" cy="737360"/>
      </dsp:txXfrm>
    </dsp:sp>
    <dsp:sp modelId="{A1758841-ACB2-4A2F-9E9B-24896EF8EAAF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Segoe UI"/>
              <a:cs typeface="Times New Roman"/>
            </a:rPr>
            <a:t>Презентация игрового приложения.</a:t>
          </a:r>
          <a:endParaRPr lang="en-US" sz="2200" kern="1200" dirty="0">
            <a:latin typeface="Segoe UI"/>
            <a:cs typeface="Times New Roman"/>
          </a:endParaRPr>
        </a:p>
      </dsp:txBody>
      <dsp:txXfrm>
        <a:off x="2441527" y="3591037"/>
        <a:ext cx="6937378" cy="737360"/>
      </dsp:txXfrm>
    </dsp:sp>
    <dsp:sp modelId="{D144510C-22D7-45E2-B55A-2C576B5912EE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454" y="572200"/>
        <a:ext cx="280008" cy="383102"/>
      </dsp:txXfrm>
    </dsp:sp>
    <dsp:sp modelId="{80D041A3-3EF1-482E-97F0-EC9BB84DCCE2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7101" y="1464225"/>
        <a:ext cx="280008" cy="383102"/>
      </dsp:txXfrm>
    </dsp:sp>
    <dsp:sp modelId="{D6924270-E4B3-4DEE-97EB-87AD00EF3D76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748" y="2343195"/>
        <a:ext cx="280008" cy="383102"/>
      </dsp:txXfrm>
    </dsp:sp>
    <dsp:sp modelId="{42D92A5B-8E15-40B2-8E16-6A73B9CA1E3E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395" y="3243922"/>
        <a:ext cx="280008" cy="38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4E28A-2C8D-41A8-931F-6C64B34A6877}">
      <dsp:nvSpPr>
        <dsp:cNvPr id="0" name=""/>
        <dsp:cNvSpPr/>
      </dsp:nvSpPr>
      <dsp:spPr>
        <a:xfrm>
          <a:off x="0" y="140940"/>
          <a:ext cx="10905066" cy="6493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 err="1">
              <a:latin typeface="Segoe UI"/>
              <a:cs typeface="Segoe UI"/>
            </a:rPr>
            <a:t>Python</a:t>
          </a:r>
          <a:r>
            <a:rPr lang="ru-RU" sz="1500" kern="1200" dirty="0">
              <a:latin typeface="Segoe UI"/>
              <a:cs typeface="Segoe UI"/>
            </a:rPr>
            <a:t> - интерпретируемый язык программирования. С одной стороны, это позволяет значительно упростить отладку программ, с другой - обуславливает сравнительно низкую скорость выполнения. </a:t>
          </a:r>
          <a:endParaRPr lang="en-US" sz="1500" kern="1200" dirty="0">
            <a:latin typeface="Segoe UI"/>
            <a:cs typeface="Segoe UI"/>
          </a:endParaRPr>
        </a:p>
      </dsp:txBody>
      <dsp:txXfrm>
        <a:off x="31699" y="172639"/>
        <a:ext cx="10841668" cy="585952"/>
      </dsp:txXfrm>
    </dsp:sp>
    <dsp:sp modelId="{AAEEDF32-9017-4727-BA0F-409A4B684D2B}">
      <dsp:nvSpPr>
        <dsp:cNvPr id="0" name=""/>
        <dsp:cNvSpPr/>
      </dsp:nvSpPr>
      <dsp:spPr>
        <a:xfrm>
          <a:off x="0" y="833490"/>
          <a:ext cx="10905066" cy="6493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Segoe UI"/>
              <a:cs typeface="Segoe UI"/>
            </a:rPr>
            <a:t>Динамическая типизация. В </a:t>
          </a:r>
          <a:r>
            <a:rPr lang="ru-RU" sz="1500" kern="1200" dirty="0" err="1">
              <a:latin typeface="Segoe UI"/>
              <a:cs typeface="Segoe UI"/>
            </a:rPr>
            <a:t>python</a:t>
          </a:r>
          <a:r>
            <a:rPr lang="ru-RU" sz="1500" kern="1200" dirty="0">
              <a:latin typeface="Segoe UI"/>
              <a:cs typeface="Segoe UI"/>
            </a:rPr>
            <a:t> не надо заранее объявлять тип переменной, что очень удобно при разработке. </a:t>
          </a:r>
          <a:endParaRPr lang="en-US" sz="1500" kern="1200" dirty="0">
            <a:latin typeface="Segoe UI"/>
            <a:cs typeface="Segoe UI"/>
          </a:endParaRPr>
        </a:p>
      </dsp:txBody>
      <dsp:txXfrm>
        <a:off x="31699" y="865189"/>
        <a:ext cx="10841668" cy="585952"/>
      </dsp:txXfrm>
    </dsp:sp>
    <dsp:sp modelId="{5556C282-1D97-4B63-82F1-D5B6B01DAB63}">
      <dsp:nvSpPr>
        <dsp:cNvPr id="0" name=""/>
        <dsp:cNvSpPr/>
      </dsp:nvSpPr>
      <dsp:spPr>
        <a:xfrm>
          <a:off x="0" y="1526040"/>
          <a:ext cx="10905066" cy="6493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Segoe UI"/>
              <a:cs typeface="Segoe UI"/>
            </a:rPr>
            <a:t>Хорошая поддержка модульности. Вы можете легко написать свой модуль и использовать его в других программах. </a:t>
          </a:r>
          <a:endParaRPr lang="en-US" sz="1500" kern="1200" dirty="0">
            <a:latin typeface="Segoe UI"/>
            <a:cs typeface="Segoe UI"/>
          </a:endParaRPr>
        </a:p>
      </dsp:txBody>
      <dsp:txXfrm>
        <a:off x="31699" y="1557739"/>
        <a:ext cx="10841668" cy="585952"/>
      </dsp:txXfrm>
    </dsp:sp>
    <dsp:sp modelId="{F289E5C7-595E-46FF-AF8A-128E41E212A6}">
      <dsp:nvSpPr>
        <dsp:cNvPr id="0" name=""/>
        <dsp:cNvSpPr/>
      </dsp:nvSpPr>
      <dsp:spPr>
        <a:xfrm>
          <a:off x="0" y="2218591"/>
          <a:ext cx="10905066" cy="6493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Segoe UI"/>
              <a:cs typeface="Segoe UI"/>
            </a:rPr>
            <a:t>Поддержка объектно-ориентированного программирования. При этом его реализация в </a:t>
          </a:r>
          <a:r>
            <a:rPr lang="ru-RU" sz="1500" kern="1200" dirty="0" err="1">
              <a:latin typeface="Segoe UI"/>
              <a:cs typeface="Segoe UI"/>
            </a:rPr>
            <a:t>python</a:t>
          </a:r>
          <a:r>
            <a:rPr lang="ru-RU" sz="1500" kern="1200" dirty="0">
              <a:latin typeface="Segoe UI"/>
              <a:cs typeface="Segoe UI"/>
            </a:rPr>
            <a:t> является одной из самых понятных. </a:t>
          </a:r>
          <a:endParaRPr lang="en-US" sz="1500" kern="1200" dirty="0">
            <a:latin typeface="Segoe UI"/>
            <a:cs typeface="Segoe UI"/>
          </a:endParaRPr>
        </a:p>
      </dsp:txBody>
      <dsp:txXfrm>
        <a:off x="31699" y="2250290"/>
        <a:ext cx="10841668" cy="585952"/>
      </dsp:txXfrm>
    </dsp:sp>
    <dsp:sp modelId="{3DA514A5-0422-497A-8CD0-F01726D2A780}">
      <dsp:nvSpPr>
        <dsp:cNvPr id="0" name=""/>
        <dsp:cNvSpPr/>
      </dsp:nvSpPr>
      <dsp:spPr>
        <a:xfrm>
          <a:off x="0" y="2911141"/>
          <a:ext cx="10905066" cy="6493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Segoe UI"/>
              <a:cs typeface="Segoe UI"/>
            </a:rPr>
            <a:t>Понятный и лаконичный синтаксис, способствующий ясному отображению кода. Удобная система функций позволяет при грамотном подходе создавать код, в котором будет легко разобраться другому человеку в случае необходимости.</a:t>
          </a:r>
        </a:p>
      </dsp:txBody>
      <dsp:txXfrm>
        <a:off x="31699" y="2942840"/>
        <a:ext cx="10841668" cy="585952"/>
      </dsp:txXfrm>
    </dsp:sp>
    <dsp:sp modelId="{A104F93A-083E-4F9F-8755-1686B7ECB9F7}">
      <dsp:nvSpPr>
        <dsp:cNvPr id="0" name=""/>
        <dsp:cNvSpPr/>
      </dsp:nvSpPr>
      <dsp:spPr>
        <a:xfrm>
          <a:off x="0" y="3603691"/>
          <a:ext cx="10905066" cy="6493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Segoe UI"/>
              <a:cs typeface="Segoe UI"/>
            </a:rPr>
            <a:t>Кроссплатформенность. Программа, написанная на Python, будет функционировать совершенно одинаково вне зависимости от того, в какой операционной системе она запущена.</a:t>
          </a:r>
        </a:p>
      </dsp:txBody>
      <dsp:txXfrm>
        <a:off x="31699" y="3635390"/>
        <a:ext cx="10841668" cy="585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5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6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3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4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2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70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4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0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6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5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7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рептилия, змея, зеленый, закрыть&#10;&#10;Автоматически созданное описание">
            <a:extLst>
              <a:ext uri="{FF2B5EF4-FFF2-40B4-BE49-F238E27FC236}">
                <a16:creationId xmlns:a16="http://schemas.microsoft.com/office/drawing/2014/main" id="{3243DCA8-C8B9-4D01-9BA7-152A11D10C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53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1517" y="1066607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ru-RU" sz="4400" dirty="0">
                <a:latin typeface="Segoe UI"/>
                <a:cs typeface="Calibri Light"/>
              </a:rPr>
              <a:t>Разработка игрового приложения средствами </a:t>
            </a:r>
            <a:r>
              <a:rPr lang="ru-RU" sz="4400" dirty="0" err="1">
                <a:latin typeface="Segoe UI"/>
                <a:cs typeface="Calibri Light"/>
              </a:rPr>
              <a:t>python</a:t>
            </a:r>
            <a:r>
              <a:rPr lang="ru-RU" sz="4400" dirty="0">
                <a:latin typeface="Segoe UI"/>
                <a:cs typeface="Calibri Light"/>
              </a:rPr>
              <a:t>.</a:t>
            </a:r>
            <a:endParaRPr lang="ru-RU" sz="4400">
              <a:latin typeface="Segoe UI"/>
              <a:cs typeface="Segoe U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ru-RU" sz="1600">
                <a:latin typeface="Segoe UI"/>
                <a:cs typeface="Calibri"/>
              </a:rPr>
              <a:t>Работа выполнена учеником 10Б класса</a:t>
            </a:r>
          </a:p>
          <a:p>
            <a:pPr algn="l"/>
            <a:r>
              <a:rPr lang="ru-RU" sz="1600">
                <a:latin typeface="Segoe UI"/>
                <a:cs typeface="Calibri"/>
              </a:rPr>
              <a:t>Сениным Матвеем</a:t>
            </a:r>
          </a:p>
          <a:p>
            <a:pPr algn="l"/>
            <a:r>
              <a:rPr lang="ru-RU" sz="1600">
                <a:latin typeface="Segoe UI"/>
                <a:cs typeface="Calibri"/>
              </a:rPr>
              <a:t>Научрук С. М. Константинова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79A1A-DBA7-401B-86C4-E435CD7C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6100" kern="1200" noProof="1">
                <a:latin typeface="+mj-lt"/>
                <a:ea typeface="+mj-ea"/>
                <a:cs typeface="+mj-cs"/>
              </a:rPr>
              <a:t>Цель проекта</a:t>
            </a:r>
            <a:endParaRPr lang="ru-RU" dirty="0">
              <a:ea typeface="+mj-ea"/>
              <a:cs typeface="+mj-cs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26FDAC-254B-47FE-862B-39CC34DB5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noProof="1">
                <a:cs typeface="Calibri"/>
              </a:rPr>
              <a:t>Цель проекта заключается в создании игрового приложения, написанного на языке программирования python.</a:t>
            </a:r>
            <a:endParaRPr lang="ru-RU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97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0E9A7-5DEE-40A2-95F6-B160965F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Segoe UI"/>
                <a:cs typeface="Calibri Light"/>
              </a:rPr>
              <a:t>Основные задачи: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836EE0E-51CC-4ADB-A363-B71429D73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805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517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67EB2-664B-41A6-8D4E-D0B83F79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ru-RU" sz="3700">
                <a:cs typeface="Calibri Light"/>
              </a:rPr>
              <a:t>Что такое язык программирования </a:t>
            </a:r>
            <a:r>
              <a:rPr lang="ru-RU" sz="3700" err="1">
                <a:cs typeface="Calibri Light"/>
              </a:rPr>
              <a:t>Python</a:t>
            </a:r>
            <a:r>
              <a:rPr lang="ru-RU" sz="3700">
                <a:cs typeface="Calibri Light"/>
              </a:rPr>
              <a:t>.</a:t>
            </a:r>
            <a:endParaRPr lang="ru-RU" sz="37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DEF48-42A9-4FF2-A941-9E1610AD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ea typeface="+mn-lt"/>
                <a:cs typeface="+mn-lt"/>
              </a:rPr>
              <a:t>Язык программирования </a:t>
            </a:r>
            <a:r>
              <a:rPr lang="ru-RU" sz="2400" dirty="0" err="1">
                <a:ea typeface="+mn-lt"/>
                <a:cs typeface="+mn-lt"/>
              </a:rPr>
              <a:t>python</a:t>
            </a:r>
            <a:r>
              <a:rPr lang="ru-RU" sz="2400" dirty="0">
                <a:ea typeface="+mn-lt"/>
                <a:cs typeface="+mn-lt"/>
              </a:rPr>
              <a:t> — это мощный инструмент для создания программ самого разнообразного назначения, доступный даже для новичков. С его помощью можно решать задачи различных типов. Язык </a:t>
            </a:r>
            <a:r>
              <a:rPr lang="ru-RU" sz="2400" dirty="0" err="1">
                <a:ea typeface="+mn-lt"/>
                <a:cs typeface="+mn-lt"/>
              </a:rPr>
              <a:t>python</a:t>
            </a:r>
            <a:r>
              <a:rPr lang="ru-RU" sz="2400" dirty="0">
                <a:ea typeface="+mn-lt"/>
                <a:cs typeface="+mn-lt"/>
              </a:rPr>
              <a:t> обладает некоторыми примечательными особенностями, которые обуславливают его широкое распространение.</a:t>
            </a:r>
          </a:p>
        </p:txBody>
      </p:sp>
    </p:spTree>
    <p:extLst>
      <p:ext uri="{BB962C8B-B14F-4D97-AF65-F5344CB8AC3E}">
        <p14:creationId xmlns:p14="http://schemas.microsoft.com/office/powerpoint/2010/main" val="144852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EB652-C896-4F57-BEED-13F295B8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ru-RU" sz="3600" dirty="0" err="1">
                <a:latin typeface="Segoe UI"/>
                <a:cs typeface="Segoe UI"/>
              </a:rPr>
              <a:t>Python</a:t>
            </a:r>
            <a:r>
              <a:rPr lang="ru-RU" sz="3600">
                <a:latin typeface="Segoe UI"/>
                <a:cs typeface="Segoe UI"/>
              </a:rPr>
              <a:t>: преимущества и недостатки языка.</a:t>
            </a:r>
            <a:endParaRPr lang="ru-RU" sz="3600" dirty="0">
              <a:latin typeface="Segoe UI"/>
              <a:cs typeface="Segoe UI"/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CBC46D2D-A308-4377-BB1C-D5AD4EB19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607473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765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464B0-5F41-4FF4-A2F2-27165D00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sz="4800">
                <a:cs typeface="Calibri Light"/>
              </a:rPr>
              <a:t>Как собственно создать игру.</a:t>
            </a:r>
            <a:endParaRPr lang="ru-RU" sz="480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61EA2-004B-4D58-AEA5-F02D32228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000" dirty="0" err="1">
                <a:cs typeface="Calibri" panose="020F0502020204030204"/>
              </a:rPr>
              <a:t>Pygame</a:t>
            </a:r>
            <a:r>
              <a:rPr lang="ru-RU" sz="2000" dirty="0">
                <a:cs typeface="Calibri" panose="020F0502020204030204"/>
              </a:rPr>
              <a:t> - </a:t>
            </a:r>
            <a:r>
              <a:rPr lang="ru-RU" sz="2000" dirty="0">
                <a:ea typeface="+mn-lt"/>
                <a:cs typeface="+mn-lt"/>
              </a:rPr>
              <a:t>это библиотека модулей для языка </a:t>
            </a:r>
            <a:r>
              <a:rPr lang="ru-RU" sz="2000" dirty="0" err="1">
                <a:ea typeface="+mn-lt"/>
                <a:cs typeface="+mn-lt"/>
              </a:rPr>
              <a:t>Python</a:t>
            </a:r>
            <a:r>
              <a:rPr lang="ru-RU" sz="2000" b="1" dirty="0">
                <a:ea typeface="+mn-lt"/>
                <a:cs typeface="+mn-lt"/>
              </a:rPr>
              <a:t>,</a:t>
            </a:r>
            <a:r>
              <a:rPr lang="ru-RU" sz="2000" dirty="0">
                <a:ea typeface="+mn-lt"/>
                <a:cs typeface="+mn-lt"/>
              </a:rPr>
              <a:t> созданная для разработки 2D игр. Также существует понятие "игрового движка" как программной среды для разработки игр. По своему назначению </a:t>
            </a:r>
            <a:r>
              <a:rPr lang="ru-RU" sz="2000" dirty="0" err="1">
                <a:ea typeface="+mn-lt"/>
                <a:cs typeface="+mn-lt"/>
              </a:rPr>
              <a:t>Pygame</a:t>
            </a:r>
            <a:r>
              <a:rPr lang="ru-RU" sz="2000" dirty="0">
                <a:ea typeface="+mn-lt"/>
                <a:cs typeface="+mn-lt"/>
              </a:rPr>
              <a:t> можно считать игровым движком. В то же время, с точки зрения классификации программного обеспечения, </a:t>
            </a:r>
            <a:r>
              <a:rPr lang="ru-RU" sz="2000" dirty="0" err="1">
                <a:ea typeface="+mn-lt"/>
                <a:cs typeface="+mn-lt"/>
              </a:rPr>
              <a:t>Pygame</a:t>
            </a:r>
            <a:r>
              <a:rPr lang="ru-RU" sz="2000" dirty="0">
                <a:ea typeface="+mn-lt"/>
                <a:cs typeface="+mn-lt"/>
              </a:rPr>
              <a:t> является API для Питона к API библиотеки SDL.</a:t>
            </a:r>
            <a:endParaRPr lang="ru-RU" sz="2000" dirty="0">
              <a:cs typeface="Calibri" panose="020F0502020204030204"/>
            </a:endParaRPr>
          </a:p>
        </p:txBody>
      </p:sp>
      <p:pic>
        <p:nvPicPr>
          <p:cNvPr id="4" name="Рисунок 4" descr="Изображение выглядит как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A2F3DED2-A3DD-442B-B7A9-7E0EC89B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580682"/>
            <a:ext cx="5150277" cy="15213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2AAB0-1AF9-4748-AABF-88CB1A01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419" y="2217302"/>
            <a:ext cx="4036334" cy="11052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Моя игра.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7FF360-AACE-48E8-A187-77B303048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346" y="3322671"/>
            <a:ext cx="4036333" cy="1319556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kern="1200">
                <a:latin typeface="+mn-lt"/>
                <a:ea typeface="+mn-ea"/>
                <a:cs typeface="+mn-cs"/>
              </a:rPr>
              <a:t>Я решил написать довольно известную игру - тетрис.</a:t>
            </a:r>
            <a:endParaRPr lang="en-US">
              <a:cs typeface="Calibri" panose="020F0502020204030204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4D626CF1-960E-4C40-887F-7000BCC43D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" t="178" r="375" b="154"/>
          <a:stretch/>
        </p:blipFill>
        <p:spPr>
          <a:xfrm>
            <a:off x="6442686" y="666728"/>
            <a:ext cx="4495612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1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F280BA-7CB6-4949-B03E-459A2746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200">
                <a:ea typeface="+mn-lt"/>
                <a:cs typeface="+mn-lt"/>
              </a:rPr>
              <a:t>Интересный факт: каждая фигура имеет своё название.</a:t>
            </a:r>
            <a:endParaRPr lang="ru-RU" sz="2200">
              <a:cs typeface="Calibri" panose="020F0502020204030204"/>
            </a:endParaRPr>
          </a:p>
        </p:txBody>
      </p:sp>
      <p:pic>
        <p:nvPicPr>
          <p:cNvPr id="4" name="Рисунок 4" descr="Изображение выглядит как LEGO,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457E9E72-DDAE-4B27-9DD7-577B0DAB7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70069"/>
            <a:ext cx="6903720" cy="39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 descr="Изображение выглядит как текст, кот, домашняя кошка, рама картины&#10;&#10;Автоматически созданное описание">
            <a:extLst>
              <a:ext uri="{FF2B5EF4-FFF2-40B4-BE49-F238E27FC236}">
                <a16:creationId xmlns:a16="http://schemas.microsoft.com/office/drawing/2014/main" id="{87976CBB-C715-40C3-BCCF-E9726BF575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" r="30679" b="7729"/>
          <a:stretch/>
        </p:blipFill>
        <p:spPr>
          <a:xfrm>
            <a:off x="-500" y="2271"/>
            <a:ext cx="12192998" cy="681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0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Разработка игрового приложения средствами python.</vt:lpstr>
      <vt:lpstr>Цель проекта</vt:lpstr>
      <vt:lpstr>Основные задачи:</vt:lpstr>
      <vt:lpstr>Что такое язык программирования Python.</vt:lpstr>
      <vt:lpstr>Python: преимущества и недостатки языка.</vt:lpstr>
      <vt:lpstr>Как собственно создать игру.</vt:lpstr>
      <vt:lpstr>Моя игра.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240</cp:revision>
  <dcterms:created xsi:type="dcterms:W3CDTF">2021-05-08T17:05:03Z</dcterms:created>
  <dcterms:modified xsi:type="dcterms:W3CDTF">2021-05-08T18:50:28Z</dcterms:modified>
</cp:coreProperties>
</file>