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E63F3-8886-484D-B2DE-DECF7BD9930E}" v="404" dt="2021-03-01T14:44:55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95BE3F3-9831-4E19-BE18-CEA51B53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2910"/>
            <a:ext cx="12184564" cy="686381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59948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mic Sans MS"/>
                <a:cs typeface="Calibri Light"/>
              </a:rPr>
              <a:t>Тетрис</a:t>
            </a:r>
            <a:endParaRPr lang="ru-RU">
              <a:solidFill>
                <a:schemeClr val="bg1"/>
              </a:solidFill>
              <a:latin typeface="Comic Sans M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5634" y="381577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Сенин Матвей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1B614-84A1-426E-87AA-1E5D6333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cs typeface="Calibri Light"/>
              </a:rPr>
              <a:t>Игровые функции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5A2C0064-7DCD-47ED-94B7-77AA7BD664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328" r="496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C22602-00B6-4F12-88DE-22380740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pPr marL="0" indent="457200">
              <a:buNone/>
            </a:pPr>
            <a:r>
              <a:rPr lang="en-US" noProof="1">
                <a:solidFill>
                  <a:srgbClr val="000000"/>
                </a:solidFill>
                <a:cs typeface="Calibri" panose="020F0502020204030204"/>
              </a:rPr>
              <a:t>Движение и поворот фигур</a:t>
            </a:r>
            <a:endParaRPr lang="ru-RU" dirty="0"/>
          </a:p>
          <a:p>
            <a:pPr marL="0" indent="457200">
              <a:buNone/>
            </a:pPr>
            <a:r>
              <a:rPr lang="en-US" noProof="1">
                <a:solidFill>
                  <a:srgbClr val="000000"/>
                </a:solidFill>
                <a:cs typeface="Calibri" panose="020F0502020204030204"/>
              </a:rPr>
              <a:t>Удаление заполненных строк</a:t>
            </a:r>
          </a:p>
          <a:p>
            <a:pPr marL="0" indent="457200">
              <a:buNone/>
            </a:pPr>
            <a:r>
              <a:rPr lang="en-US" noProof="1">
                <a:solidFill>
                  <a:srgbClr val="000000"/>
                </a:solidFill>
                <a:cs typeface="Calibri" panose="020F0502020204030204"/>
              </a:rPr>
              <a:t>Подсчёт очков</a:t>
            </a:r>
          </a:p>
          <a:p>
            <a:pPr marL="0" indent="457200">
              <a:buNone/>
            </a:pPr>
            <a:r>
              <a:rPr lang="en-US" noProof="1">
                <a:solidFill>
                  <a:srgbClr val="000000"/>
                </a:solidFill>
                <a:cs typeface="Calibri" panose="020F0502020204030204"/>
              </a:rPr>
              <a:t>Отображение лучшего результата</a:t>
            </a:r>
          </a:p>
          <a:p>
            <a:pPr marL="0" indent="457200">
              <a:buNone/>
            </a:pPr>
            <a:r>
              <a:rPr lang="en-US" noProof="1">
                <a:solidFill>
                  <a:srgbClr val="000000"/>
                </a:solidFill>
                <a:cs typeface="Calibri" panose="020F0502020204030204"/>
              </a:rPr>
              <a:t>Звуковое и графическое оформление</a:t>
            </a:r>
          </a:p>
        </p:txBody>
      </p:sp>
    </p:spTree>
    <p:extLst>
      <p:ext uri="{BB962C8B-B14F-4D97-AF65-F5344CB8AC3E}">
        <p14:creationId xmlns:p14="http://schemas.microsoft.com/office/powerpoint/2010/main" val="16631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56B7B-0EA3-421D-B916-6AC44798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Интересный факт: каждая фигура имеет своё название</a:t>
            </a:r>
          </a:p>
        </p:txBody>
      </p:sp>
      <p:pic>
        <p:nvPicPr>
          <p:cNvPr id="4" name="Рисунок 4" descr="Изображение выглядит как LEGO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CC777B5F-58A2-4A08-A5BC-A6B97A8E7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45" y="2083981"/>
            <a:ext cx="7710603" cy="4382893"/>
          </a:xfrm>
        </p:spPr>
      </p:pic>
    </p:spTree>
    <p:extLst>
      <p:ext uri="{BB962C8B-B14F-4D97-AF65-F5344CB8AC3E}">
        <p14:creationId xmlns:p14="http://schemas.microsoft.com/office/powerpoint/2010/main" val="1936056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Тетрис</vt:lpstr>
      <vt:lpstr>Игровые функции</vt:lpstr>
      <vt:lpstr>Интересный факт: каждая фигура имеет своё название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44</cp:revision>
  <dcterms:created xsi:type="dcterms:W3CDTF">2021-03-01T14:33:26Z</dcterms:created>
  <dcterms:modified xsi:type="dcterms:W3CDTF">2021-03-01T14:58:54Z</dcterms:modified>
</cp:coreProperties>
</file>