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F0EA-1BA2-4500-AA59-4099A972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6942F-2423-49B4-B72E-2A8395EF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D9F0-3E11-4214-A430-6BE3AA61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9C6A-6BAA-41A3-BCA4-A3090DD1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7104-4754-46D2-A663-483DE7D8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34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98FB-FBC9-4C51-965C-586021D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4AA2D-EA2C-4895-A894-D52E73DF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25D3-69EB-42B8-98BD-326797A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BA73-0A53-4C4C-902F-5409CAE1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6D2E-6CA0-4DFB-8D25-091A143E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4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9EA35-B922-448A-83C4-D2B43BEE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74E20-11D0-41D7-90DC-73E74D94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1FDF-7FFE-4DFA-AE36-B9E16CC7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0C05-1DD4-49CA-91E4-18ABD9DF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D461-AF7E-441E-B893-9B1FBF03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7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0E38-86AE-4B86-B725-E8A22F2D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2C92-2BF3-432F-A2F4-7BB26FFC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4747-F2F1-47B9-BD70-F0BB834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9CD3-3C80-4E45-A07C-7B6D2ACB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0EC6C-4D75-426F-B3AC-2356D22B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50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FC83-727B-4CC3-96BC-EE315AAB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4ACF-7D37-42C3-9EF7-BB44DFEE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0C5E-D276-4295-BA01-52EB845F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4069-1C18-4CEC-810B-7563CD4A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97A2-21CA-4D57-859C-37AF981F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11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A3D5-44A4-40B7-AD6F-07E34B0F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5F32-08F9-40DB-A919-8A6700BA0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F6FA5-030D-4E7D-92C6-9A268C993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2470-9A03-4A20-8F66-54531BCF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6C641-E65A-41E9-A770-04E0C93C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E660-3C3E-47F6-8D34-F093B966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BBA2-385E-4D85-A70C-3B80E522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D756F-F17A-4131-87D9-E23FF166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94DB-3914-40DE-AFB2-EACE0463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92D4B-9C16-475E-A2E3-FB621D592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FCDBA-90AD-4CD8-9321-CDBCD9B7E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1DA60-A899-4D62-ABF5-72B26F21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81124-234E-4AD0-89FF-DC2903B9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B0C0C-50D0-4BA1-9764-33296930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7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8214-0C11-4391-AD19-A55872E3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224CA-A5A7-46B5-A048-9E2EBFD1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5017-729C-4BBF-A29D-87C4E6EB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E118-2BA5-4C08-A42D-493E3807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9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1DBC-7346-48B8-BA21-E223BAE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5511-7229-4A0B-9003-4273310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0DB1A-D19F-41C2-A539-7EAFAA6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29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D8-74F7-414F-8934-2D3F476D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C42C-C681-4EAF-8E7F-EC53727C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6D387-2641-46B6-B6DE-6A5B0744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76D1-40AF-4834-AE1C-EA3A7758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9C9AA-3CFB-4CDB-88E0-280C5C06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A8FE9-E3F1-4B63-A924-1210922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2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8333-4860-474B-BDC3-CC109B1C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AF1AC-48E5-4C79-9E01-4492A32BD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C9A2F-0CEB-47A9-9E97-D9AB37121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F14E-BB6F-41C2-B569-6918AF6A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088AF-B865-4480-97B6-B05A71F7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7815-C4F0-47F4-9331-4A66665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8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BE6D9-F83E-476D-9D16-56656FF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AFFD-E7D7-43F9-BD76-E9D25DBB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F3B-ECB0-4670-B32A-14B883874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F069-8F1C-4314-9265-644324C3C762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52CB-CAF1-4320-81B7-36CDF1027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D6B5-13F2-4529-B330-131D2F48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EAFF-C263-4B90-AAB0-D59FBB72F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1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D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AB63F-C62B-4E8D-BE3C-34B49D8F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89" y="0"/>
            <a:ext cx="920536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82318-4FEB-4A9D-906A-B57FF683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MID TERM TEST REVIEW</a:t>
            </a:r>
          </a:p>
        </p:txBody>
      </p:sp>
    </p:spTree>
    <p:extLst>
      <p:ext uri="{BB962C8B-B14F-4D97-AF65-F5344CB8AC3E}">
        <p14:creationId xmlns:p14="http://schemas.microsoft.com/office/powerpoint/2010/main" val="323009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8A943-5290-45DC-9134-DA95C49B83C6}"/>
              </a:ext>
            </a:extLst>
          </p:cNvPr>
          <p:cNvSpPr/>
          <p:nvPr/>
        </p:nvSpPr>
        <p:spPr>
          <a:xfrm>
            <a:off x="171718" y="287812"/>
            <a:ext cx="11848564" cy="3997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 = open('Challenge1_output.txt','w')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f.write("HELLO!")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f.write(" type </a:t>
            </a:r>
            <a:r>
              <a:rPr lang="en-CA" sz="16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aaa</a:t>
            </a: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end entry of team members' names")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 type </a:t>
            </a:r>
            <a:r>
              <a:rPr lang="en-CA" sz="16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aaa</a:t>
            </a: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end entry of team members' names")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(1==1):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teammembername = input("State Team Member's Name and Student number in the form Name-</a:t>
            </a:r>
            <a:r>
              <a:rPr lang="en-CA" sz="16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StudentNumber</a:t>
            </a: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  ")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f.write(teammembername + "\n")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print(' you entered ', teammembername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f.close</a:t>
            </a:r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29487-E63B-4717-8DFE-2E2087E20AE0}"/>
              </a:ext>
            </a:extLst>
          </p:cNvPr>
          <p:cNvSpPr/>
          <p:nvPr/>
        </p:nvSpPr>
        <p:spPr>
          <a:xfrm>
            <a:off x="171718" y="4868830"/>
            <a:ext cx="53953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0070C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DESCRIBE WHAT WILL HAPPEN WHEN YOU RUN THIS CODE</a:t>
            </a:r>
            <a:endParaRPr lang="en-CA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8B710-2E2E-4AE1-B5AB-39A77EF53B4E}"/>
              </a:ext>
            </a:extLst>
          </p:cNvPr>
          <p:cNvSpPr/>
          <p:nvPr/>
        </p:nvSpPr>
        <p:spPr>
          <a:xfrm>
            <a:off x="5924282" y="4866231"/>
            <a:ext cx="6096000" cy="138499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ADD CODE TO THE SEGMENT ABOVE TO MAKE THE PROGRAM STOP RUNNING AT SOME POINT.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0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2CD63-A1B1-4713-96E6-B30F6399DB38}"/>
              </a:ext>
            </a:extLst>
          </p:cNvPr>
          <p:cNvSpPr/>
          <p:nvPr/>
        </p:nvSpPr>
        <p:spPr>
          <a:xfrm>
            <a:off x="295835" y="416858"/>
            <a:ext cx="11443447" cy="449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codeSegment1():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	presidents = ["Washington", "Adams", "Jefferson", "Madison", "Monroe", "Adams", "Jackson"]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	for num, name in enumerate(presidents, start=1):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		print("President {}: {}".format(num, name))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= 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dogs = ['Bichon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Frise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'Border Collie', 'Beagle', 'Siberia Husky']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=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x in range(1,a):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	print(a, x)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dog in dogs: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	print(dog)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ADCD6-EBA3-451B-9110-C45D0AC09F8D}"/>
              </a:ext>
            </a:extLst>
          </p:cNvPr>
          <p:cNvSpPr/>
          <p:nvPr/>
        </p:nvSpPr>
        <p:spPr>
          <a:xfrm>
            <a:off x="295834" y="4786717"/>
            <a:ext cx="11712389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CA" sz="3200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 the space below, write the OUTPUT OF THE PROGRAM 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1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43EF8-D078-47FF-9697-777592A6E689}"/>
              </a:ext>
            </a:extLst>
          </p:cNvPr>
          <p:cNvSpPr/>
          <p:nvPr/>
        </p:nvSpPr>
        <p:spPr>
          <a:xfrm>
            <a:off x="833718" y="658907"/>
            <a:ext cx="8310282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Write a program to add the first 10 integer numbers using a FOR LOOP: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43EF8-D078-47FF-9697-777592A6E689}"/>
              </a:ext>
            </a:extLst>
          </p:cNvPr>
          <p:cNvSpPr/>
          <p:nvPr/>
        </p:nvSpPr>
        <p:spPr>
          <a:xfrm>
            <a:off x="874059" y="645460"/>
            <a:ext cx="9964270" cy="378565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CA" sz="8000" dirty="0">
                <a:solidFill>
                  <a:schemeClr val="bg1"/>
                </a:solidFill>
                <a:latin typeface="Blue Highway" panose="02010603020202020303" pitchFamily="2" charset="0"/>
              </a:rPr>
              <a:t>Write a program to add the first 10 integer numbers using a WHILE LOOP</a:t>
            </a:r>
            <a:r>
              <a:rPr lang="en-CA" sz="8000" dirty="0">
                <a:solidFill>
                  <a:schemeClr val="bg1"/>
                </a:solidFill>
                <a:latin typeface="Blue Highway" panose="02010603020202020303" pitchFamily="2" charset="0"/>
                <a:ea typeface="Calibri" panose="020F0502020204030204" pitchFamily="34" charset="0"/>
              </a:rPr>
              <a:t>:</a:t>
            </a:r>
            <a:endParaRPr lang="en-CA" sz="8000" dirty="0">
              <a:solidFill>
                <a:schemeClr val="bg1"/>
              </a:solidFill>
              <a:latin typeface="Blue Highway" panose="0201060302020202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120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Blue Highway</vt:lpstr>
      <vt:lpstr>Calibri</vt:lpstr>
      <vt:lpstr>Calibri Light</vt:lpstr>
      <vt:lpstr>Office Theme</vt:lpstr>
      <vt:lpstr>MID TERM TEST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TEST</dc:title>
  <dc:subject>COURSE MATERIAL</dc:subject>
  <dc:creator>peter sigurdson</dc:creator>
  <cp:keywords>Python;Test</cp:keywords>
  <cp:lastModifiedBy>peter sigurdson</cp:lastModifiedBy>
  <cp:revision>6</cp:revision>
  <dcterms:created xsi:type="dcterms:W3CDTF">2018-06-29T11:10:59Z</dcterms:created>
  <dcterms:modified xsi:type="dcterms:W3CDTF">2018-06-29T19:01:59Z</dcterms:modified>
</cp:coreProperties>
</file>