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663" autoAdjust="0"/>
  </p:normalViewPr>
  <p:slideViewPr>
    <p:cSldViewPr snapToGrid="0">
      <p:cViewPr varScale="1">
        <p:scale>
          <a:sx n="57" d="100"/>
          <a:sy n="57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3838-A6B7-468D-9671-7565297E911F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22A56-96E9-4C57-818B-4A2F78FEE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23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https://www.lynda.com/Python-tutorials/Learning-Python/661773-2.html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22A56-96E9-4C57-818B-4A2F78FEE78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83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7/10/2018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2C0E-7B81-43C3-A885-2C1771A45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A8662-3D0D-44FE-9C5E-93AC32742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21528"/>
          </a:xfrm>
        </p:spPr>
        <p:txBody>
          <a:bodyPr>
            <a:noAutofit/>
          </a:bodyPr>
          <a:lstStyle/>
          <a:p>
            <a:pPr algn="r"/>
            <a:r>
              <a:rPr lang="en-CA" sz="3600" dirty="0"/>
              <a:t>WEEK 10 TOPICS:</a:t>
            </a:r>
          </a:p>
          <a:p>
            <a:pPr algn="r"/>
            <a:r>
              <a:rPr lang="en-CA" sz="3600" dirty="0"/>
              <a:t>WORKING WITH DATES</a:t>
            </a:r>
          </a:p>
          <a:p>
            <a:pPr algn="r"/>
            <a:r>
              <a:rPr lang="en-CA" sz="3600" dirty="0"/>
              <a:t>WORKING WITH WEB DATA</a:t>
            </a:r>
          </a:p>
        </p:txBody>
      </p:sp>
    </p:spTree>
    <p:extLst>
      <p:ext uri="{BB962C8B-B14F-4D97-AF65-F5344CB8AC3E}">
        <p14:creationId xmlns:p14="http://schemas.microsoft.com/office/powerpoint/2010/main" val="127498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01B1E-F177-4836-9BED-321291C4D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145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</TotalTime>
  <Words>28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Georgia</vt:lpstr>
      <vt:lpstr>Trebuchet MS</vt:lpstr>
      <vt:lpstr>Wingdings</vt:lpstr>
      <vt:lpstr>Wood Type</vt:lpstr>
      <vt:lpstr>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peter sigurdson</dc:creator>
  <cp:lastModifiedBy>peter sigurdson</cp:lastModifiedBy>
  <cp:revision>3</cp:revision>
  <dcterms:created xsi:type="dcterms:W3CDTF">2018-07-10T10:36:02Z</dcterms:created>
  <dcterms:modified xsi:type="dcterms:W3CDTF">2018-07-10T11:03:49Z</dcterms:modified>
</cp:coreProperties>
</file>