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63" r:id="rId6"/>
    <p:sldId id="258" r:id="rId7"/>
    <p:sldId id="262" r:id="rId8"/>
    <p:sldId id="257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5C"/>
    <a:srgbClr val="FE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8FC9-A182-4747-B8E7-772E3015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EBAA1-9A5C-4F3C-AD4E-A7802661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F433-6BB0-469D-9C30-A14BF899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0599-E0B7-494D-A8C3-D931CB15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AB98-7187-4D69-86B6-2988CF67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114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56F0-1AE4-413B-889A-93C8EDE2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147E5-C7B1-418B-BFDA-BF853037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0B9F-9287-41F2-A11C-B4F569DE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A193B-748E-40FC-B035-9DCAFDBB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0B47-229D-4DEE-A56E-929984D5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47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E3DEA-7DD5-4BB7-B805-10AF469AE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F1374-8B66-4FD8-B35B-301382BE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F089-F146-4955-A38D-025DB3C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DA8C-E86B-4EB8-9EE2-23DA5DD3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3813-3212-410F-B0E3-2EC4329C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7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B25F-6261-4A5B-B3AC-83ABE47C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0F2F-88B9-4F74-BB10-B062F958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3BFB-9519-4E44-ABD4-CDC78BB8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53E-33B6-4C8C-A9E6-FA07A3DC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7156-936D-4145-B622-DCC6950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1153-3E28-4E81-969F-4DEEC475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B46A-6A1D-45A5-B7DB-A740B0E8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6803-405C-4FDB-BF89-EC4CED5F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037C-0997-4B0F-9FBC-19A632E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F500-B122-4A08-8724-98555EAD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80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70F-330C-4A75-893C-388200B0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3F85-BB84-4EFC-ADCC-32226CDFA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6979-D99E-412F-BDFB-8E91092D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DE99-4A95-4DEE-B663-1F5D9399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BA64-48D5-4AF8-A277-D4A5010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9488-CFAE-40B9-95D9-F66C0062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F1B2-3C95-48CD-BD0D-5387B7DA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2A959-7827-4E89-B5D3-05463894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6B980-3601-40FA-B873-A9DDDE8D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040C1-FBA5-4EA8-AB9B-551478033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ADB48-56DC-425D-B16E-9793B03BA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29356-E3CF-4167-8138-5C058ADB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3A700-079C-4765-A7A8-4C3A4E71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2BE2-7E54-417E-B151-4D534139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48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98A3-B50C-41C0-8043-D5653BB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77ADE-8003-4D4B-9240-955CDE83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22687-98C2-4671-8D18-DA62A39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6D43D-3DDB-48B1-9B5F-341558DF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84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96BA-2B9D-4249-A873-718223DF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8BD21-1754-445A-A087-A285631A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C484-041E-4963-9CCF-A844C02E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5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4897-04B6-4D24-985E-C7190406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0389-1EC5-461E-AD01-1EA37616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BCDA-1B8A-48C4-BC0A-A8B6403F9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14D10-B196-4A2F-8FD2-FFC7B7D6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C29D2-A332-475D-89FB-4071D90F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574B-9FFC-4107-B6A4-325EE6FF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F87-B4D7-446A-8484-3D826739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0D585-6735-44F6-9953-B1DBA84E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44D7A-460F-4F8A-84F3-0953DB974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E3093-C6D5-4B57-A509-B3884E4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A473-6CDF-4B8B-A193-D48B8C9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2B97D-A7A6-4D75-AC95-EFE8BA98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75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F4D7-469C-4CEE-8116-69FE6D5F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457E7-F8E6-4842-985C-E8338D21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91EA-C34B-4496-A154-C46BF17D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32D9-3C9B-4CA0-A51A-11F5C7CEE602}" type="datetimeFigureOut">
              <a:rPr lang="en-CA" smtClean="0"/>
              <a:t>2018-07-06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EEB-F709-40F8-A769-C3744B58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8EA7-074E-4A07-BF55-2C36F775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50D0B-1FFF-4A31-AFE0-A56C766C2E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03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x.stackexchange.com/questions/404952/drawing-dijkstra-algorithm-on-a-graph-without-adding-it-as-a-image/40497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709821/what-is-the-purpose-of-sel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neopythonic.blogspot.com/2008/10/why-explicit-self-has-to-sta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ot.com/polymorphis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A9FE-8A6E-4072-822F-7109CFE70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023"/>
            <a:ext cx="12192000" cy="1116387"/>
          </a:xfrm>
        </p:spPr>
        <p:txBody>
          <a:bodyPr>
            <a:noAutofit/>
          </a:bodyPr>
          <a:lstStyle/>
          <a:p>
            <a:r>
              <a:rPr lang="en-CA" sz="9600" dirty="0">
                <a:solidFill>
                  <a:srgbClr val="FED649"/>
                </a:solidFill>
                <a:latin typeface="Blue Highway" panose="02010603020202020303" pitchFamily="2" charset="0"/>
              </a:rPr>
              <a:t>Week 9 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62ED1-6E8E-4E6D-85FE-647B3C784822}"/>
              </a:ext>
            </a:extLst>
          </p:cNvPr>
          <p:cNvSpPr txBox="1"/>
          <p:nvPr/>
        </p:nvSpPr>
        <p:spPr>
          <a:xfrm>
            <a:off x="6096000" y="3869344"/>
            <a:ext cx="5713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8CA5C"/>
                </a:solidFill>
                <a:latin typeface="Lato Black" panose="020F0A02020204030203" pitchFamily="34" charset="0"/>
              </a:rPr>
              <a:t>Object Oriented Programming</a:t>
            </a:r>
          </a:p>
          <a:p>
            <a:endParaRPr lang="en-CA" dirty="0">
              <a:solidFill>
                <a:srgbClr val="F8CA5C"/>
              </a:solidFill>
              <a:latin typeface="Lato Black" panose="020F0A02020204030203" pitchFamily="34" charset="0"/>
            </a:endParaRPr>
          </a:p>
          <a:p>
            <a:r>
              <a:rPr lang="en-CA" dirty="0">
                <a:solidFill>
                  <a:srgbClr val="F8CA5C"/>
                </a:solidFill>
                <a:latin typeface="Lato Black" panose="020F0A02020204030203" pitchFamily="34" charset="0"/>
              </a:rPr>
              <a:t>Using the Debugger</a:t>
            </a:r>
          </a:p>
          <a:p>
            <a:endParaRPr lang="en-CA" dirty="0">
              <a:solidFill>
                <a:srgbClr val="F8CA5C"/>
              </a:solidFill>
              <a:latin typeface="Lato Black" panose="020F0A02020204030203" pitchFamily="34" charset="0"/>
            </a:endParaRPr>
          </a:p>
          <a:p>
            <a:r>
              <a:rPr lang="en-CA" dirty="0">
                <a:solidFill>
                  <a:srgbClr val="F8CA5C"/>
                </a:solidFill>
                <a:latin typeface="Lato Black" panose="020F0A02020204030203" pitchFamily="34" charset="0"/>
              </a:rPr>
              <a:t>Installing GIT Windows Desktop Client</a:t>
            </a:r>
          </a:p>
          <a:p>
            <a:endParaRPr lang="en-CA" dirty="0">
              <a:solidFill>
                <a:srgbClr val="F8CA5C"/>
              </a:solidFill>
              <a:latin typeface="Lato Black" panose="020F0A02020204030203" pitchFamily="34" charset="0"/>
            </a:endParaRPr>
          </a:p>
          <a:p>
            <a:r>
              <a:rPr lang="en-CA" dirty="0">
                <a:solidFill>
                  <a:srgbClr val="F8CA5C"/>
                </a:solidFill>
                <a:latin typeface="Lato Black" panose="020F0A02020204030203" pitchFamily="34" charset="0"/>
              </a:rPr>
              <a:t>Starting the Assignment with Pyspread</a:t>
            </a:r>
          </a:p>
          <a:p>
            <a:endParaRPr lang="en-CA" dirty="0">
              <a:solidFill>
                <a:srgbClr val="F8CA5C"/>
              </a:solidFill>
              <a:latin typeface="Lato Black" panose="020F0A02020204030203" pitchFamily="34" charset="0"/>
            </a:endParaRPr>
          </a:p>
          <a:p>
            <a:r>
              <a:rPr lang="en-CA" dirty="0">
                <a:solidFill>
                  <a:srgbClr val="F8CA5C"/>
                </a:solidFill>
                <a:latin typeface="Lato Black" panose="020F0A02020204030203" pitchFamily="34" charset="0"/>
              </a:rPr>
              <a:t>Interacting between Program Space and EXCEL</a:t>
            </a:r>
          </a:p>
        </p:txBody>
      </p:sp>
    </p:spTree>
    <p:extLst>
      <p:ext uri="{BB962C8B-B14F-4D97-AF65-F5344CB8AC3E}">
        <p14:creationId xmlns:p14="http://schemas.microsoft.com/office/powerpoint/2010/main" val="17187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61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26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B2776C-9E49-4C11-917D-44EA96F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89880"/>
            <a:ext cx="10905066" cy="50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clock&#10;&#10;Description generated with high confidence">
            <a:extLst>
              <a:ext uri="{FF2B5EF4-FFF2-40B4-BE49-F238E27FC236}">
                <a16:creationId xmlns:a16="http://schemas.microsoft.com/office/drawing/2014/main" id="{9A41B5C7-D78C-4EA5-9E12-475CB837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1657" y="2520382"/>
            <a:ext cx="7460344" cy="4337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0F9A4-7B35-47CD-B184-DB67E492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726743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6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0FD11-D64F-4278-BE89-02640C53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2" y="400428"/>
            <a:ext cx="6200000" cy="60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469FD-F787-40C7-97C1-2FC2DCC2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000" y="652808"/>
            <a:ext cx="6200000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C11C2-1487-485D-9506-10D3E93F2EA0}"/>
              </a:ext>
            </a:extLst>
          </p:cNvPr>
          <p:cNvSpPr txBox="1"/>
          <p:nvPr/>
        </p:nvSpPr>
        <p:spPr>
          <a:xfrm>
            <a:off x="389965" y="88951"/>
            <a:ext cx="10690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70C0"/>
                </a:solidFill>
                <a:latin typeface="Lato Black" panose="020F0A02020204030203" pitchFamily="34" charset="0"/>
              </a:rPr>
              <a:t>Python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16BB4C-A25E-4F81-BAD9-F9B900BFB295}"/>
              </a:ext>
            </a:extLst>
          </p:cNvPr>
          <p:cNvCxnSpPr>
            <a:cxnSpLocks/>
          </p:cNvCxnSpPr>
          <p:nvPr/>
        </p:nvCxnSpPr>
        <p:spPr>
          <a:xfrm>
            <a:off x="0" y="11046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C1EB900-7D0C-4AFB-9331-41A7EBF7C66D}"/>
              </a:ext>
            </a:extLst>
          </p:cNvPr>
          <p:cNvSpPr/>
          <p:nvPr/>
        </p:nvSpPr>
        <p:spPr>
          <a:xfrm>
            <a:off x="389965" y="1237130"/>
            <a:ext cx="11187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 braces, no semicolons and very few parenthesis. </a:t>
            </a:r>
          </a:p>
          <a:p>
            <a:endParaRPr lang="en-US" sz="2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 need to explicitly specify a variable's type or the return value of a function. </a:t>
            </a:r>
          </a:p>
          <a:p>
            <a:endParaRPr lang="en-US" sz="2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sz="2400" dirty="0">
                <a:solidFill>
                  <a:srgbClr val="333333"/>
                </a:solidFill>
                <a:latin typeface="Verdana" panose="020B0604030504040204" pitchFamily="34" charset="0"/>
              </a:rPr>
              <a:t>Python doesn't support overloading</a:t>
            </a:r>
          </a:p>
          <a:p>
            <a:endParaRPr lang="en-CA" sz="2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Using self allows you to re-use variable names. self is similar to ‘this’ in Java.</a:t>
            </a:r>
          </a:p>
        </p:txBody>
      </p:sp>
    </p:spTree>
    <p:extLst>
      <p:ext uri="{BB962C8B-B14F-4D97-AF65-F5344CB8AC3E}">
        <p14:creationId xmlns:p14="http://schemas.microsoft.com/office/powerpoint/2010/main" val="427187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0CFB60-F3D0-4B02-AE07-D7C562BD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21096" cy="6858000"/>
          </a:xfrm>
          <a:prstGeom prst="rect">
            <a:avLst/>
          </a:prstGeom>
        </p:spPr>
      </p:pic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820DCE1E-9045-4A25-A865-5FF28170BA05}"/>
              </a:ext>
            </a:extLst>
          </p:cNvPr>
          <p:cNvSpPr/>
          <p:nvPr/>
        </p:nvSpPr>
        <p:spPr>
          <a:xfrm>
            <a:off x="7476564" y="107141"/>
            <a:ext cx="459253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https://stackoverflow.com/questions/2709821/what-is-the-purpose-of-self</a:t>
            </a:r>
          </a:p>
        </p:txBody>
      </p:sp>
    </p:spTree>
    <p:extLst>
      <p:ext uri="{BB962C8B-B14F-4D97-AF65-F5344CB8AC3E}">
        <p14:creationId xmlns:p14="http://schemas.microsoft.com/office/powerpoint/2010/main" val="1570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4DCBBBAD-F715-4791-8A49-FF2B94F48AA7}"/>
              </a:ext>
            </a:extLst>
          </p:cNvPr>
          <p:cNvSpPr/>
          <p:nvPr/>
        </p:nvSpPr>
        <p:spPr>
          <a:xfrm>
            <a:off x="7767918" y="134035"/>
            <a:ext cx="430754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http://neopythonic.blogspot.com/2008/10/why-explicit-self-has-to-stay.html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9EB63-0939-4701-BDC6-5AE442D43B02}"/>
              </a:ext>
            </a:extLst>
          </p:cNvPr>
          <p:cNvSpPr txBox="1"/>
          <p:nvPr/>
        </p:nvSpPr>
        <p:spPr>
          <a:xfrm>
            <a:off x="116541" y="780366"/>
            <a:ext cx="9923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rgbClr val="0070C0"/>
                </a:solidFill>
                <a:latin typeface="Lato Black" panose="020F0A02020204030203" pitchFamily="34" charset="0"/>
              </a:rPr>
              <a:t>Benefits of self in Python</a:t>
            </a:r>
          </a:p>
        </p:txBody>
      </p:sp>
    </p:spTree>
    <p:extLst>
      <p:ext uri="{BB962C8B-B14F-4D97-AF65-F5344CB8AC3E}">
        <p14:creationId xmlns:p14="http://schemas.microsoft.com/office/powerpoint/2010/main" val="403015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ECED09-973B-49FC-A5C8-4BCAA77A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48070"/>
            <a:ext cx="8279679" cy="6561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4EF2D0-5E44-4BDB-BDA4-9C025E39CE5B}"/>
              </a:ext>
            </a:extLst>
          </p:cNvPr>
          <p:cNvSpPr/>
          <p:nvPr/>
        </p:nvSpPr>
        <p:spPr>
          <a:xfrm>
            <a:off x="7816780" y="6340598"/>
            <a:ext cx="3983335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https</a:t>
            </a:r>
            <a:r>
              <a:rPr lang="en-CA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CA" dirty="0">
                <a:solidFill>
                  <a:schemeClr val="bg1"/>
                </a:solidFill>
              </a:rPr>
              <a:t>pythonspot.com/polymorphism/</a:t>
            </a:r>
          </a:p>
        </p:txBody>
      </p:sp>
    </p:spTree>
    <p:extLst>
      <p:ext uri="{BB962C8B-B14F-4D97-AF65-F5344CB8AC3E}">
        <p14:creationId xmlns:p14="http://schemas.microsoft.com/office/powerpoint/2010/main" val="6068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Blue Highway</vt:lpstr>
      <vt:lpstr>Calibri</vt:lpstr>
      <vt:lpstr>Calibri Light</vt:lpstr>
      <vt:lpstr>Lato Black</vt:lpstr>
      <vt:lpstr>Verdana</vt:lpstr>
      <vt:lpstr>Office Theme</vt:lpstr>
      <vt:lpstr>Week 9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Topics</dc:title>
  <dc:creator>peter sigurdson</dc:creator>
  <cp:lastModifiedBy>peter sigurdson</cp:lastModifiedBy>
  <cp:revision>2</cp:revision>
  <dcterms:created xsi:type="dcterms:W3CDTF">2018-07-06T13:58:44Z</dcterms:created>
  <dcterms:modified xsi:type="dcterms:W3CDTF">2018-07-06T14:14:04Z</dcterms:modified>
</cp:coreProperties>
</file>