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53"/>
  </p:normalViewPr>
  <p:slideViewPr>
    <p:cSldViewPr snapToGrid="0">
      <p:cViewPr>
        <p:scale>
          <a:sx n="130" d="100"/>
          <a:sy n="130" d="100"/>
        </p:scale>
        <p:origin x="-106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1311-ADB0-FFE1-2683-D2EDB1FF5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3BE17-6038-D949-E9EA-FC3A9AF45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D286A-18B5-7E38-DB9E-0344D42F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B21D-523B-0A40-B757-472923AD853B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0A94C-0585-54C6-EE26-5612708B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54338-A702-1CBB-B7E5-DAD0A6DE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C98-EB76-744F-BA29-2A385A60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6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526F-DBBB-F392-3885-0CD41448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EC0F0-2EB2-F134-695A-71011D731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CD556-3F85-D034-C673-D8D52EA7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B21D-523B-0A40-B757-472923AD853B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25736-503F-C403-E6C0-ECFD209F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5289F-7A75-D887-26ED-8192E4C4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C98-EB76-744F-BA29-2A385A60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FBF1E-360F-6928-8390-8032F5844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27617-A652-D89D-BDE6-4B99264BE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3D27A-C199-FE7B-394B-C2FC5AF6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B21D-523B-0A40-B757-472923AD853B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77955-F1BF-C8D2-FD49-E1F40A94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776ED-9A34-ED4D-5DAC-0E378454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C98-EB76-744F-BA29-2A385A60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1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28FC-F4CD-1DE9-774B-255B1626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7B28A-D84E-532E-BD06-BA20147DB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457A-12BF-ED7D-DC02-DF7F4980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B21D-523B-0A40-B757-472923AD853B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71201-8F4F-7C45-B580-BAE990D4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69E6F-A25A-4EDF-899F-5C8DBE8C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C98-EB76-744F-BA29-2A385A60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39D4-BCBE-AFE4-81F6-3CABEECC4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0C776-CDAD-BBEB-9953-7CA7DEFF6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394F4-9602-8DF7-2D84-0AA87E11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B21D-523B-0A40-B757-472923AD853B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56678-E0FD-7C6C-C98B-812E7242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2FB16-A828-49D7-7E32-0E0AFB63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C98-EB76-744F-BA29-2A385A60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7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3147-E0C1-79EA-765F-27BDD858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BE304-DD60-9822-AA03-B3833D817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BA626-3944-0FC6-548F-5AB5EF788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9B278-04A4-FCCF-BF2C-BEC19BE9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B21D-523B-0A40-B757-472923AD853B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138A6-E785-9477-1DF5-A766A709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31F9B-48C1-443D-46B3-61D9ACAE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C98-EB76-744F-BA29-2A385A60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1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D8A3-8A64-04CE-55C8-07A99DA0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39261-A871-67CF-5547-18C79E441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84162-CCDD-EFFA-22F0-538786855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5F74F-F5BA-4D7A-EA3D-85E4F4140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3571E-BDB0-CCCE-FB5B-E60C1F01C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1CC09-B084-7033-09C1-5B758C17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B21D-523B-0A40-B757-472923AD853B}" type="datetimeFigureOut">
              <a:rPr lang="en-US" smtClean="0"/>
              <a:t>5/25/23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BDA72-7CAD-1B0D-FF19-6432BFEA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A9FB1-EF21-0AAD-71D1-45A2E008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C98-EB76-744F-BA29-2A385A60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4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F72E-102F-C0FF-4E2C-EA6B88D7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4BBE5-6CC0-53ED-BFD8-DD37DB40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B21D-523B-0A40-B757-472923AD853B}" type="datetimeFigureOut">
              <a:rPr lang="en-US" smtClean="0"/>
              <a:t>5/25/23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E52BB-6B1C-0115-6BF3-337DDF91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1D42E-6699-B1AD-C66D-3BB180BB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C98-EB76-744F-BA29-2A385A60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1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DB8F3-78DB-274F-1675-8187DF1E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B21D-523B-0A40-B757-472923AD853B}" type="datetimeFigureOut">
              <a:rPr lang="en-US" smtClean="0"/>
              <a:t>5/25/23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F8D43-30F5-AECB-7F03-F4ED3474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F3F9A-7827-9E0D-ED47-A96F4290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C98-EB76-744F-BA29-2A385A60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9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E36E-8252-6383-A5F9-FAD716185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6B7ED-1740-DB45-761A-241876805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AA2A5-3B99-6BA9-F6B3-4D6912D2E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19255-6807-8E9F-D9AB-787DE4EB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B21D-523B-0A40-B757-472923AD853B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63609-4965-E094-5AE8-88844F16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A3F92-38F3-39CF-B50A-938AF9B1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C98-EB76-744F-BA29-2A385A60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8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CCEC-8273-A172-CBDD-CC3ECE82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B757C-70E5-5AFA-50E4-49CEB6FDB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A16FF-703C-CF55-F8D3-36AA2CBAE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ECCFD-7B6F-F7EB-0529-E0B6FB3A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B21D-523B-0A40-B757-472923AD853B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D478C-61DD-A096-A2E7-61B37464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A4BEA-F1C9-84B5-F70E-45AEC1BE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C98-EB76-744F-BA29-2A385A60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8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D9212-FEBF-95DC-3E0E-CDA1BAAA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ECCA2-AEC7-622C-2901-A7C99BC2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F2178-4D78-AD32-4BEC-23729086C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9B21D-523B-0A40-B757-472923AD853B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DD46-5DD8-2168-993D-D2649B5AD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87972-FF96-8882-9D76-EC6E735D1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F5C98-EB76-744F-BA29-2A385A60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8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0058E4F-1DE3-FFF0-C10F-113A895C3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42" y="307231"/>
            <a:ext cx="1739900" cy="173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484B8-2E19-596A-F764-81F145AF1C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 numberOfShades="0"/>
                    </a14:imgEffect>
                    <a14:imgEffect>
                      <a14:sharpenSoften amount="-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9990315" y="153457"/>
            <a:ext cx="1676399" cy="1689100"/>
          </a:xfrm>
          <a:prstGeom prst="rect">
            <a:avLst/>
          </a:prstGeom>
          <a:noFill/>
        </p:spPr>
      </p:pic>
      <p:sp>
        <p:nvSpPr>
          <p:cNvPr id="7" name="5-point Star 6">
            <a:extLst>
              <a:ext uri="{FF2B5EF4-FFF2-40B4-BE49-F238E27FC236}">
                <a16:creationId xmlns:a16="http://schemas.microsoft.com/office/drawing/2014/main" id="{B12EF7C2-B240-B396-8AD8-15166B7AE069}"/>
              </a:ext>
            </a:extLst>
          </p:cNvPr>
          <p:cNvSpPr/>
          <p:nvPr/>
        </p:nvSpPr>
        <p:spPr>
          <a:xfrm>
            <a:off x="1442218" y="146678"/>
            <a:ext cx="282146" cy="282146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7F48BE-E6D7-0756-4918-486E29041E33}"/>
              </a:ext>
            </a:extLst>
          </p:cNvPr>
          <p:cNvSpPr/>
          <p:nvPr/>
        </p:nvSpPr>
        <p:spPr>
          <a:xfrm>
            <a:off x="9990314" y="166158"/>
            <a:ext cx="1676399" cy="1676399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A56B70A9-111B-4E89-0BAE-6170F6EB5FCF}"/>
              </a:ext>
            </a:extLst>
          </p:cNvPr>
          <p:cNvSpPr/>
          <p:nvPr/>
        </p:nvSpPr>
        <p:spPr>
          <a:xfrm>
            <a:off x="1117288" y="279220"/>
            <a:ext cx="282146" cy="282146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CFDF0892-802B-DE3B-AF00-914AA4329831}"/>
              </a:ext>
            </a:extLst>
          </p:cNvPr>
          <p:cNvSpPr/>
          <p:nvPr/>
        </p:nvSpPr>
        <p:spPr>
          <a:xfrm>
            <a:off x="876666" y="507157"/>
            <a:ext cx="282146" cy="282146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FF1945C5-68C4-CFCF-8F25-93EB077ABA0B}"/>
              </a:ext>
            </a:extLst>
          </p:cNvPr>
          <p:cNvSpPr/>
          <p:nvPr/>
        </p:nvSpPr>
        <p:spPr>
          <a:xfrm>
            <a:off x="742837" y="855891"/>
            <a:ext cx="282146" cy="282146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49CCECB7-658B-704E-2D40-19AA76AE8F2C}"/>
              </a:ext>
            </a:extLst>
          </p:cNvPr>
          <p:cNvSpPr/>
          <p:nvPr/>
        </p:nvSpPr>
        <p:spPr>
          <a:xfrm>
            <a:off x="763197" y="1230334"/>
            <a:ext cx="282146" cy="282146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>
            <a:extLst>
              <a:ext uri="{FF2B5EF4-FFF2-40B4-BE49-F238E27FC236}">
                <a16:creationId xmlns:a16="http://schemas.microsoft.com/office/drawing/2014/main" id="{57DF7682-86D7-B0AC-8396-0AD2D5FA9B8C}"/>
              </a:ext>
            </a:extLst>
          </p:cNvPr>
          <p:cNvSpPr/>
          <p:nvPr/>
        </p:nvSpPr>
        <p:spPr>
          <a:xfrm>
            <a:off x="956223" y="1530843"/>
            <a:ext cx="282146" cy="282146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99CFED22-07A7-5724-5E71-A8734A0D3508}"/>
              </a:ext>
            </a:extLst>
          </p:cNvPr>
          <p:cNvSpPr/>
          <p:nvPr/>
        </p:nvSpPr>
        <p:spPr>
          <a:xfrm>
            <a:off x="1228537" y="1764499"/>
            <a:ext cx="282146" cy="282146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4789E45E-0105-7462-C4FC-041F7D7B473E}"/>
              </a:ext>
            </a:extLst>
          </p:cNvPr>
          <p:cNvSpPr/>
          <p:nvPr/>
        </p:nvSpPr>
        <p:spPr>
          <a:xfrm>
            <a:off x="1563627" y="1823837"/>
            <a:ext cx="282146" cy="282146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8BD95FC8-A465-99E3-7364-A6561FDCBC9D}"/>
              </a:ext>
            </a:extLst>
          </p:cNvPr>
          <p:cNvSpPr/>
          <p:nvPr/>
        </p:nvSpPr>
        <p:spPr>
          <a:xfrm>
            <a:off x="1893668" y="1763868"/>
            <a:ext cx="282146" cy="282146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98081E7F-57CD-096C-F641-103D18A932D6}"/>
              </a:ext>
            </a:extLst>
          </p:cNvPr>
          <p:cNvSpPr/>
          <p:nvPr/>
        </p:nvSpPr>
        <p:spPr>
          <a:xfrm>
            <a:off x="2201686" y="1607608"/>
            <a:ext cx="282146" cy="282146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C99A4C6B-A056-84C5-8FED-4D1AFCB3A806}"/>
              </a:ext>
            </a:extLst>
          </p:cNvPr>
          <p:cNvSpPr/>
          <p:nvPr/>
        </p:nvSpPr>
        <p:spPr>
          <a:xfrm>
            <a:off x="2375152" y="1303924"/>
            <a:ext cx="282146" cy="282146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77DE381C-7F45-892E-B530-84ECAF61B484}"/>
              </a:ext>
            </a:extLst>
          </p:cNvPr>
          <p:cNvSpPr/>
          <p:nvPr/>
        </p:nvSpPr>
        <p:spPr>
          <a:xfrm>
            <a:off x="2399866" y="958020"/>
            <a:ext cx="282146" cy="282146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C5978DA0-07C1-CF97-5873-1D989B3AEDAA}"/>
              </a:ext>
            </a:extLst>
          </p:cNvPr>
          <p:cNvSpPr/>
          <p:nvPr/>
        </p:nvSpPr>
        <p:spPr>
          <a:xfrm>
            <a:off x="2343660" y="605338"/>
            <a:ext cx="282146" cy="282146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9CFB143F-B25D-3477-15A4-464E2F89DB14}"/>
              </a:ext>
            </a:extLst>
          </p:cNvPr>
          <p:cNvSpPr/>
          <p:nvPr/>
        </p:nvSpPr>
        <p:spPr>
          <a:xfrm>
            <a:off x="2117720" y="307231"/>
            <a:ext cx="282146" cy="282146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8644D9E9-78C0-4579-80F7-DB9C443796EC}"/>
              </a:ext>
            </a:extLst>
          </p:cNvPr>
          <p:cNvSpPr/>
          <p:nvPr/>
        </p:nvSpPr>
        <p:spPr>
          <a:xfrm>
            <a:off x="1789966" y="166158"/>
            <a:ext cx="282146" cy="282146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E73C6B3-3432-7ECB-1A40-63F49A640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692" y="3849302"/>
            <a:ext cx="1739900" cy="1739900"/>
          </a:xfrm>
          <a:prstGeom prst="rect">
            <a:avLst/>
          </a:prstGeom>
        </p:spPr>
      </p:pic>
      <p:sp>
        <p:nvSpPr>
          <p:cNvPr id="28" name="5-point Star 27">
            <a:extLst>
              <a:ext uri="{FF2B5EF4-FFF2-40B4-BE49-F238E27FC236}">
                <a16:creationId xmlns:a16="http://schemas.microsoft.com/office/drawing/2014/main" id="{01F400AA-6CD9-5C53-038D-6188868B5CBD}"/>
              </a:ext>
            </a:extLst>
          </p:cNvPr>
          <p:cNvSpPr/>
          <p:nvPr/>
        </p:nvSpPr>
        <p:spPr>
          <a:xfrm>
            <a:off x="6664479" y="5288330"/>
            <a:ext cx="227104" cy="227104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077E8A53-FA25-1705-F218-CB0D6400524E}"/>
              </a:ext>
            </a:extLst>
          </p:cNvPr>
          <p:cNvSpPr/>
          <p:nvPr/>
        </p:nvSpPr>
        <p:spPr>
          <a:xfrm>
            <a:off x="6210066" y="5402595"/>
            <a:ext cx="227104" cy="227104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7EA103CF-656E-E6BB-7247-8373757A56AA}"/>
              </a:ext>
            </a:extLst>
          </p:cNvPr>
          <p:cNvSpPr/>
          <p:nvPr/>
        </p:nvSpPr>
        <p:spPr>
          <a:xfrm>
            <a:off x="6209152" y="3735750"/>
            <a:ext cx="227104" cy="227104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>
            <a:extLst>
              <a:ext uri="{FF2B5EF4-FFF2-40B4-BE49-F238E27FC236}">
                <a16:creationId xmlns:a16="http://schemas.microsoft.com/office/drawing/2014/main" id="{85C8B0C9-0C9E-8578-AF7F-0ADBA36D4F35}"/>
              </a:ext>
            </a:extLst>
          </p:cNvPr>
          <p:cNvSpPr/>
          <p:nvPr/>
        </p:nvSpPr>
        <p:spPr>
          <a:xfrm>
            <a:off x="6941117" y="4985908"/>
            <a:ext cx="227104" cy="227104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>
            <a:extLst>
              <a:ext uri="{FF2B5EF4-FFF2-40B4-BE49-F238E27FC236}">
                <a16:creationId xmlns:a16="http://schemas.microsoft.com/office/drawing/2014/main" id="{C95586E2-0D6A-B799-12AA-5160A97B17C1}"/>
              </a:ext>
            </a:extLst>
          </p:cNvPr>
          <p:cNvSpPr/>
          <p:nvPr/>
        </p:nvSpPr>
        <p:spPr>
          <a:xfrm>
            <a:off x="7054669" y="4605700"/>
            <a:ext cx="227104" cy="227104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7053C5E7-7211-0A94-B063-E70CE66BB4DA}"/>
              </a:ext>
            </a:extLst>
          </p:cNvPr>
          <p:cNvSpPr/>
          <p:nvPr/>
        </p:nvSpPr>
        <p:spPr>
          <a:xfrm>
            <a:off x="6964489" y="4208268"/>
            <a:ext cx="227104" cy="227104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65171651-C1DD-23C1-2F65-D897BE36B6BB}"/>
              </a:ext>
            </a:extLst>
          </p:cNvPr>
          <p:cNvSpPr/>
          <p:nvPr/>
        </p:nvSpPr>
        <p:spPr>
          <a:xfrm>
            <a:off x="6700372" y="3849302"/>
            <a:ext cx="227104" cy="227104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>
            <a:extLst>
              <a:ext uri="{FF2B5EF4-FFF2-40B4-BE49-F238E27FC236}">
                <a16:creationId xmlns:a16="http://schemas.microsoft.com/office/drawing/2014/main" id="{CBE87FF0-D460-0566-7625-938FCEA5B20B}"/>
              </a:ext>
            </a:extLst>
          </p:cNvPr>
          <p:cNvSpPr/>
          <p:nvPr/>
        </p:nvSpPr>
        <p:spPr>
          <a:xfrm>
            <a:off x="5796505" y="5288330"/>
            <a:ext cx="227104" cy="227104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549A7FF5-C082-B4BF-E303-FB2FFFAC67D3}"/>
              </a:ext>
            </a:extLst>
          </p:cNvPr>
          <p:cNvSpPr/>
          <p:nvPr/>
        </p:nvSpPr>
        <p:spPr>
          <a:xfrm>
            <a:off x="5496002" y="4985908"/>
            <a:ext cx="227104" cy="227104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5-point Star 45">
            <a:extLst>
              <a:ext uri="{FF2B5EF4-FFF2-40B4-BE49-F238E27FC236}">
                <a16:creationId xmlns:a16="http://schemas.microsoft.com/office/drawing/2014/main" id="{FC1D2225-9AAC-C683-0D8A-1F91A3099C8D}"/>
              </a:ext>
            </a:extLst>
          </p:cNvPr>
          <p:cNvSpPr/>
          <p:nvPr/>
        </p:nvSpPr>
        <p:spPr>
          <a:xfrm>
            <a:off x="5382450" y="4567234"/>
            <a:ext cx="227104" cy="227104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5-point Star 46">
            <a:extLst>
              <a:ext uri="{FF2B5EF4-FFF2-40B4-BE49-F238E27FC236}">
                <a16:creationId xmlns:a16="http://schemas.microsoft.com/office/drawing/2014/main" id="{260ADA30-9A3B-82AA-BE99-920103E6B3D7}"/>
              </a:ext>
            </a:extLst>
          </p:cNvPr>
          <p:cNvSpPr/>
          <p:nvPr/>
        </p:nvSpPr>
        <p:spPr>
          <a:xfrm>
            <a:off x="5451691" y="4165428"/>
            <a:ext cx="227104" cy="227104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EEA72548-9F67-80EF-9726-20F208C1AC4A}"/>
              </a:ext>
            </a:extLst>
          </p:cNvPr>
          <p:cNvSpPr/>
          <p:nvPr/>
        </p:nvSpPr>
        <p:spPr>
          <a:xfrm>
            <a:off x="5717327" y="3877031"/>
            <a:ext cx="227104" cy="227104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AA61723-8B34-2CE3-CCC1-8AE6BE13C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596" y="3281730"/>
            <a:ext cx="2006600" cy="20066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E9CC76F-BDB9-49C3-C67D-2A82AC21AF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 numberOfShades="0"/>
                    </a14:imgEffect>
                    <a14:imgEffect>
                      <a14:sharpenSoften amount="-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177749" y="4024121"/>
            <a:ext cx="1739900" cy="1753082"/>
          </a:xfrm>
          <a:prstGeom prst="rect">
            <a:avLst/>
          </a:prstGeom>
          <a:noFill/>
        </p:spPr>
      </p:pic>
      <p:sp>
        <p:nvSpPr>
          <p:cNvPr id="52" name="5-point Star 51">
            <a:extLst>
              <a:ext uri="{FF2B5EF4-FFF2-40B4-BE49-F238E27FC236}">
                <a16:creationId xmlns:a16="http://schemas.microsoft.com/office/drawing/2014/main" id="{AEFCF3CF-7B3F-A77A-FF82-E29F6A4751BF}"/>
              </a:ext>
            </a:extLst>
          </p:cNvPr>
          <p:cNvSpPr/>
          <p:nvPr/>
        </p:nvSpPr>
        <p:spPr>
          <a:xfrm>
            <a:off x="2390537" y="5505646"/>
            <a:ext cx="227104" cy="227104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8D767002-E902-8701-436F-83ED830C110E}"/>
              </a:ext>
            </a:extLst>
          </p:cNvPr>
          <p:cNvSpPr/>
          <p:nvPr/>
        </p:nvSpPr>
        <p:spPr>
          <a:xfrm>
            <a:off x="1936124" y="5619911"/>
            <a:ext cx="227104" cy="227104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53">
            <a:extLst>
              <a:ext uri="{FF2B5EF4-FFF2-40B4-BE49-F238E27FC236}">
                <a16:creationId xmlns:a16="http://schemas.microsoft.com/office/drawing/2014/main" id="{0D99D094-4E32-E47A-46E3-754A3AAA43A2}"/>
              </a:ext>
            </a:extLst>
          </p:cNvPr>
          <p:cNvSpPr/>
          <p:nvPr/>
        </p:nvSpPr>
        <p:spPr>
          <a:xfrm>
            <a:off x="1935210" y="3953066"/>
            <a:ext cx="227104" cy="227104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-point Star 54">
            <a:extLst>
              <a:ext uri="{FF2B5EF4-FFF2-40B4-BE49-F238E27FC236}">
                <a16:creationId xmlns:a16="http://schemas.microsoft.com/office/drawing/2014/main" id="{1DFA4338-0986-B49E-B139-5A2C7D31A0D6}"/>
              </a:ext>
            </a:extLst>
          </p:cNvPr>
          <p:cNvSpPr/>
          <p:nvPr/>
        </p:nvSpPr>
        <p:spPr>
          <a:xfrm>
            <a:off x="2667175" y="5203224"/>
            <a:ext cx="227104" cy="227104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>
            <a:extLst>
              <a:ext uri="{FF2B5EF4-FFF2-40B4-BE49-F238E27FC236}">
                <a16:creationId xmlns:a16="http://schemas.microsoft.com/office/drawing/2014/main" id="{2ACFF19C-ACDE-8C3A-17B6-CAD42D070F2C}"/>
              </a:ext>
            </a:extLst>
          </p:cNvPr>
          <p:cNvSpPr/>
          <p:nvPr/>
        </p:nvSpPr>
        <p:spPr>
          <a:xfrm>
            <a:off x="2780727" y="4823016"/>
            <a:ext cx="227104" cy="227104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>
            <a:extLst>
              <a:ext uri="{FF2B5EF4-FFF2-40B4-BE49-F238E27FC236}">
                <a16:creationId xmlns:a16="http://schemas.microsoft.com/office/drawing/2014/main" id="{0DBD04AF-0BD4-D9D3-C739-1CB0AFAB744F}"/>
              </a:ext>
            </a:extLst>
          </p:cNvPr>
          <p:cNvSpPr/>
          <p:nvPr/>
        </p:nvSpPr>
        <p:spPr>
          <a:xfrm>
            <a:off x="2720043" y="4425584"/>
            <a:ext cx="227104" cy="227104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>
            <a:extLst>
              <a:ext uri="{FF2B5EF4-FFF2-40B4-BE49-F238E27FC236}">
                <a16:creationId xmlns:a16="http://schemas.microsoft.com/office/drawing/2014/main" id="{42FD1869-D13D-7BA9-A725-4E1B311E970D}"/>
              </a:ext>
            </a:extLst>
          </p:cNvPr>
          <p:cNvSpPr/>
          <p:nvPr/>
        </p:nvSpPr>
        <p:spPr>
          <a:xfrm>
            <a:off x="2426430" y="4066618"/>
            <a:ext cx="227104" cy="227104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5-point Star 58">
            <a:extLst>
              <a:ext uri="{FF2B5EF4-FFF2-40B4-BE49-F238E27FC236}">
                <a16:creationId xmlns:a16="http://schemas.microsoft.com/office/drawing/2014/main" id="{07D9749A-479C-91AB-7DB3-C9CFEA397251}"/>
              </a:ext>
            </a:extLst>
          </p:cNvPr>
          <p:cNvSpPr/>
          <p:nvPr/>
        </p:nvSpPr>
        <p:spPr>
          <a:xfrm>
            <a:off x="1522563" y="5505646"/>
            <a:ext cx="227104" cy="227104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-point Star 59">
            <a:extLst>
              <a:ext uri="{FF2B5EF4-FFF2-40B4-BE49-F238E27FC236}">
                <a16:creationId xmlns:a16="http://schemas.microsoft.com/office/drawing/2014/main" id="{A1C53847-1319-A625-285F-390242B5647D}"/>
              </a:ext>
            </a:extLst>
          </p:cNvPr>
          <p:cNvSpPr/>
          <p:nvPr/>
        </p:nvSpPr>
        <p:spPr>
          <a:xfrm>
            <a:off x="1222060" y="5203224"/>
            <a:ext cx="227104" cy="227104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5-point Star 60">
            <a:extLst>
              <a:ext uri="{FF2B5EF4-FFF2-40B4-BE49-F238E27FC236}">
                <a16:creationId xmlns:a16="http://schemas.microsoft.com/office/drawing/2014/main" id="{ED0D2A47-13A5-62B4-2B5E-4D594F34036B}"/>
              </a:ext>
            </a:extLst>
          </p:cNvPr>
          <p:cNvSpPr/>
          <p:nvPr/>
        </p:nvSpPr>
        <p:spPr>
          <a:xfrm>
            <a:off x="1108508" y="4784550"/>
            <a:ext cx="227104" cy="227104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5-point Star 61">
            <a:extLst>
              <a:ext uri="{FF2B5EF4-FFF2-40B4-BE49-F238E27FC236}">
                <a16:creationId xmlns:a16="http://schemas.microsoft.com/office/drawing/2014/main" id="{1266ECAF-EDF5-9925-0C28-1A71B0727BBC}"/>
              </a:ext>
            </a:extLst>
          </p:cNvPr>
          <p:cNvSpPr/>
          <p:nvPr/>
        </p:nvSpPr>
        <p:spPr>
          <a:xfrm>
            <a:off x="1177749" y="4382744"/>
            <a:ext cx="227104" cy="227104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>
            <a:extLst>
              <a:ext uri="{FF2B5EF4-FFF2-40B4-BE49-F238E27FC236}">
                <a16:creationId xmlns:a16="http://schemas.microsoft.com/office/drawing/2014/main" id="{CC0053B5-D13B-292F-0FDF-599F2A8FC012}"/>
              </a:ext>
            </a:extLst>
          </p:cNvPr>
          <p:cNvSpPr/>
          <p:nvPr/>
        </p:nvSpPr>
        <p:spPr>
          <a:xfrm>
            <a:off x="1443385" y="4094347"/>
            <a:ext cx="227104" cy="227104"/>
          </a:xfrm>
          <a:prstGeom prst="star5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1E2FB8B-05CC-4B57-BC7B-628CAAE6CE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2700" y="1402430"/>
            <a:ext cx="2006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6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Zivkovic</dc:creator>
  <cp:lastModifiedBy>Jason Zivkovic</cp:lastModifiedBy>
  <cp:revision>1</cp:revision>
  <dcterms:created xsi:type="dcterms:W3CDTF">2023-05-25T01:25:31Z</dcterms:created>
  <dcterms:modified xsi:type="dcterms:W3CDTF">2023-05-27T03:01:45Z</dcterms:modified>
</cp:coreProperties>
</file>