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manrahuman330@gmail.com" initials="" lastIdx="1" clrIdx="0">
    <p:extLst>
      <p:ext uri="{19B8F6BF-5375-455C-9EA6-DF929625EA0E}">
        <p15:presenceInfo xmlns:p15="http://schemas.microsoft.com/office/powerpoint/2012/main" userId="fb71c655b6c018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86964" y="3133942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M.JASEMA BEGUM</a:t>
            </a:r>
          </a:p>
          <a:p>
            <a:r>
              <a:rPr lang="en-US" sz="2400" dirty="0"/>
              <a:t>REGISTER NO:312216509 autunm1647cb1221647009</a:t>
            </a:r>
          </a:p>
          <a:p>
            <a:r>
              <a:rPr lang="en-US" sz="2400" dirty="0"/>
              <a:t>DEPARTMENT: B.COM(BM)</a:t>
            </a:r>
          </a:p>
          <a:p>
            <a:r>
              <a:rPr lang="en-US" sz="2400" dirty="0"/>
              <a:t>COLLEGE:R.B.GOTHI JAIN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7003D3-1882-DA06-5BB4-3B8857E0B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23181"/>
            <a:ext cx="12115800" cy="47537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BDE451-58AE-FA48-3B72-4A022F59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42" y="729388"/>
            <a:ext cx="7313532" cy="55196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FEB4A-E7B9-673B-0E5C-DAAFB393F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0" y="1891307"/>
            <a:ext cx="9406230" cy="36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BBD71-FF2F-29BB-6122-A4C068CCDF18}"/>
              </a:ext>
            </a:extLst>
          </p:cNvPr>
          <p:cNvSpPr txBox="1"/>
          <p:nvPr/>
        </p:nvSpPr>
        <p:spPr>
          <a:xfrm>
            <a:off x="676275" y="2207211"/>
            <a:ext cx="74580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performance analysis using excel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invloves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evaluating and measuring an employee‘s work effectiveness and efficiency based on key performance indicators (KPIs).This data is then analyzed using Excel’s functions and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tools,such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pivot tables, chats and conditional formatting, to identify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patterns,strengths,and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areas for improvement. 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5F623-427E-D73C-C530-296D91302CBD}"/>
              </a:ext>
            </a:extLst>
          </p:cNvPr>
          <p:cNvSpPr txBox="1"/>
          <p:nvPr/>
        </p:nvSpPr>
        <p:spPr>
          <a:xfrm flipV="1">
            <a:off x="739775" y="2397562"/>
            <a:ext cx="7100491" cy="2353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F20A11-3339-64D7-972C-D1568C9D3E60}"/>
              </a:ext>
            </a:extLst>
          </p:cNvPr>
          <p:cNvSpPr txBox="1"/>
          <p:nvPr/>
        </p:nvSpPr>
        <p:spPr>
          <a:xfrm flipV="1">
            <a:off x="1020564" y="1946672"/>
            <a:ext cx="7100490" cy="45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84E0D-379B-761F-CDE5-6510CEC03706}"/>
              </a:ext>
            </a:extLst>
          </p:cNvPr>
          <p:cNvSpPr txBox="1"/>
          <p:nvPr/>
        </p:nvSpPr>
        <p:spPr>
          <a:xfrm>
            <a:off x="563068" y="1915776"/>
            <a:ext cx="6944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The project “Employee Performance Analysis Using Excel “ aims to systematically evaluate employee productivity and effectiveness by leveraging Excel analytical tools. The outcome will help in identifying top performers, recognizing ,training needs and making data-driven decisions for performance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7679F-AAB1-45F8-CB9A-F34699D98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471" y="1857375"/>
            <a:ext cx="4956566" cy="3688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942C7-6F03-C859-07AC-69C76EFFEE65}"/>
              </a:ext>
            </a:extLst>
          </p:cNvPr>
          <p:cNvSpPr txBox="1"/>
          <p:nvPr/>
        </p:nvSpPr>
        <p:spPr>
          <a:xfrm>
            <a:off x="801291" y="1695450"/>
            <a:ext cx="3218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/>
              <a:t>Organisation</a:t>
            </a:r>
            <a:r>
              <a:rPr lang="en-US" sz="2400" dirty="0"/>
              <a:t>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Employee manager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HRM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47010-8709-C1BB-1FD0-C13B3FDFA70F}"/>
              </a:ext>
            </a:extLst>
          </p:cNvPr>
          <p:cNvSpPr txBox="1"/>
          <p:nvPr/>
        </p:nvSpPr>
        <p:spPr>
          <a:xfrm>
            <a:off x="3355182" y="2174855"/>
            <a:ext cx="5998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 insight Enables managers to make informed decisions Based on Accurate real time performance </a:t>
            </a:r>
            <a:r>
              <a:rPr lang="en-US" dirty="0" err="1"/>
              <a:t>data.Impovere</a:t>
            </a:r>
            <a:r>
              <a:rPr lang="en-US" dirty="0"/>
              <a:t> efficient the Data collection and analysis the process. </a:t>
            </a:r>
          </a:p>
          <a:p>
            <a:pPr algn="l"/>
            <a:r>
              <a:rPr lang="en-US" dirty="0"/>
              <a:t>
Better performance analysis helps in recognition of Performance in Addressing the Under Performance analysis the unlimited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BAC48-2D3B-123A-9314-6848831D0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19" y="1081351"/>
            <a:ext cx="11120440" cy="469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5B36ED-B529-4E02-3347-A2F9F470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571366"/>
            <a:ext cx="6610351" cy="39304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rahumanrahuman330@gmail.com</cp:lastModifiedBy>
  <cp:revision>14</cp:revision>
  <dcterms:created xsi:type="dcterms:W3CDTF">2024-03-29T15:07:22Z</dcterms:created>
  <dcterms:modified xsi:type="dcterms:W3CDTF">2024-09-02T05:05:13Z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