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7592A-69CE-0958-E54F-AC6DC4102AA0}" v="263" dt="2020-10-05T13:57:58.970"/>
    <p1510:client id="{23EADB24-B101-9BC5-AB05-C2BA25A58023}" v="419" dt="2020-10-06T21:34:31.409"/>
    <p1510:client id="{4DD4BCC9-6221-4758-850E-AA1063F5510D}" v="3950" dt="2020-09-25T01:17:45.577"/>
    <p1510:client id="{DF7A9B42-4D76-0A4D-9872-E973846E4275}" v="13" dt="2020-10-06T16:39:33.752"/>
    <p1510:client id="{F298A74C-17DB-46E4-B936-349285F98832}" v="2381" dt="2020-09-29T14:41:06.481"/>
    <p1510:client id="{FEA9757A-86DC-4553-849E-632199C5C200}" v="53" dt="2020-09-25T19:06:57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876096"/>
            <a:ext cx="5425781" cy="1718181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Arabic Typesetting"/>
                <a:ea typeface="+mj-lt"/>
                <a:cs typeface="Arabic Typesetting"/>
              </a:rPr>
              <a:t>Problem statement and software requirements</a:t>
            </a:r>
            <a:endParaRPr lang="en-US" sz="5400">
              <a:latin typeface="Arabic Typesetting"/>
              <a:cs typeface="Arabic Typesetti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914238"/>
            <a:ext cx="5425781" cy="20403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>
              <a:latin typeface="Arabic Typesetting"/>
              <a:cs typeface="Arabic Typesetting"/>
            </a:endParaRPr>
          </a:p>
          <a:p>
            <a:pPr algn="l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A9B23-78AE-43F6-B36D-99837697B5D5}"/>
              </a:ext>
            </a:extLst>
          </p:cNvPr>
          <p:cNvSpPr txBox="1"/>
          <p:nvPr/>
        </p:nvSpPr>
        <p:spPr>
          <a:xfrm>
            <a:off x="971372" y="4411054"/>
            <a:ext cx="523633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abic Typesetting"/>
                <a:cs typeface="Arabic Typesetting"/>
              </a:rPr>
              <a:t> Project name: Run and shoot.               </a:t>
            </a:r>
            <a:r>
              <a:rPr lang="en-US" sz="2400">
                <a:latin typeface="Arabic Typesetting"/>
                <a:cs typeface="Calibri"/>
              </a:rPr>
              <a:t>Group name: </a:t>
            </a:r>
            <a:r>
              <a:rPr lang="en-US" sz="2400" dirty="0">
                <a:latin typeface="Arabic Typesetting"/>
                <a:cs typeface="Calibri"/>
              </a:rPr>
              <a:t>D. 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abic Typesetting"/>
                <a:cs typeface="Arabic Typesetting"/>
              </a:rPr>
              <a:t>Jaser El-</a:t>
            </a:r>
            <a:r>
              <a:rPr lang="en-US" sz="2400" dirty="0" err="1">
                <a:latin typeface="Arabic Typesetting"/>
                <a:cs typeface="Arabic Typesetting"/>
              </a:rPr>
              <a:t>Habrouk</a:t>
            </a:r>
            <a:r>
              <a:rPr lang="en-US" sz="2400" dirty="0">
                <a:latin typeface="Arabic Typesetting"/>
                <a:cs typeface="Arabic Typesetting"/>
              </a:rPr>
              <a:t>.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rabic Typesetting"/>
                <a:ea typeface="+mn-lt"/>
                <a:cs typeface="Arabic Typesetting"/>
              </a:rPr>
              <a:t>Parichehreh</a:t>
            </a:r>
            <a:r>
              <a:rPr lang="en-US" sz="2400" dirty="0">
                <a:latin typeface="Arabic Typesetting"/>
                <a:ea typeface="+mn-lt"/>
                <a:cs typeface="Arabic Typesetting"/>
              </a:rPr>
              <a:t> </a:t>
            </a:r>
            <a:r>
              <a:rPr lang="en-US" sz="2400">
                <a:latin typeface="Arabic Typesetting"/>
                <a:ea typeface="+mn-lt"/>
                <a:cs typeface="Arabic Typesetting"/>
              </a:rPr>
              <a:t>Firoozishahmirzadi.         ID: 101089270</a:t>
            </a:r>
            <a:endParaRPr lang="en-US" sz="2400">
              <a:latin typeface="Arabic Typesetting"/>
              <a:cs typeface="Arabic Typesetting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rabic Typesetting"/>
                <a:cs typeface="Arabic Typesetting"/>
              </a:rPr>
              <a:t>Mahsa</a:t>
            </a:r>
            <a:r>
              <a:rPr lang="en-US" sz="2400" dirty="0">
                <a:latin typeface="Arabic Typesetting"/>
                <a:cs typeface="Arabic Typesetting"/>
              </a:rPr>
              <a:t> </a:t>
            </a:r>
            <a:r>
              <a:rPr lang="en-US" sz="2400" dirty="0" err="1">
                <a:latin typeface="Arabic Typesetting"/>
                <a:cs typeface="Arabic Typesetting"/>
              </a:rPr>
              <a:t>Layeghi</a:t>
            </a:r>
            <a:r>
              <a:rPr lang="en-US" sz="2400" dirty="0">
                <a:latin typeface="Arabic Typesetting"/>
                <a:cs typeface="Arabic Typesetting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5F45-FD03-4A55-8C8F-28789D6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abic Typesetting"/>
                <a:cs typeface="Arabic Typesetting"/>
              </a:rPr>
              <a:t>Prioritization for final release: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8CBF-1180-44D7-B11B-087B649F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abic Typesetting"/>
                <a:cs typeface="Calibri" panose="020F0502020204030204"/>
              </a:rPr>
              <a:t>Create the second player.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Calibri" panose="020F0502020204030204"/>
              </a:rPr>
              <a:t>Add player movement.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Calibri" panose="020F0502020204030204"/>
              </a:rPr>
              <a:t>Add the shooting option for the players.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Calibri" panose="020F0502020204030204"/>
              </a:rPr>
              <a:t>Player will lose a score if is shot and will be out of the game if she/he lost all the scores.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abic Typesetting"/>
                <a:cs typeface="Calibri" panose="020F0502020204030204"/>
              </a:rPr>
              <a:t>Create options.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Calibri" panose="020F0502020204030204"/>
              </a:rPr>
              <a:t>Create different map.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Calibri" panose="020F0502020204030204"/>
              </a:rPr>
              <a:t>Create different difficulty for the game.</a:t>
            </a:r>
          </a:p>
        </p:txBody>
      </p:sp>
    </p:spTree>
    <p:extLst>
      <p:ext uri="{BB962C8B-B14F-4D97-AF65-F5344CB8AC3E}">
        <p14:creationId xmlns:p14="http://schemas.microsoft.com/office/powerpoint/2010/main" val="1289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305A-A1B3-4C79-833A-0BE55EFE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70" y="2786433"/>
            <a:ext cx="5558489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abic Typesetting"/>
                <a:cs typeface="Calibri Light"/>
              </a:rPr>
              <a:t>         The End</a:t>
            </a:r>
            <a:endParaRPr lang="en-US" sz="8000" dirty="0">
              <a:latin typeface="Arabic Typesetting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7E67-4E72-42FD-8F64-38118862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abic Typesetting"/>
                <a:cs typeface="Calibri"/>
              </a:rPr>
              <a:t>                          </a:t>
            </a:r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E706B-8768-4029-830F-0727D06D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>
              <a:latin typeface="Arabic Typesetting"/>
              <a:cs typeface="Arabic Typesetting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789D-E715-4A50-8F21-A9DEED20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107"/>
            <a:ext cx="10515600" cy="4495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abic Typesetting"/>
                <a:ea typeface="+mn-lt"/>
                <a:cs typeface="Arabic Typesetting"/>
              </a:rPr>
              <a:t>The Purpose of the game is playing</a:t>
            </a:r>
            <a:r>
              <a:rPr lang="en-US" dirty="0">
                <a:latin typeface="Arabic Typesetting"/>
                <a:cs typeface="Arabic Typesetting"/>
              </a:rPr>
              <a:t> game and have some fun time with friends.</a:t>
            </a:r>
          </a:p>
          <a:p>
            <a:r>
              <a:rPr lang="en-US" dirty="0">
                <a:latin typeface="Arabic Typesetting"/>
                <a:cs typeface="Arabic Typesetting"/>
              </a:rPr>
              <a:t>In the first release of the software we propose a single player game including a dynamic map and a players which can move toward a destination. The map include some moving objects which player should avoid.</a:t>
            </a:r>
          </a:p>
          <a:p>
            <a:r>
              <a:rPr lang="en-US" dirty="0">
                <a:latin typeface="Arabic Typesetting"/>
                <a:cs typeface="Arabic Typesetting"/>
              </a:rPr>
              <a:t>In the final release we intend to add a second player to the game and define different level of difficulties.</a:t>
            </a:r>
          </a:p>
          <a:p>
            <a:pPr marL="0" indent="0">
              <a:buNone/>
            </a:pPr>
            <a:endParaRPr lang="en-US" dirty="0">
              <a:latin typeface="Arabic Typesetting"/>
              <a:cs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12369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52AB-534C-40BA-AE99-C315E448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Game menu (available in first release)</a:t>
            </a:r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7376-217A-41FC-A742-BC916914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488"/>
            <a:ext cx="10515600" cy="48899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</a:pPr>
            <a:endParaRPr lang="en-US" dirty="0">
              <a:latin typeface="Arabic Typesetting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 dirty="0">
                <a:latin typeface="Arabic Typesetting"/>
                <a:cs typeface="Calibri"/>
              </a:rPr>
              <a:t>Add some items to menu, so the player can move between the items and choose one of them. </a:t>
            </a:r>
            <a:r>
              <a:rPr lang="en-US" sz="2800">
                <a:latin typeface="Arabic Typesetting"/>
                <a:cs typeface="Calibri"/>
              </a:rPr>
              <a:t>Items are: </a:t>
            </a:r>
          </a:p>
          <a:p>
            <a:pPr lvl="2">
              <a:buFont typeface="Arial"/>
              <a:buChar char="•"/>
            </a:pPr>
            <a:r>
              <a:rPr lang="en-US" sz="2800" dirty="0">
                <a:latin typeface="Arabic Typesetting"/>
                <a:cs typeface="Calibri"/>
              </a:rPr>
              <a:t>Single player game</a:t>
            </a:r>
          </a:p>
          <a:p>
            <a:pPr lvl="2">
              <a:buFont typeface="Arial"/>
              <a:buChar char="•"/>
            </a:pPr>
            <a:r>
              <a:rPr lang="en-US" sz="2800" dirty="0">
                <a:latin typeface="Arabic Typesetting"/>
                <a:cs typeface="Calibri"/>
              </a:rPr>
              <a:t>Multiplayer game (inactive in initial release)</a:t>
            </a:r>
          </a:p>
          <a:p>
            <a:pPr lvl="2">
              <a:buFont typeface="Arial"/>
              <a:buChar char="•"/>
            </a:pPr>
            <a:r>
              <a:rPr lang="en-US" sz="2800" dirty="0">
                <a:latin typeface="Arabic Typesetting"/>
                <a:cs typeface="Calibri"/>
              </a:rPr>
              <a:t>Credit</a:t>
            </a:r>
          </a:p>
          <a:p>
            <a:pPr lvl="2">
              <a:buFont typeface="Arial"/>
              <a:buChar char="•"/>
            </a:pPr>
            <a:r>
              <a:rPr lang="en-US" sz="2800" dirty="0">
                <a:latin typeface="Arabic Typesetting"/>
                <a:cs typeface="Calibri"/>
              </a:rPr>
              <a:t>Options</a:t>
            </a:r>
          </a:p>
          <a:p>
            <a:pPr lvl="2">
              <a:buFont typeface="Arial"/>
              <a:buChar char="•"/>
            </a:pPr>
            <a:r>
              <a:rPr lang="en-US" sz="2800">
                <a:latin typeface="Arabic Typesetting"/>
                <a:cs typeface="Calibri"/>
              </a:rPr>
              <a:t>Exit</a:t>
            </a:r>
          </a:p>
          <a:p>
            <a:pPr lvl="1">
              <a:buFont typeface="Arial"/>
              <a:buChar char="•"/>
            </a:pPr>
            <a:r>
              <a:rPr lang="en-US" sz="2800">
                <a:latin typeface="Arabic Typesetting"/>
                <a:cs typeface="Calibri"/>
              </a:rPr>
              <a:t>The menu can be entirely done within consul. </a:t>
            </a:r>
            <a:endParaRPr lang="en-US" sz="2800" dirty="0">
              <a:latin typeface="Arabic Typesetting"/>
              <a:cs typeface="Calibri"/>
            </a:endParaRPr>
          </a:p>
          <a:p>
            <a:pPr marL="0" indent="0">
              <a:buNone/>
            </a:pPr>
            <a:endParaRPr lang="en-US" dirty="0">
              <a:latin typeface="Arabic Typesetting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99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D7425-569C-4DC5-8ECE-EED7F7FA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Single player mode (available in first release)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0AAE-2783-45A2-B05E-B1564966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Arabic Typesetting"/>
                <a:cs typeface="Arabic Typesetting"/>
              </a:rPr>
              <a:t>Game description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Each game has a 2D-map which a player can move inside it reading some keys from the keyboard. </a:t>
            </a:r>
          </a:p>
          <a:p>
            <a:pPr lvl="1"/>
            <a:r>
              <a:rPr lang="en-US" sz="2800" dirty="0">
                <a:latin typeface="Arabic Typesetting"/>
                <a:ea typeface="+mn-lt"/>
                <a:cs typeface="Arabic Typesetting"/>
              </a:rPr>
              <a:t>The map has 4 edges which act like a wall and the player movement is only defined within these walls and can't go further.</a:t>
            </a:r>
          </a:p>
          <a:p>
            <a:pPr lvl="1"/>
            <a:r>
              <a:rPr lang="en-US" sz="2800" dirty="0">
                <a:latin typeface="Arabic Typesetting"/>
                <a:ea typeface="+mn-lt"/>
                <a:cs typeface="Arabic Typesetting"/>
              </a:rPr>
              <a:t>The map has a destination point which the player should reach it to wins.</a:t>
            </a:r>
            <a:endParaRPr lang="en-US" sz="2800" dirty="0">
              <a:latin typeface="Arabic Typesetting"/>
              <a:cs typeface="Arabic Typesetting"/>
            </a:endParaRP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There are some places in the map that the player can freely move around and some moving/static barriers which the player cannot move through them and should avoid.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There are some random moving bullets/arrows in the map which can hit the player and if any does hit him/her, player loses a score. 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If player loses all its scores, game is over.</a:t>
            </a:r>
          </a:p>
        </p:txBody>
      </p:sp>
    </p:spTree>
    <p:extLst>
      <p:ext uri="{BB962C8B-B14F-4D97-AF65-F5344CB8AC3E}">
        <p14:creationId xmlns:p14="http://schemas.microsoft.com/office/powerpoint/2010/main" val="41709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6F297-7A83-4472-8D1B-8FC7F7C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Single player mode (available in first release)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0B72-7213-4EFB-B15D-405994A9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A sample map can look like this:</a:t>
            </a:r>
          </a:p>
          <a:p>
            <a:endParaRPr lang="en-US" dirty="0">
              <a:latin typeface="Arabic Typesetting"/>
              <a:cs typeface="Arabic Typesetting"/>
            </a:endParaRPr>
          </a:p>
          <a:p>
            <a:endParaRPr lang="en-US" dirty="0">
              <a:latin typeface="Arabic Typesetting"/>
              <a:cs typeface="Arabic Typesetting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398CA-C2D0-4559-8E00-9EC85664190D}"/>
              </a:ext>
            </a:extLst>
          </p:cNvPr>
          <p:cNvSpPr/>
          <p:nvPr/>
        </p:nvSpPr>
        <p:spPr>
          <a:xfrm>
            <a:off x="6315096" y="1959198"/>
            <a:ext cx="4462046" cy="344440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F5F59D7-4B7A-4157-847A-B3D2ACCC6C35}"/>
              </a:ext>
            </a:extLst>
          </p:cNvPr>
          <p:cNvSpPr/>
          <p:nvPr/>
        </p:nvSpPr>
        <p:spPr>
          <a:xfrm>
            <a:off x="6585958" y="2273893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6FBF549-AF86-40A2-AF55-EBE9404CEE59}"/>
              </a:ext>
            </a:extLst>
          </p:cNvPr>
          <p:cNvSpPr/>
          <p:nvPr/>
        </p:nvSpPr>
        <p:spPr>
          <a:xfrm>
            <a:off x="9926383" y="4125925"/>
            <a:ext cx="256376" cy="277739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FA01B-A67F-43B1-8937-D6F87E4781E7}"/>
              </a:ext>
            </a:extLst>
          </p:cNvPr>
          <p:cNvCxnSpPr/>
          <p:nvPr/>
        </p:nvCxnSpPr>
        <p:spPr>
          <a:xfrm>
            <a:off x="9045100" y="26535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1B6A7-2EF9-477E-8F80-A6EF205317FB}"/>
              </a:ext>
            </a:extLst>
          </p:cNvPr>
          <p:cNvCxnSpPr>
            <a:cxnSpLocks/>
          </p:cNvCxnSpPr>
          <p:nvPr/>
        </p:nvCxnSpPr>
        <p:spPr>
          <a:xfrm>
            <a:off x="6438632" y="4476658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C4EF8E-8ADD-4385-8633-FDF117A32770}"/>
              </a:ext>
            </a:extLst>
          </p:cNvPr>
          <p:cNvCxnSpPr>
            <a:cxnSpLocks/>
          </p:cNvCxnSpPr>
          <p:nvPr/>
        </p:nvCxnSpPr>
        <p:spPr>
          <a:xfrm>
            <a:off x="7748986" y="3486770"/>
            <a:ext cx="1310354" cy="142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C96DD-9F42-44BA-A331-672E367BF7B6}"/>
              </a:ext>
            </a:extLst>
          </p:cNvPr>
          <p:cNvCxnSpPr/>
          <p:nvPr/>
        </p:nvCxnSpPr>
        <p:spPr>
          <a:xfrm>
            <a:off x="10142255" y="1956097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D89197-4A95-4B65-B0D8-508141BC9FB3}"/>
              </a:ext>
            </a:extLst>
          </p:cNvPr>
          <p:cNvCxnSpPr>
            <a:cxnSpLocks/>
          </p:cNvCxnSpPr>
          <p:nvPr/>
        </p:nvCxnSpPr>
        <p:spPr>
          <a:xfrm>
            <a:off x="8760685" y="2134132"/>
            <a:ext cx="2849" cy="487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7F419-8B29-4660-8987-0C8A0E2AD743}"/>
              </a:ext>
            </a:extLst>
          </p:cNvPr>
          <p:cNvCxnSpPr>
            <a:cxnSpLocks/>
          </p:cNvCxnSpPr>
          <p:nvPr/>
        </p:nvCxnSpPr>
        <p:spPr>
          <a:xfrm>
            <a:off x="7293656" y="3074170"/>
            <a:ext cx="2849" cy="32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41080-F687-4AF9-A5AF-3F24792AAD55}"/>
              </a:ext>
            </a:extLst>
          </p:cNvPr>
          <p:cNvCxnSpPr/>
          <p:nvPr/>
        </p:nvCxnSpPr>
        <p:spPr>
          <a:xfrm flipV="1">
            <a:off x="8363664" y="4268092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09942-E16E-48C9-A44E-54B1260BE36E}"/>
              </a:ext>
            </a:extLst>
          </p:cNvPr>
          <p:cNvCxnSpPr>
            <a:cxnSpLocks/>
          </p:cNvCxnSpPr>
          <p:nvPr/>
        </p:nvCxnSpPr>
        <p:spPr>
          <a:xfrm flipV="1">
            <a:off x="9239607" y="4688258"/>
            <a:ext cx="2846" cy="32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9EEE8-B297-4DBE-952F-442A9CE10C5A}"/>
              </a:ext>
            </a:extLst>
          </p:cNvPr>
          <p:cNvCxnSpPr>
            <a:cxnSpLocks/>
          </p:cNvCxnSpPr>
          <p:nvPr/>
        </p:nvCxnSpPr>
        <p:spPr>
          <a:xfrm flipV="1">
            <a:off x="9239607" y="3883530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EFF45D-0B9B-4473-9BE9-AA16CE43DF7D}"/>
              </a:ext>
            </a:extLst>
          </p:cNvPr>
          <p:cNvCxnSpPr>
            <a:cxnSpLocks/>
          </p:cNvCxnSpPr>
          <p:nvPr/>
        </p:nvCxnSpPr>
        <p:spPr>
          <a:xfrm flipV="1">
            <a:off x="7786822" y="4773716"/>
            <a:ext cx="2846" cy="32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CB1D68-D2E8-48DC-A3C7-6FD36A8D6987}"/>
              </a:ext>
            </a:extLst>
          </p:cNvPr>
          <p:cNvSpPr txBox="1"/>
          <p:nvPr/>
        </p:nvSpPr>
        <p:spPr>
          <a:xfrm>
            <a:off x="1171265" y="254553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abic Typesetting"/>
                <a:cs typeface="Arabic Typesetting"/>
              </a:rPr>
              <a:t>Destination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abic Typesetting"/>
                <a:cs typeface="Arabic Typesetting"/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abic Typesetting"/>
                <a:cs typeface="Arabic Typesetting"/>
              </a:rPr>
              <a:t>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abic Typesetting"/>
                <a:cs typeface="Arabic Typesetting"/>
              </a:rPr>
              <a:t>Arrows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9025243E-883D-4007-A1DB-F198CB360EB0}"/>
              </a:ext>
            </a:extLst>
          </p:cNvPr>
          <p:cNvSpPr/>
          <p:nvPr/>
        </p:nvSpPr>
        <p:spPr>
          <a:xfrm>
            <a:off x="2963202" y="2623704"/>
            <a:ext cx="227889" cy="227889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1254593D-780C-455F-AAF1-4A8C04288813}"/>
              </a:ext>
            </a:extLst>
          </p:cNvPr>
          <p:cNvSpPr/>
          <p:nvPr/>
        </p:nvSpPr>
        <p:spPr>
          <a:xfrm>
            <a:off x="2962541" y="3129099"/>
            <a:ext cx="227892" cy="206525"/>
          </a:xfrm>
          <a:prstGeom prst="smileyFac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abic Typesetting"/>
              <a:cs typeface="Arabic Typesetting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2D8D10-D5A8-408C-8098-A3804694B655}"/>
              </a:ext>
            </a:extLst>
          </p:cNvPr>
          <p:cNvCxnSpPr>
            <a:cxnSpLocks/>
          </p:cNvCxnSpPr>
          <p:nvPr/>
        </p:nvCxnSpPr>
        <p:spPr>
          <a:xfrm flipV="1">
            <a:off x="2655890" y="3686232"/>
            <a:ext cx="840337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0A6DE3-1BCD-44D3-9592-B8523890BE48}"/>
              </a:ext>
            </a:extLst>
          </p:cNvPr>
          <p:cNvCxnSpPr>
            <a:cxnSpLocks/>
          </p:cNvCxnSpPr>
          <p:nvPr/>
        </p:nvCxnSpPr>
        <p:spPr>
          <a:xfrm flipV="1">
            <a:off x="3081047" y="3880275"/>
            <a:ext cx="2846" cy="246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1E5094-1FA8-41E5-B492-D8DF9AA00112}"/>
              </a:ext>
            </a:extLst>
          </p:cNvPr>
          <p:cNvSpPr txBox="1"/>
          <p:nvPr/>
        </p:nvSpPr>
        <p:spPr>
          <a:xfrm>
            <a:off x="908507" y="4531567"/>
            <a:ext cx="5081751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abic Typesetting"/>
                <a:cs typeface="Arabic Typesetting"/>
              </a:rPr>
              <a:t>The map is definitely not graphically intensive. It can be done in consoul or at </a:t>
            </a:r>
            <a:r>
              <a:rPr lang="en-US" sz="2800">
                <a:latin typeface="Arabic Typesetting"/>
                <a:cs typeface="Arabic Typesetting"/>
              </a:rPr>
              <a:t>most a very basic canvas.</a:t>
            </a:r>
          </a:p>
        </p:txBody>
      </p:sp>
    </p:spTree>
    <p:extLst>
      <p:ext uri="{BB962C8B-B14F-4D97-AF65-F5344CB8AC3E}">
        <p14:creationId xmlns:p14="http://schemas.microsoft.com/office/powerpoint/2010/main" val="208993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463FF-3D54-4549-9CA4-021D8202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Calibri Light"/>
              </a:rPr>
              <a:t>Multiplayer mode (only available in final release)</a:t>
            </a:r>
            <a:endParaRPr lang="en-US">
              <a:latin typeface="Arabic Typesetting"/>
              <a:cs typeface="Arabic Typesetting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C299-3A51-4D80-BF73-6E9E3E3C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abic Typesetting"/>
                <a:cs typeface="Arabic Typesetting"/>
              </a:rPr>
              <a:t>In this level, we want to add another player to the game .</a:t>
            </a:r>
          </a:p>
          <a:p>
            <a:r>
              <a:rPr lang="en-US" dirty="0">
                <a:latin typeface="Arabic Typesetting"/>
                <a:cs typeface="Arabic Typesetting"/>
              </a:rPr>
              <a:t>The goal is reaching the destination.</a:t>
            </a:r>
          </a:p>
          <a:p>
            <a:r>
              <a:rPr lang="en-US" dirty="0">
                <a:latin typeface="Arabic Typesetting"/>
                <a:cs typeface="Arabic Typesetting"/>
              </a:rPr>
              <a:t>Both players will be able to shoot each other.</a:t>
            </a:r>
          </a:p>
          <a:p>
            <a:r>
              <a:rPr lang="en-US" dirty="0">
                <a:latin typeface="Arabic Typesetting"/>
                <a:cs typeface="Arabic Typesetting"/>
              </a:rPr>
              <a:t>If they can hit each other, the player which is shot will be out of the game and the one who is still in the game should reach the goal.</a:t>
            </a:r>
          </a:p>
          <a:p>
            <a:r>
              <a:rPr lang="en-US" dirty="0">
                <a:latin typeface="Arabic Typesetting"/>
                <a:cs typeface="Arabic Typesetting"/>
              </a:rPr>
              <a:t>The game will over when one player reach the goal.</a:t>
            </a:r>
          </a:p>
        </p:txBody>
      </p:sp>
    </p:spTree>
    <p:extLst>
      <p:ext uri="{BB962C8B-B14F-4D97-AF65-F5344CB8AC3E}">
        <p14:creationId xmlns:p14="http://schemas.microsoft.com/office/powerpoint/2010/main" val="148376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0F34-CFA7-40B0-9CA8-80B8B631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Options (available in final release)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67F6-1207-410B-AB64-B03F7F7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337"/>
            <a:ext cx="10515600" cy="47786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Arabic Typesetting"/>
              <a:cs typeface="Arabic Typesetting"/>
            </a:endParaRP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In options tap one can select a specific map from the existing available maps. </a:t>
            </a:r>
          </a:p>
          <a:p>
            <a:pPr lvl="2"/>
            <a:r>
              <a:rPr lang="en-US" sz="2800" dirty="0">
                <a:latin typeface="Arabic Typesetting"/>
                <a:cs typeface="Arabic Typesetting"/>
              </a:rPr>
              <a:t>Map number one</a:t>
            </a:r>
          </a:p>
          <a:p>
            <a:pPr lvl="2"/>
            <a:r>
              <a:rPr lang="en-US" sz="2800" dirty="0">
                <a:latin typeface="Arabic Typesetting"/>
                <a:cs typeface="Arabic Typesetting"/>
              </a:rPr>
              <a:t>Map number two</a:t>
            </a: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Also one can select the game difficulty. When difficulty goes higher, the number and the speed of the arrows will increase. </a:t>
            </a:r>
          </a:p>
          <a:p>
            <a:pPr lvl="2"/>
            <a:r>
              <a:rPr lang="en-US" sz="2800" dirty="0">
                <a:latin typeface="Arabic Typesetting"/>
                <a:cs typeface="Arabic Typesetting"/>
              </a:rPr>
              <a:t>Easy</a:t>
            </a:r>
          </a:p>
          <a:p>
            <a:pPr lvl="2"/>
            <a:r>
              <a:rPr lang="en-US" sz="2800" dirty="0">
                <a:latin typeface="Arabic Typesetting"/>
                <a:cs typeface="Arabic Typesetting"/>
              </a:rPr>
              <a:t>Moderate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2"/>
            <a:r>
              <a:rPr lang="en-US" sz="2800" dirty="0">
                <a:latin typeface="Arabic Typesetting"/>
                <a:cs typeface="Arabic Typesetting"/>
              </a:rPr>
              <a:t>Hard</a:t>
            </a:r>
          </a:p>
          <a:p>
            <a:pPr lvl="2"/>
            <a:endParaRPr lang="en-US" sz="2800" dirty="0">
              <a:latin typeface="Arabic Typesetting"/>
              <a:cs typeface="Arabic Typesetting"/>
            </a:endParaRPr>
          </a:p>
          <a:p>
            <a:endParaRPr lang="en-US" sz="2000" dirty="0">
              <a:latin typeface="Arabic Typesetting"/>
              <a:cs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22339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62F1-B2AE-4FD9-A83A-932A46E2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79" y="849980"/>
            <a:ext cx="10515600" cy="4671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latin typeface="Arabic Typesetting"/>
                <a:cs typeface="Arabic Typesetting"/>
              </a:rPr>
              <a:t>Credit (available in first release)</a:t>
            </a:r>
            <a:endParaRPr lang="en-US" sz="4400" dirty="0">
              <a:ea typeface="+mn-lt"/>
              <a:cs typeface="+mn-lt"/>
            </a:endParaRP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If credit item is selected, a screen should be shown and state designers and contributors' name.</a:t>
            </a:r>
            <a:endParaRPr lang="en-US" sz="2800" dirty="0">
              <a:latin typeface="Arabic Typesetting"/>
              <a:ea typeface="+mn-lt"/>
              <a:cs typeface="Arabic Typesetting"/>
            </a:endParaRPr>
          </a:p>
          <a:p>
            <a:pPr lvl="1"/>
            <a:endParaRPr lang="en-US" sz="2800" dirty="0">
              <a:latin typeface="Arabic Typesetting"/>
              <a:cs typeface="Arabic Typesetting"/>
            </a:endParaRPr>
          </a:p>
          <a:p>
            <a:pPr marL="457200" lvl="1" indent="0">
              <a:buNone/>
            </a:pPr>
            <a:endParaRPr lang="en-US" sz="2800" dirty="0">
              <a:latin typeface="Arabic Typesetting"/>
              <a:cs typeface="Arabic Typesetting"/>
            </a:endParaRPr>
          </a:p>
          <a:p>
            <a:r>
              <a:rPr lang="en-US" sz="4400" dirty="0">
                <a:latin typeface="Arabic Typesetting"/>
                <a:cs typeface="Arabic Typesetting"/>
              </a:rPr>
              <a:t>Exit (available in first release)</a:t>
            </a:r>
            <a:endParaRPr lang="en-US" sz="4400" dirty="0">
              <a:ea typeface="+mn-lt"/>
              <a:cs typeface="+mn-lt"/>
            </a:endParaRPr>
          </a:p>
          <a:p>
            <a:pPr lvl="1"/>
            <a:r>
              <a:rPr lang="en-US" sz="2800" dirty="0">
                <a:latin typeface="Arabic Typesetting"/>
                <a:cs typeface="Arabic Typesetting"/>
              </a:rPr>
              <a:t>If one selects exit tab, the program is done, and game should gracefully close all open windows.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93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6F0CE-8B8D-4DC2-928B-91606C8C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abic Typesetting"/>
                <a:cs typeface="Arabic Typesetting"/>
              </a:rPr>
              <a:t>Prioritization for first release: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E950-F8BC-40F6-B4A9-07D6D13C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Arabic Typesetting"/>
                <a:cs typeface="Arabic Typesetting"/>
              </a:rPr>
              <a:t>Define and implement a functional menu.</a:t>
            </a:r>
          </a:p>
          <a:p>
            <a:pPr marL="97155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Add menu options and move between options and able to open and close each option.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abic Typesetting"/>
                <a:cs typeface="Arabic Typesetting"/>
              </a:rPr>
              <a:t>Create a simple map.</a:t>
            </a: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Add map walls and destination.</a:t>
            </a:r>
            <a:endParaRPr lang="en-US" sz="28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Add map moving barriers.</a:t>
            </a:r>
            <a:endParaRPr lang="en-US" sz="28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Add random arrows.</a:t>
            </a:r>
            <a:endParaRPr lang="en-US" sz="28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abic Typesetting"/>
                <a:cs typeface="Arabic Typesetting"/>
              </a:rPr>
              <a:t>Create the player.</a:t>
            </a: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Make player moves.</a:t>
            </a:r>
            <a:endParaRPr lang="en-US" sz="28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Make win if player reaches the destination.</a:t>
            </a:r>
            <a:endParaRPr lang="en-US" sz="2800">
              <a:ea typeface="+mn-lt"/>
              <a:cs typeface="+mn-lt"/>
            </a:endParaRPr>
          </a:p>
          <a:p>
            <a:pPr marL="914400" lvl="1">
              <a:buAutoNum type="arabicPeriod"/>
            </a:pPr>
            <a:r>
              <a:rPr lang="en-US" sz="2800" dirty="0">
                <a:latin typeface="Arabic Typesetting"/>
                <a:cs typeface="Arabic Typesetting"/>
              </a:rPr>
              <a:t>Lose 1 score if an arrow hits the player and game over when all scores are used.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dirty="0">
              <a:latin typeface="Arabic Typesetting"/>
              <a:cs typeface="Arabic Typesetting"/>
            </a:endParaRPr>
          </a:p>
          <a:p>
            <a:pPr marL="1371600" lvl="2">
              <a:buAutoNum type="arabicPeriod"/>
            </a:pPr>
            <a:endParaRPr lang="en-US" dirty="0">
              <a:latin typeface="Arabic Typesetting"/>
              <a:cs typeface="Arabic Typesetting"/>
            </a:endParaRPr>
          </a:p>
          <a:p>
            <a:pPr marL="914400" lvl="1" indent="-457200">
              <a:buAutoNum type="arabicPeriod"/>
            </a:pPr>
            <a:endParaRPr lang="en-US" dirty="0">
              <a:latin typeface="Arabic Typesetting"/>
              <a:cs typeface="Arabic Typesetting"/>
            </a:endParaRPr>
          </a:p>
          <a:p>
            <a:pPr marL="1371600" lvl="2">
              <a:buAutoNum type="arabicPeriod"/>
            </a:pPr>
            <a:endParaRPr lang="en-US" dirty="0">
              <a:latin typeface="Arabic Typesetting"/>
              <a:cs typeface="Arabic Typesetting"/>
            </a:endParaRPr>
          </a:p>
          <a:p>
            <a:pPr marL="914400" lvl="1" indent="-457200">
              <a:buAutoNum type="arabicPeriod"/>
            </a:pPr>
            <a:endParaRPr lang="en-US" dirty="0">
              <a:latin typeface="Arabic Typesetting"/>
              <a:cs typeface="Arabic Typesetting"/>
            </a:endParaRPr>
          </a:p>
          <a:p>
            <a:pPr marL="914400" lvl="1" indent="-457200">
              <a:buAutoNum type="arabicPeriod"/>
            </a:pPr>
            <a:endParaRPr lang="en-US" dirty="0">
              <a:latin typeface="Arabic Typesetting"/>
              <a:cs typeface="Arabic Typesetting"/>
            </a:endParaRPr>
          </a:p>
          <a:p>
            <a:pPr marL="457200" lvl="1" indent="0">
              <a:buNone/>
            </a:pPr>
            <a:endParaRPr lang="en-US" dirty="0">
              <a:latin typeface="Arabic Typesetting"/>
              <a:cs typeface="Arabic Typesetting"/>
            </a:endParaRPr>
          </a:p>
          <a:p>
            <a:pPr lvl="1"/>
            <a:endParaRPr lang="en-US" dirty="0">
              <a:latin typeface="Arabic Typesetting"/>
              <a:cs typeface="Arabic Typesetting"/>
            </a:endParaRPr>
          </a:p>
        </p:txBody>
      </p:sp>
    </p:spTree>
    <p:extLst>
      <p:ext uri="{BB962C8B-B14F-4D97-AF65-F5344CB8AC3E}">
        <p14:creationId xmlns:p14="http://schemas.microsoft.com/office/powerpoint/2010/main" val="332761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Problem statement and software requirements</vt:lpstr>
      <vt:lpstr>PowerPoint Presentation</vt:lpstr>
      <vt:lpstr>Game menu (available in first release)</vt:lpstr>
      <vt:lpstr>Single player mode (available in first release)</vt:lpstr>
      <vt:lpstr>Single player mode (available in first release)</vt:lpstr>
      <vt:lpstr>Multiplayer mode (only available in final release)</vt:lpstr>
      <vt:lpstr>Options (available in final release)</vt:lpstr>
      <vt:lpstr>PowerPoint Presentation</vt:lpstr>
      <vt:lpstr>Prioritization for first release:</vt:lpstr>
      <vt:lpstr>Prioritization for final release:</vt:lpstr>
      <vt:lpstr>        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1172</cp:revision>
  <dcterms:created xsi:type="dcterms:W3CDTF">2020-09-24T23:10:26Z</dcterms:created>
  <dcterms:modified xsi:type="dcterms:W3CDTF">2020-10-30T13:26:14Z</dcterms:modified>
</cp:coreProperties>
</file>