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16"/>
  </p:notesMasterIdLst>
  <p:sldIdLst>
    <p:sldId id="256" r:id="rId2"/>
    <p:sldId id="258" r:id="rId3"/>
    <p:sldId id="263" r:id="rId4"/>
    <p:sldId id="268" r:id="rId5"/>
    <p:sldId id="269" r:id="rId6"/>
    <p:sldId id="261" r:id="rId7"/>
    <p:sldId id="275" r:id="rId8"/>
    <p:sldId id="262" r:id="rId9"/>
    <p:sldId id="270" r:id="rId10"/>
    <p:sldId id="271" r:id="rId11"/>
    <p:sldId id="272" r:id="rId12"/>
    <p:sldId id="273" r:id="rId13"/>
    <p:sldId id="27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1144"/>
  </p:normalViewPr>
  <p:slideViewPr>
    <p:cSldViewPr snapToGrid="0" snapToObjects="1">
      <p:cViewPr varScale="1">
        <p:scale>
          <a:sx n="79" d="100"/>
          <a:sy n="79" d="100"/>
        </p:scale>
        <p:origin x="12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8422-D8DE-A749-B51A-14E7D1211F1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67EF-A4E6-6D44-A54B-8C7C8F66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67EF-A4E6-6D44-A54B-8C7C8F661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8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67EF-A4E6-6D44-A54B-8C7C8F661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7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67EF-A4E6-6D44-A54B-8C7C8F661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8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67EF-A4E6-6D44-A54B-8C7C8F661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75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67EF-A4E6-6D44-A54B-8C7C8F661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94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67EF-A4E6-6D44-A54B-8C7C8F661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7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3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7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6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EBF843-74C8-D54E-8A00-AFCAD468F7C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890" y="1907262"/>
            <a:ext cx="9144000" cy="180989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Run and Shoot App</a:t>
            </a:r>
            <a:br>
              <a:rPr lang="en-US" dirty="0"/>
            </a:b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0" y="4459014"/>
            <a:ext cx="35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Presented By: (Group D)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Firoozishahmirzadi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Parichehreh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Layeghi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Mahsa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Xu </a:t>
            </a:r>
            <a:r>
              <a:rPr lang="en-US" sz="2000" dirty="0" err="1">
                <a:solidFill>
                  <a:schemeClr val="bg1"/>
                </a:solidFill>
              </a:rPr>
              <a:t>Jin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El-</a:t>
            </a:r>
            <a:r>
              <a:rPr lang="en-US" sz="2000" dirty="0" err="1">
                <a:solidFill>
                  <a:schemeClr val="bg1"/>
                </a:solidFill>
              </a:rPr>
              <a:t>Habrouk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Jaser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40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4048" lvl="2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pPr marL="384048" lvl="2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Initialization of the map using </a:t>
            </a:r>
            <a:r>
              <a:rPr lang="en-US" sz="2400" dirty="0" err="1">
                <a:cs typeface="Arabic Typesetting"/>
              </a:rPr>
              <a:t>load_map</a:t>
            </a:r>
            <a:r>
              <a:rPr lang="en-US" sz="2400" dirty="0">
                <a:cs typeface="Arabic Typesetting"/>
              </a:rPr>
              <a:t>() function.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Only Allowed Directions(DIRECTION_UP, DIRECTION_DOWN, etc.)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384048" lvl="2" indent="0">
              <a:buNone/>
            </a:pPr>
            <a:endParaRPr lang="en-US" sz="2400" dirty="0">
              <a:cs typeface="Arabic Typesetting"/>
            </a:endParaRPr>
          </a:p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8165" y="3116642"/>
            <a:ext cx="3377183" cy="75879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Preconditions</a:t>
            </a:r>
          </a:p>
        </p:txBody>
      </p:sp>
    </p:spTree>
    <p:extLst>
      <p:ext uri="{BB962C8B-B14F-4D97-AF65-F5344CB8AC3E}">
        <p14:creationId xmlns:p14="http://schemas.microsoft.com/office/powerpoint/2010/main" val="121706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4048" lvl="2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pPr marL="384048" lvl="2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201168" lvl="1" indent="0">
              <a:lnSpc>
                <a:spcPct val="110000"/>
              </a:lnSpc>
              <a:buNone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The return value specifies the permission to move</a:t>
            </a:r>
          </a:p>
          <a:p>
            <a:pPr marL="749808" lvl="4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- TRUE -&gt; The movement is allowed</a:t>
            </a:r>
          </a:p>
          <a:p>
            <a:pPr marL="749808" lvl="4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- False -&gt; The movement is prohibited </a:t>
            </a: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It is used for next function call which is </a:t>
            </a:r>
            <a:r>
              <a:rPr lang="en-US" sz="2400" dirty="0" err="1">
                <a:cs typeface="Arabic Typesetting"/>
              </a:rPr>
              <a:t>update_player_pos</a:t>
            </a:r>
            <a:r>
              <a:rPr lang="en-US" sz="2400" dirty="0">
                <a:cs typeface="Arabic Typesetting"/>
              </a:rPr>
              <a:t>()</a:t>
            </a:r>
          </a:p>
          <a:p>
            <a:pPr marL="0" indent="0">
              <a:buNone/>
            </a:pPr>
            <a:endParaRPr lang="en-US" sz="24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8165" y="3116642"/>
            <a:ext cx="3377183" cy="75879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Postconditions</a:t>
            </a:r>
          </a:p>
        </p:txBody>
      </p:sp>
    </p:spTree>
    <p:extLst>
      <p:ext uri="{BB962C8B-B14F-4D97-AF65-F5344CB8AC3E}">
        <p14:creationId xmlns:p14="http://schemas.microsoft.com/office/powerpoint/2010/main" val="141000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01168" lvl="1" indent="0">
              <a:lnSpc>
                <a:spcPct val="110000"/>
              </a:lnSpc>
              <a:buNone/>
            </a:pPr>
            <a:endParaRPr lang="en-US" sz="2400" dirty="0">
              <a:cs typeface="Arabic Typesetting"/>
            </a:endParaRP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400" b="1" dirty="0">
                <a:cs typeface="Arabic Typesetting"/>
              </a:rPr>
              <a:t> Black-box testing 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sz="2400" b="1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1. Wrong Direction:</a:t>
            </a:r>
          </a:p>
          <a:p>
            <a:pPr marL="384048" lvl="2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 Expected Output: The program will finish.</a:t>
            </a:r>
            <a:endParaRPr lang="en-US" sz="2400" b="1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2. Undefined Map:</a:t>
            </a:r>
          </a:p>
          <a:p>
            <a:pPr marL="384048" lvl="2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-Expected Output: The program will finish.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3. Player on the edges of the map and wants to go further:</a:t>
            </a:r>
          </a:p>
          <a:p>
            <a:pPr marL="566928" lvl="3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-Expected Output:  an integer value of TRUE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8165" y="3116642"/>
            <a:ext cx="3377183" cy="75879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262323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01168" lvl="1" indent="0">
              <a:lnSpc>
                <a:spcPct val="110000"/>
              </a:lnSpc>
              <a:buNone/>
            </a:pPr>
            <a:endParaRPr lang="en-US" sz="2400" b="1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4. Player on Random Position, Wants to move in a direction of an existing barrier: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 Expected Output: an integer value of TRUE 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5. Player on Random Position, Wants to move in a direction with no barriers on its way: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000" dirty="0">
                <a:cs typeface="Arabic Typesetting"/>
              </a:rPr>
              <a:t>	-Expected Output:  an integer value </a:t>
            </a:r>
            <a:r>
              <a:rPr lang="en-US" sz="2000">
                <a:cs typeface="Arabic Typesetting"/>
              </a:rPr>
              <a:t>of FALSE</a:t>
            </a:r>
            <a:endParaRPr lang="en-US" sz="20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8165" y="3116642"/>
            <a:ext cx="3377183" cy="75879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Testing Strategy – Contd.</a:t>
            </a:r>
          </a:p>
        </p:txBody>
      </p:sp>
    </p:spTree>
    <p:extLst>
      <p:ext uri="{BB962C8B-B14F-4D97-AF65-F5344CB8AC3E}">
        <p14:creationId xmlns:p14="http://schemas.microsoft.com/office/powerpoint/2010/main" val="114179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890" y="1907262"/>
            <a:ext cx="9144000" cy="18098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</a:rPr>
              <a:t>Q &amp; A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Thank You! 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0" y="4459014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79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297-7A83-4472-8D1B-8FC7F7C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41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abic Typesetting"/>
                <a:cs typeface="Arabic Typesetting"/>
              </a:rPr>
              <a:t>Review on Run and Shoot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0B72-7213-4EFB-B15D-405994A9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8" y="1956097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rabic Typesetting"/>
              </a:rPr>
              <a:t>A simple map can look like this:</a:t>
            </a:r>
          </a:p>
          <a:p>
            <a:endParaRPr lang="en-US" dirty="0">
              <a:latin typeface="Arabic Typesetting"/>
              <a:cs typeface="Arabic Typesetting"/>
            </a:endParaRPr>
          </a:p>
          <a:p>
            <a:endParaRPr lang="en-US" dirty="0">
              <a:latin typeface="Arabic Typesetting"/>
              <a:cs typeface="Arabic Typesetting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398CA-C2D0-4559-8E00-9EC85664190D}"/>
              </a:ext>
            </a:extLst>
          </p:cNvPr>
          <p:cNvSpPr/>
          <p:nvPr/>
        </p:nvSpPr>
        <p:spPr>
          <a:xfrm>
            <a:off x="6315096" y="1959198"/>
            <a:ext cx="4462046" cy="344440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F5F59D7-4B7A-4157-847A-B3D2ACCC6C35}"/>
              </a:ext>
            </a:extLst>
          </p:cNvPr>
          <p:cNvSpPr/>
          <p:nvPr/>
        </p:nvSpPr>
        <p:spPr>
          <a:xfrm>
            <a:off x="6585958" y="2273893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F6FBF549-AF86-40A2-AF55-EBE9404CEE59}"/>
              </a:ext>
            </a:extLst>
          </p:cNvPr>
          <p:cNvSpPr/>
          <p:nvPr/>
        </p:nvSpPr>
        <p:spPr>
          <a:xfrm>
            <a:off x="9926383" y="4125925"/>
            <a:ext cx="256376" cy="277739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FA01B-A67F-43B1-8937-D6F87E4781E7}"/>
              </a:ext>
            </a:extLst>
          </p:cNvPr>
          <p:cNvCxnSpPr/>
          <p:nvPr/>
        </p:nvCxnSpPr>
        <p:spPr>
          <a:xfrm>
            <a:off x="9045100" y="26535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1B6A7-2EF9-477E-8F80-A6EF205317FB}"/>
              </a:ext>
            </a:extLst>
          </p:cNvPr>
          <p:cNvCxnSpPr>
            <a:cxnSpLocks/>
          </p:cNvCxnSpPr>
          <p:nvPr/>
        </p:nvCxnSpPr>
        <p:spPr>
          <a:xfrm>
            <a:off x="6438632" y="44766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C4EF8E-8ADD-4385-8633-FDF117A32770}"/>
              </a:ext>
            </a:extLst>
          </p:cNvPr>
          <p:cNvCxnSpPr>
            <a:cxnSpLocks/>
          </p:cNvCxnSpPr>
          <p:nvPr/>
        </p:nvCxnSpPr>
        <p:spPr>
          <a:xfrm>
            <a:off x="7748986" y="3486770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C96DD-9F42-44BA-A331-672E367BF7B6}"/>
              </a:ext>
            </a:extLst>
          </p:cNvPr>
          <p:cNvCxnSpPr/>
          <p:nvPr/>
        </p:nvCxnSpPr>
        <p:spPr>
          <a:xfrm>
            <a:off x="10142255" y="1956097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D89197-4A95-4B65-B0D8-508141BC9FB3}"/>
              </a:ext>
            </a:extLst>
          </p:cNvPr>
          <p:cNvCxnSpPr>
            <a:cxnSpLocks/>
          </p:cNvCxnSpPr>
          <p:nvPr/>
        </p:nvCxnSpPr>
        <p:spPr>
          <a:xfrm>
            <a:off x="8760685" y="2134132"/>
            <a:ext cx="2849" cy="487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37F419-8B29-4660-8987-0C8A0E2AD743}"/>
              </a:ext>
            </a:extLst>
          </p:cNvPr>
          <p:cNvCxnSpPr>
            <a:cxnSpLocks/>
          </p:cNvCxnSpPr>
          <p:nvPr/>
        </p:nvCxnSpPr>
        <p:spPr>
          <a:xfrm>
            <a:off x="7293656" y="3074170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641080-F687-4AF9-A5AF-3F24792AAD55}"/>
              </a:ext>
            </a:extLst>
          </p:cNvPr>
          <p:cNvCxnSpPr/>
          <p:nvPr/>
        </p:nvCxnSpPr>
        <p:spPr>
          <a:xfrm flipV="1">
            <a:off x="8363664" y="4268092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09942-E16E-48C9-A44E-54B1260BE36E}"/>
              </a:ext>
            </a:extLst>
          </p:cNvPr>
          <p:cNvCxnSpPr>
            <a:cxnSpLocks/>
          </p:cNvCxnSpPr>
          <p:nvPr/>
        </p:nvCxnSpPr>
        <p:spPr>
          <a:xfrm flipV="1">
            <a:off x="9239607" y="4688258"/>
            <a:ext cx="2846" cy="32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9EEE8-B297-4DBE-952F-442A9CE10C5A}"/>
              </a:ext>
            </a:extLst>
          </p:cNvPr>
          <p:cNvCxnSpPr>
            <a:cxnSpLocks/>
          </p:cNvCxnSpPr>
          <p:nvPr/>
        </p:nvCxnSpPr>
        <p:spPr>
          <a:xfrm flipV="1">
            <a:off x="9239607" y="3883530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EFF45D-0B9B-4473-9BE9-AA16CE43DF7D}"/>
              </a:ext>
            </a:extLst>
          </p:cNvPr>
          <p:cNvCxnSpPr>
            <a:cxnSpLocks/>
          </p:cNvCxnSpPr>
          <p:nvPr/>
        </p:nvCxnSpPr>
        <p:spPr>
          <a:xfrm flipV="1">
            <a:off x="7786822" y="4773716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CB1D68-D2E8-48DC-A3C7-6FD36A8D6987}"/>
              </a:ext>
            </a:extLst>
          </p:cNvPr>
          <p:cNvSpPr txBox="1"/>
          <p:nvPr/>
        </p:nvSpPr>
        <p:spPr>
          <a:xfrm>
            <a:off x="1171265" y="254553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Destination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Arrows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9025243E-883D-4007-A1DB-F198CB360EB0}"/>
              </a:ext>
            </a:extLst>
          </p:cNvPr>
          <p:cNvSpPr/>
          <p:nvPr/>
        </p:nvSpPr>
        <p:spPr>
          <a:xfrm>
            <a:off x="3560102" y="2712604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1254593D-780C-455F-AAF1-4A8C04288813}"/>
              </a:ext>
            </a:extLst>
          </p:cNvPr>
          <p:cNvSpPr/>
          <p:nvPr/>
        </p:nvSpPr>
        <p:spPr>
          <a:xfrm>
            <a:off x="2962541" y="3154499"/>
            <a:ext cx="227892" cy="206525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2D8D10-D5A8-408C-8098-A3804694B655}"/>
              </a:ext>
            </a:extLst>
          </p:cNvPr>
          <p:cNvCxnSpPr>
            <a:cxnSpLocks/>
          </p:cNvCxnSpPr>
          <p:nvPr/>
        </p:nvCxnSpPr>
        <p:spPr>
          <a:xfrm flipV="1">
            <a:off x="2808290" y="3639298"/>
            <a:ext cx="840337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0A6DE3-1BCD-44D3-9592-B8523890BE48}"/>
              </a:ext>
            </a:extLst>
          </p:cNvPr>
          <p:cNvCxnSpPr>
            <a:cxnSpLocks/>
          </p:cNvCxnSpPr>
          <p:nvPr/>
        </p:nvCxnSpPr>
        <p:spPr>
          <a:xfrm flipV="1">
            <a:off x="3081047" y="3880275"/>
            <a:ext cx="2846" cy="246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1E5094-1FA8-41E5-B492-D8DF9AA00112}"/>
              </a:ext>
            </a:extLst>
          </p:cNvPr>
          <p:cNvSpPr txBox="1"/>
          <p:nvPr/>
        </p:nvSpPr>
        <p:spPr>
          <a:xfrm>
            <a:off x="1171265" y="4531567"/>
            <a:ext cx="565771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abic Typesetting"/>
              </a:rPr>
              <a:t>The map is definitely not graphically intensive. This is just for</a:t>
            </a:r>
          </a:p>
          <a:p>
            <a:r>
              <a:rPr lang="en-US" sz="2400" dirty="0">
                <a:cs typeface="Arabic Typesetting"/>
              </a:rPr>
              <a:t>demonstration purpose</a:t>
            </a:r>
          </a:p>
        </p:txBody>
      </p:sp>
    </p:spTree>
    <p:extLst>
      <p:ext uri="{BB962C8B-B14F-4D97-AF65-F5344CB8AC3E}">
        <p14:creationId xmlns:p14="http://schemas.microsoft.com/office/powerpoint/2010/main" val="11427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anchor="ctr"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*	Assigned to: Mahsa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*	Check if there is any barrier on the way of player.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*	Input: player, barrier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*	Output: 0 ---&gt; player no hit &amp; 1---&gt; player is hit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*	Return: int */</a:t>
            </a:r>
          </a:p>
          <a:p>
            <a:pPr lvl="1"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int </a:t>
            </a:r>
            <a:r>
              <a:rPr lang="en-US" sz="2400" dirty="0" err="1">
                <a:cs typeface="Arabic Typesetting"/>
              </a:rPr>
              <a:t>isBarrierHit</a:t>
            </a:r>
            <a:r>
              <a:rPr lang="en-US" sz="2400" dirty="0">
                <a:cs typeface="Arabic Typesetting"/>
              </a:rPr>
              <a:t>(Player </a:t>
            </a:r>
            <a:r>
              <a:rPr lang="en-US" sz="2400" dirty="0" err="1">
                <a:cs typeface="Arabic Typesetting"/>
              </a:rPr>
              <a:t>player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MapBarrier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MapSpace</a:t>
            </a:r>
            <a:r>
              <a:rPr lang="en-US" sz="2400" dirty="0">
                <a:cs typeface="Arabic Typesetting"/>
              </a:rPr>
              <a:t> space);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5834" y="2781298"/>
            <a:ext cx="3377183" cy="140853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Initial definition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08938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anchor="ctr">
            <a:normAutofit/>
          </a:bodyPr>
          <a:lstStyle/>
          <a:p>
            <a:pPr marL="201168" lvl="1" indent="0">
              <a:buNone/>
            </a:pPr>
            <a:endParaRPr lang="en-US" sz="2400" dirty="0">
              <a:cs typeface="Arabic Typesetting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All Variable and Function names should be snake style (i.e. lower-case letters and numbers and underscore)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structures should include a typedef to remove the need to include the struct keyword throughout the code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Type names are usually all lowercase, and they end with a "_t" suffix to identify that they are a data type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5834" y="2781298"/>
            <a:ext cx="3377183" cy="140853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Coding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17134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anchor="ctr"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int </a:t>
            </a:r>
            <a:r>
              <a:rPr lang="en-US" sz="2400" dirty="0" err="1">
                <a:cs typeface="Arabic Typesetting"/>
              </a:rPr>
              <a:t>isBarrierHit</a:t>
            </a:r>
            <a:r>
              <a:rPr lang="en-US" sz="2400" dirty="0">
                <a:cs typeface="Arabic Typesetting"/>
              </a:rPr>
              <a:t>(Player </a:t>
            </a:r>
            <a:r>
              <a:rPr lang="en-US" sz="2400" dirty="0" err="1">
                <a:cs typeface="Arabic Typesetting"/>
              </a:rPr>
              <a:t>player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MapBarrier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MapSpace</a:t>
            </a:r>
            <a:r>
              <a:rPr lang="en-US" sz="2400" dirty="0">
                <a:cs typeface="Arabic Typesetting"/>
              </a:rPr>
              <a:t> space);</a:t>
            </a:r>
          </a:p>
          <a:p>
            <a:pPr lvl="1"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player_t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 </a:t>
            </a:r>
            <a:r>
              <a:rPr lang="en-US" sz="2400" dirty="0">
                <a:cs typeface="Arabic Typesetting"/>
              </a:rPr>
              <a:t>player,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map_barrier_t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map_space_t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 </a:t>
            </a:r>
            <a:r>
              <a:rPr lang="en-US" sz="2400" dirty="0">
                <a:cs typeface="Arabic Typesetting"/>
              </a:rPr>
              <a:t>space);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5834" y="2781298"/>
            <a:ext cx="3377183" cy="140853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Coding Conventions – Contd.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D7EF8A2-A293-481E-AF8D-568508D0C46B}"/>
              </a:ext>
            </a:extLst>
          </p:cNvPr>
          <p:cNvSpPr/>
          <p:nvPr/>
        </p:nvSpPr>
        <p:spPr>
          <a:xfrm>
            <a:off x="7550402" y="3054485"/>
            <a:ext cx="367913" cy="535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0" indent="0">
              <a:buNone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This function is basically used to predict the player’s collision with any barriers</a:t>
            </a:r>
          </a:p>
          <a:p>
            <a:pPr lvl="2">
              <a:lnSpc>
                <a:spcPct val="11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Direction</a:t>
            </a:r>
            <a:r>
              <a:rPr lang="en-US" sz="2000" dirty="0">
                <a:cs typeface="Arabic Typesetting"/>
              </a:rPr>
              <a:t> in which player wants to move is needed!</a:t>
            </a:r>
          </a:p>
          <a:p>
            <a:pPr lvl="2">
              <a:lnSpc>
                <a:spcPct val="110000"/>
              </a:lnSpc>
              <a:buFont typeface="Arial" charset="0"/>
              <a:buChar char="•"/>
            </a:pPr>
            <a:endParaRPr lang="en-US" sz="20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int </a:t>
            </a:r>
            <a:r>
              <a:rPr lang="en-US" sz="2400" dirty="0" err="1"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cs typeface="Arabic Typesetting"/>
              </a:rPr>
              <a:t>player_t</a:t>
            </a:r>
            <a:r>
              <a:rPr lang="en-US" sz="2400" dirty="0">
                <a:cs typeface="Arabic Typesetting"/>
              </a:rPr>
              <a:t> player, </a:t>
            </a:r>
            <a:r>
              <a:rPr lang="en-US" sz="2400" dirty="0" err="1">
                <a:cs typeface="Arabic Typesetting"/>
              </a:rPr>
              <a:t>map_barrier_t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map_space_t</a:t>
            </a:r>
            <a:r>
              <a:rPr lang="en-US" sz="2400" dirty="0">
                <a:cs typeface="Arabic Typesetting"/>
              </a:rPr>
              <a:t> space);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int </a:t>
            </a:r>
            <a:r>
              <a:rPr lang="en-US" sz="2400" dirty="0" err="1"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cs typeface="Arabic Typesetting"/>
              </a:rPr>
              <a:t>player_t</a:t>
            </a:r>
            <a:r>
              <a:rPr lang="en-US" sz="2400" dirty="0">
                <a:cs typeface="Arabic Typesetting"/>
              </a:rPr>
              <a:t> player, </a:t>
            </a:r>
            <a:r>
              <a:rPr lang="en-US" sz="2400" dirty="0" err="1">
                <a:cs typeface="Arabic Typesetting"/>
              </a:rPr>
              <a:t>map_barrier_t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map_space_t</a:t>
            </a:r>
            <a:r>
              <a:rPr lang="en-US" sz="2400" dirty="0">
                <a:cs typeface="Arabic Typesetting"/>
              </a:rPr>
              <a:t> space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direction_t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 direction</a:t>
            </a:r>
            <a:r>
              <a:rPr lang="en-US" sz="2400" dirty="0">
                <a:cs typeface="Arabic Typesetting"/>
              </a:rPr>
              <a:t>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384048" lvl="2" indent="0">
              <a:buNone/>
            </a:pPr>
            <a:endParaRPr lang="en-US" sz="2400" dirty="0">
              <a:cs typeface="Arabic Typesetting"/>
            </a:endParaRPr>
          </a:p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5834" y="2455479"/>
            <a:ext cx="3377183" cy="19998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Adding Function Parameters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FECD11F-0B96-43F5-8D7B-2F57247E082D}"/>
              </a:ext>
            </a:extLst>
          </p:cNvPr>
          <p:cNvSpPr/>
          <p:nvPr/>
        </p:nvSpPr>
        <p:spPr>
          <a:xfrm>
            <a:off x="7627766" y="3429000"/>
            <a:ext cx="367913" cy="535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0" indent="0">
              <a:buNone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It is more readable to return bool value instead of int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0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int </a:t>
            </a:r>
            <a:r>
              <a:rPr lang="en-US" sz="2400" dirty="0" err="1"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cs typeface="Arabic Typesetting"/>
              </a:rPr>
              <a:t>player_t</a:t>
            </a:r>
            <a:r>
              <a:rPr lang="en-US" sz="2400" dirty="0">
                <a:cs typeface="Arabic Typesetting"/>
              </a:rPr>
              <a:t> player, </a:t>
            </a:r>
            <a:r>
              <a:rPr lang="en-US" sz="2400" dirty="0" err="1">
                <a:cs typeface="Arabic Typesetting"/>
              </a:rPr>
              <a:t>map_barrier_t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map_space_t</a:t>
            </a:r>
            <a:r>
              <a:rPr lang="en-US" sz="2400" dirty="0">
                <a:cs typeface="Arabic Typesetting"/>
              </a:rPr>
              <a:t> space, </a:t>
            </a:r>
            <a:r>
              <a:rPr lang="en-US" sz="2400" dirty="0" err="1">
                <a:cs typeface="Arabic Typesetting"/>
              </a:rPr>
              <a:t>direction_t</a:t>
            </a:r>
            <a:r>
              <a:rPr lang="en-US" sz="2400" dirty="0">
                <a:cs typeface="Arabic Typesetting"/>
              </a:rPr>
              <a:t> direction);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bool</a:t>
            </a:r>
            <a:r>
              <a:rPr lang="en-US" sz="2400" dirty="0">
                <a:cs typeface="Arabic Typesetting"/>
              </a:rPr>
              <a:t> </a:t>
            </a:r>
            <a:r>
              <a:rPr lang="en-US" sz="2400" dirty="0" err="1"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cs typeface="Arabic Typesetting"/>
              </a:rPr>
              <a:t>player_t</a:t>
            </a:r>
            <a:r>
              <a:rPr lang="en-US" sz="2400" dirty="0">
                <a:cs typeface="Arabic Typesetting"/>
              </a:rPr>
              <a:t> player, </a:t>
            </a:r>
            <a:r>
              <a:rPr lang="en-US" sz="2400" dirty="0" err="1">
                <a:cs typeface="Arabic Typesetting"/>
              </a:rPr>
              <a:t>map_barrier_t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map_space_t</a:t>
            </a:r>
            <a:r>
              <a:rPr lang="en-US" sz="2400" dirty="0">
                <a:cs typeface="Arabic Typesetting"/>
              </a:rPr>
              <a:t> space, </a:t>
            </a:r>
            <a:r>
              <a:rPr lang="en-US" sz="2400" dirty="0" err="1">
                <a:cs typeface="Arabic Typesetting"/>
              </a:rPr>
              <a:t>direction_t</a:t>
            </a:r>
            <a:r>
              <a:rPr lang="en-US" sz="2400" dirty="0">
                <a:cs typeface="Arabic Typesetting"/>
              </a:rPr>
              <a:t> direction);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384048" lvl="2" indent="0">
              <a:buNone/>
            </a:pPr>
            <a:endParaRPr lang="en-US" sz="2400" dirty="0">
              <a:cs typeface="Arabic Typesetting"/>
            </a:endParaRPr>
          </a:p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5834" y="2455479"/>
            <a:ext cx="3377183" cy="19998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Changing Function Return Value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FECD11F-0B96-43F5-8D7B-2F57247E082D}"/>
              </a:ext>
            </a:extLst>
          </p:cNvPr>
          <p:cNvSpPr/>
          <p:nvPr/>
        </p:nvSpPr>
        <p:spPr>
          <a:xfrm>
            <a:off x="7627766" y="3116642"/>
            <a:ext cx="367913" cy="535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8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FE2488-032E-401C-9B3D-FC07EFD2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6354" y="2026927"/>
            <a:ext cx="7346950" cy="2470268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211" y="2212287"/>
            <a:ext cx="4342143" cy="14550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Map Structure</a:t>
            </a:r>
          </a:p>
        </p:txBody>
      </p:sp>
    </p:spTree>
    <p:extLst>
      <p:ext uri="{BB962C8B-B14F-4D97-AF65-F5344CB8AC3E}">
        <p14:creationId xmlns:p14="http://schemas.microsoft.com/office/powerpoint/2010/main" val="3917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4048" lvl="2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pPr marL="384048" lvl="2" indent="0">
              <a:lnSpc>
                <a:spcPct val="110000"/>
              </a:lnSpc>
              <a:buNone/>
            </a:pPr>
            <a:endParaRPr lang="en-US" sz="20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bool </a:t>
            </a:r>
            <a:r>
              <a:rPr lang="en-US" sz="2400" dirty="0" err="1"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cs typeface="Arabic Typesetting"/>
              </a:rPr>
              <a:t>player_t</a:t>
            </a:r>
            <a:r>
              <a:rPr lang="en-US" sz="2400" dirty="0">
                <a:cs typeface="Arabic Typesetting"/>
              </a:rPr>
              <a:t> player, </a:t>
            </a:r>
            <a:r>
              <a:rPr lang="en-US" sz="2400" dirty="0" err="1">
                <a:cs typeface="Arabic Typesetting"/>
              </a:rPr>
              <a:t>map_barrier_t</a:t>
            </a:r>
            <a:r>
              <a:rPr lang="en-US" sz="2400" dirty="0">
                <a:cs typeface="Arabic Typesetting"/>
              </a:rPr>
              <a:t>* </a:t>
            </a:r>
            <a:r>
              <a:rPr lang="en-US" sz="2400" dirty="0" err="1">
                <a:cs typeface="Arabic Typesetting"/>
              </a:rPr>
              <a:t>barrier_p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map_space_t</a:t>
            </a:r>
            <a:r>
              <a:rPr lang="en-US" sz="2400" dirty="0">
                <a:cs typeface="Arabic Typesetting"/>
              </a:rPr>
              <a:t> space, </a:t>
            </a:r>
            <a:r>
              <a:rPr lang="en-US" sz="2400" dirty="0" err="1">
                <a:cs typeface="Arabic Typesetting"/>
              </a:rPr>
              <a:t>direction_t</a:t>
            </a:r>
            <a:r>
              <a:rPr lang="en-US" sz="2400" dirty="0">
                <a:cs typeface="Arabic Typesetting"/>
              </a:rPr>
              <a:t> direction);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bool </a:t>
            </a:r>
            <a:r>
              <a:rPr lang="en-US" sz="2400" dirty="0" err="1">
                <a:cs typeface="Arabic Typesetting"/>
              </a:rPr>
              <a:t>is_barrier_hit</a:t>
            </a:r>
            <a:r>
              <a:rPr lang="en-US" sz="2400" dirty="0">
                <a:cs typeface="Arabic Typesetting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map_t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abic Typesetting"/>
              </a:rPr>
              <a:t> map</a:t>
            </a:r>
            <a:r>
              <a:rPr lang="en-US" sz="2400" dirty="0">
                <a:cs typeface="Arabic Typesetting"/>
              </a:rPr>
              <a:t>, </a:t>
            </a:r>
            <a:r>
              <a:rPr lang="en-US" sz="2400" dirty="0" err="1">
                <a:cs typeface="Arabic Typesetting"/>
              </a:rPr>
              <a:t>direction_t</a:t>
            </a:r>
            <a:r>
              <a:rPr lang="en-US" sz="2400" dirty="0">
                <a:cs typeface="Arabic Typesetting"/>
              </a:rPr>
              <a:t> direction);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marL="384048" lvl="2" indent="0">
              <a:buNone/>
            </a:pPr>
            <a:endParaRPr lang="en-US" sz="2400" dirty="0">
              <a:cs typeface="Arabic Typesetting"/>
            </a:endParaRPr>
          </a:p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5834" y="1828800"/>
            <a:ext cx="3377183" cy="26265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Updating</a:t>
            </a: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Function Parameters – Final Look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FECD11F-0B96-43F5-8D7B-2F57247E082D}"/>
              </a:ext>
            </a:extLst>
          </p:cNvPr>
          <p:cNvSpPr/>
          <p:nvPr/>
        </p:nvSpPr>
        <p:spPr>
          <a:xfrm>
            <a:off x="7676816" y="3280939"/>
            <a:ext cx="367913" cy="535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38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674</Words>
  <Application>Microsoft Office PowerPoint</Application>
  <PresentationFormat>Widescreen</PresentationFormat>
  <Paragraphs>109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Arabic Typesetting</vt:lpstr>
      <vt:lpstr>Arial</vt:lpstr>
      <vt:lpstr>Calibri</vt:lpstr>
      <vt:lpstr>Calibri Light</vt:lpstr>
      <vt:lpstr>Retrospect</vt:lpstr>
      <vt:lpstr>Run and Shoot App </vt:lpstr>
      <vt:lpstr>Review on Run and Shoot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and Shoot App</dc:title>
  <dc:creator>Jaser El-Habrouk</dc:creator>
  <cp:lastModifiedBy>Zeytoon</cp:lastModifiedBy>
  <cp:revision>38</cp:revision>
  <dcterms:created xsi:type="dcterms:W3CDTF">2020-10-21T12:09:25Z</dcterms:created>
  <dcterms:modified xsi:type="dcterms:W3CDTF">2020-11-11T12:45:04Z</dcterms:modified>
</cp:coreProperties>
</file>