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83" r:id="rId1"/>
  </p:sldMasterIdLst>
  <p:notesMasterIdLst>
    <p:notesMasterId r:id="rId11"/>
  </p:notesMasterIdLst>
  <p:sldIdLst>
    <p:sldId id="256" r:id="rId2"/>
    <p:sldId id="258" r:id="rId3"/>
    <p:sldId id="276" r:id="rId4"/>
    <p:sldId id="278" r:id="rId5"/>
    <p:sldId id="277" r:id="rId6"/>
    <p:sldId id="279" r:id="rId7"/>
    <p:sldId id="280" r:id="rId8"/>
    <p:sldId id="281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94"/>
    <p:restoredTop sz="91144"/>
  </p:normalViewPr>
  <p:slideViewPr>
    <p:cSldViewPr snapToGrid="0" snapToObjects="1">
      <p:cViewPr varScale="1">
        <p:scale>
          <a:sx n="79" d="100"/>
          <a:sy n="79" d="100"/>
        </p:scale>
        <p:origin x="120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D8422-D8DE-A749-B51A-14E7D1211F11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7967EF-A4E6-6D44-A54B-8C7C8F661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796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7967EF-A4E6-6D44-A54B-8C7C8F661B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110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967EF-A4E6-6D44-A54B-8C7C8F661B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9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F843-74C8-D54E-8A00-AFCAD468F7C4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0E0A-0ECD-4A4F-97D7-4FCECDEE834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033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F843-74C8-D54E-8A00-AFCAD468F7C4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0E0A-0ECD-4A4F-97D7-4FCECDEE8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2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F843-74C8-D54E-8A00-AFCAD468F7C4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0E0A-0ECD-4A4F-97D7-4FCECDEE8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075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F843-74C8-D54E-8A00-AFCAD468F7C4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0E0A-0ECD-4A4F-97D7-4FCECDEE8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899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F843-74C8-D54E-8A00-AFCAD468F7C4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0E0A-0ECD-4A4F-97D7-4FCECDEE834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5613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F843-74C8-D54E-8A00-AFCAD468F7C4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0E0A-0ECD-4A4F-97D7-4FCECDEE8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781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F843-74C8-D54E-8A00-AFCAD468F7C4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0E0A-0ECD-4A4F-97D7-4FCECDEE8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187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F843-74C8-D54E-8A00-AFCAD468F7C4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0E0A-0ECD-4A4F-97D7-4FCECDEE8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371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F843-74C8-D54E-8A00-AFCAD468F7C4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0E0A-0ECD-4A4F-97D7-4FCECDEE8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953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FEBF843-74C8-D54E-8A00-AFCAD468F7C4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3E0E0A-0ECD-4A4F-97D7-4FCECDEE8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45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F843-74C8-D54E-8A00-AFCAD468F7C4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0E0A-0ECD-4A4F-97D7-4FCECDEE8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827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FEBF843-74C8-D54E-8A00-AFCAD468F7C4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B3E0E0A-0ECD-4A4F-97D7-4FCECDEE834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205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86" r:id="rId3"/>
    <p:sldLayoutId id="2147483987" r:id="rId4"/>
    <p:sldLayoutId id="2147483988" r:id="rId5"/>
    <p:sldLayoutId id="2147483989" r:id="rId6"/>
    <p:sldLayoutId id="2147483990" r:id="rId7"/>
    <p:sldLayoutId id="2147483991" r:id="rId8"/>
    <p:sldLayoutId id="2147483992" r:id="rId9"/>
    <p:sldLayoutId id="2147483993" r:id="rId10"/>
    <p:sldLayoutId id="214748399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9890" y="1907262"/>
            <a:ext cx="9144000" cy="1809898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Run and Shoot App</a:t>
            </a:r>
            <a:br>
              <a:rPr lang="en-US" dirty="0"/>
            </a:br>
            <a:endParaRPr lang="en-US" sz="3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47000" y="4459014"/>
            <a:ext cx="3556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Presented By: (Group D)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 err="1">
                <a:solidFill>
                  <a:schemeClr val="bg1"/>
                </a:solidFill>
              </a:rPr>
              <a:t>Firoozishahmirzadi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Parichehreh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 err="1">
                <a:solidFill>
                  <a:schemeClr val="bg1"/>
                </a:solidFill>
              </a:rPr>
              <a:t>Layeghi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Mahsa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Xu </a:t>
            </a:r>
            <a:r>
              <a:rPr lang="en-US" sz="2000" dirty="0" err="1">
                <a:solidFill>
                  <a:schemeClr val="bg1"/>
                </a:solidFill>
              </a:rPr>
              <a:t>Jin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El-</a:t>
            </a:r>
            <a:r>
              <a:rPr lang="en-US" sz="2000" dirty="0" err="1">
                <a:solidFill>
                  <a:schemeClr val="bg1"/>
                </a:solidFill>
              </a:rPr>
              <a:t>Habrouk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Jaser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16404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6F297-7A83-4472-8D1B-8FC7F7C55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4414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Arabic Typesetting"/>
                <a:cs typeface="Arabic Typesetting"/>
              </a:rPr>
              <a:t>Review on Run and Shoot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B0B72-7213-4EFB-B15D-405994A97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058" y="1956097"/>
            <a:ext cx="10058400" cy="40233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cs typeface="Arabic Typesetting"/>
              </a:rPr>
              <a:t>A simple map can look like this:</a:t>
            </a:r>
          </a:p>
          <a:p>
            <a:endParaRPr lang="en-US" dirty="0">
              <a:latin typeface="Arabic Typesetting"/>
              <a:cs typeface="Arabic Typesetting"/>
            </a:endParaRPr>
          </a:p>
          <a:p>
            <a:endParaRPr lang="en-US" dirty="0">
              <a:latin typeface="Arabic Typesetting"/>
              <a:cs typeface="Arabic Typesetting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7398CA-C2D0-4559-8E00-9EC85664190D}"/>
              </a:ext>
            </a:extLst>
          </p:cNvPr>
          <p:cNvSpPr/>
          <p:nvPr/>
        </p:nvSpPr>
        <p:spPr>
          <a:xfrm>
            <a:off x="6315096" y="1959198"/>
            <a:ext cx="4462046" cy="344440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abic Typesetting"/>
              <a:cs typeface="Arabic Typesetting"/>
            </a:endParaRPr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6F5F59D7-4B7A-4157-847A-B3D2ACCC6C35}"/>
              </a:ext>
            </a:extLst>
          </p:cNvPr>
          <p:cNvSpPr/>
          <p:nvPr/>
        </p:nvSpPr>
        <p:spPr>
          <a:xfrm>
            <a:off x="6585958" y="2273893"/>
            <a:ext cx="227889" cy="227889"/>
          </a:xfrm>
          <a:prstGeom prst="star5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abic Typesetting"/>
              <a:cs typeface="Arabic Typesetting"/>
            </a:endParaRPr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F6FBF549-AF86-40A2-AF55-EBE9404CEE59}"/>
              </a:ext>
            </a:extLst>
          </p:cNvPr>
          <p:cNvSpPr/>
          <p:nvPr/>
        </p:nvSpPr>
        <p:spPr>
          <a:xfrm>
            <a:off x="9926383" y="4125925"/>
            <a:ext cx="256376" cy="277739"/>
          </a:xfrm>
          <a:prstGeom prst="smileyFac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abic Typesetting"/>
              <a:cs typeface="Arabic Typesetting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48FA01B-A67F-43B1-8937-D6F87E4781E7}"/>
              </a:ext>
            </a:extLst>
          </p:cNvPr>
          <p:cNvCxnSpPr/>
          <p:nvPr/>
        </p:nvCxnSpPr>
        <p:spPr>
          <a:xfrm>
            <a:off x="9045100" y="2653558"/>
            <a:ext cx="1310354" cy="14243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F51B6A7-2EF9-477E-8F80-A6EF205317FB}"/>
              </a:ext>
            </a:extLst>
          </p:cNvPr>
          <p:cNvCxnSpPr>
            <a:cxnSpLocks/>
          </p:cNvCxnSpPr>
          <p:nvPr/>
        </p:nvCxnSpPr>
        <p:spPr>
          <a:xfrm>
            <a:off x="6438632" y="4476658"/>
            <a:ext cx="1310354" cy="14243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FC4EF8E-8ADD-4385-8633-FDF117A32770}"/>
              </a:ext>
            </a:extLst>
          </p:cNvPr>
          <p:cNvCxnSpPr>
            <a:cxnSpLocks/>
          </p:cNvCxnSpPr>
          <p:nvPr/>
        </p:nvCxnSpPr>
        <p:spPr>
          <a:xfrm>
            <a:off x="7748986" y="3486770"/>
            <a:ext cx="1310354" cy="14243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47C96DD-9F42-44BA-A331-672E367BF7B6}"/>
              </a:ext>
            </a:extLst>
          </p:cNvPr>
          <p:cNvCxnSpPr/>
          <p:nvPr/>
        </p:nvCxnSpPr>
        <p:spPr>
          <a:xfrm>
            <a:off x="10142255" y="1956097"/>
            <a:ext cx="2849" cy="32331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2D89197-4A95-4B65-B0D8-508141BC9FB3}"/>
              </a:ext>
            </a:extLst>
          </p:cNvPr>
          <p:cNvCxnSpPr>
            <a:cxnSpLocks/>
          </p:cNvCxnSpPr>
          <p:nvPr/>
        </p:nvCxnSpPr>
        <p:spPr>
          <a:xfrm>
            <a:off x="8760685" y="2134132"/>
            <a:ext cx="2849" cy="4871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137F419-8B29-4660-8987-0C8A0E2AD743}"/>
              </a:ext>
            </a:extLst>
          </p:cNvPr>
          <p:cNvCxnSpPr>
            <a:cxnSpLocks/>
          </p:cNvCxnSpPr>
          <p:nvPr/>
        </p:nvCxnSpPr>
        <p:spPr>
          <a:xfrm>
            <a:off x="7293656" y="3074170"/>
            <a:ext cx="2849" cy="32331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3641080-F687-4AF9-A5AF-3F24792AAD55}"/>
              </a:ext>
            </a:extLst>
          </p:cNvPr>
          <p:cNvCxnSpPr/>
          <p:nvPr/>
        </p:nvCxnSpPr>
        <p:spPr>
          <a:xfrm flipV="1">
            <a:off x="8363664" y="4268092"/>
            <a:ext cx="2846" cy="3247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BA09942-E16E-48C9-A44E-54B1260BE36E}"/>
              </a:ext>
            </a:extLst>
          </p:cNvPr>
          <p:cNvCxnSpPr>
            <a:cxnSpLocks/>
          </p:cNvCxnSpPr>
          <p:nvPr/>
        </p:nvCxnSpPr>
        <p:spPr>
          <a:xfrm flipV="1">
            <a:off x="9239607" y="4688258"/>
            <a:ext cx="2846" cy="3247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AD9EEE8-B297-4DBE-952F-442A9CE10C5A}"/>
              </a:ext>
            </a:extLst>
          </p:cNvPr>
          <p:cNvCxnSpPr>
            <a:cxnSpLocks/>
          </p:cNvCxnSpPr>
          <p:nvPr/>
        </p:nvCxnSpPr>
        <p:spPr>
          <a:xfrm flipV="1">
            <a:off x="9239607" y="3883530"/>
            <a:ext cx="2846" cy="3247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BEFF45D-0B9B-4473-9BE9-AA16CE43DF7D}"/>
              </a:ext>
            </a:extLst>
          </p:cNvPr>
          <p:cNvCxnSpPr>
            <a:cxnSpLocks/>
          </p:cNvCxnSpPr>
          <p:nvPr/>
        </p:nvCxnSpPr>
        <p:spPr>
          <a:xfrm flipV="1">
            <a:off x="7786822" y="4773716"/>
            <a:ext cx="2846" cy="3247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2CB1D68-D2E8-48DC-A3C7-6FD36A8D6987}"/>
              </a:ext>
            </a:extLst>
          </p:cNvPr>
          <p:cNvSpPr txBox="1"/>
          <p:nvPr/>
        </p:nvSpPr>
        <p:spPr>
          <a:xfrm>
            <a:off x="1171265" y="2545530"/>
            <a:ext cx="274320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cs typeface="Arabic Typesetting"/>
              </a:rPr>
              <a:t>Destination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cs typeface="Arabic Typesetting"/>
              </a:rPr>
              <a:t>Player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cs typeface="Arabic Typesetting"/>
              </a:rPr>
              <a:t>Barrier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cs typeface="Arabic Typesetting"/>
              </a:rPr>
              <a:t>Arrows</a:t>
            </a:r>
          </a:p>
        </p:txBody>
      </p:sp>
      <p:sp>
        <p:nvSpPr>
          <p:cNvPr id="28" name="Star: 5 Points 27">
            <a:extLst>
              <a:ext uri="{FF2B5EF4-FFF2-40B4-BE49-F238E27FC236}">
                <a16:creationId xmlns:a16="http://schemas.microsoft.com/office/drawing/2014/main" id="{9025243E-883D-4007-A1DB-F198CB360EB0}"/>
              </a:ext>
            </a:extLst>
          </p:cNvPr>
          <p:cNvSpPr/>
          <p:nvPr/>
        </p:nvSpPr>
        <p:spPr>
          <a:xfrm>
            <a:off x="3560102" y="2712604"/>
            <a:ext cx="227889" cy="227889"/>
          </a:xfrm>
          <a:prstGeom prst="star5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abic Typesetting"/>
              <a:cs typeface="Arabic Typesetting"/>
            </a:endParaRPr>
          </a:p>
        </p:txBody>
      </p:sp>
      <p:sp>
        <p:nvSpPr>
          <p:cNvPr id="29" name="Smiley Face 28">
            <a:extLst>
              <a:ext uri="{FF2B5EF4-FFF2-40B4-BE49-F238E27FC236}">
                <a16:creationId xmlns:a16="http://schemas.microsoft.com/office/drawing/2014/main" id="{1254593D-780C-455F-AAF1-4A8C04288813}"/>
              </a:ext>
            </a:extLst>
          </p:cNvPr>
          <p:cNvSpPr/>
          <p:nvPr/>
        </p:nvSpPr>
        <p:spPr>
          <a:xfrm>
            <a:off x="2962541" y="3154499"/>
            <a:ext cx="227892" cy="206525"/>
          </a:xfrm>
          <a:prstGeom prst="smileyFac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abic Typesetting"/>
              <a:cs typeface="Arabic Typesetting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52D8D10-D5A8-408C-8098-A3804694B655}"/>
              </a:ext>
            </a:extLst>
          </p:cNvPr>
          <p:cNvCxnSpPr>
            <a:cxnSpLocks/>
          </p:cNvCxnSpPr>
          <p:nvPr/>
        </p:nvCxnSpPr>
        <p:spPr>
          <a:xfrm flipV="1">
            <a:off x="2808290" y="3639298"/>
            <a:ext cx="840337" cy="1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0A6DE3-1BCD-44D3-9592-B8523890BE48}"/>
              </a:ext>
            </a:extLst>
          </p:cNvPr>
          <p:cNvCxnSpPr>
            <a:cxnSpLocks/>
          </p:cNvCxnSpPr>
          <p:nvPr/>
        </p:nvCxnSpPr>
        <p:spPr>
          <a:xfrm flipV="1">
            <a:off x="3081047" y="3880275"/>
            <a:ext cx="2846" cy="2464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91E5094-1FA8-41E5-B492-D8DF9AA00112}"/>
              </a:ext>
            </a:extLst>
          </p:cNvPr>
          <p:cNvSpPr txBox="1"/>
          <p:nvPr/>
        </p:nvSpPr>
        <p:spPr>
          <a:xfrm>
            <a:off x="1171265" y="4531567"/>
            <a:ext cx="5657710" cy="12003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cs typeface="Arabic Typesetting"/>
              </a:rPr>
              <a:t>The map is definitely not graphically intensive. This is just for</a:t>
            </a:r>
          </a:p>
          <a:p>
            <a:r>
              <a:rPr lang="en-US" sz="2400" dirty="0">
                <a:cs typeface="Arabic Typesetting"/>
              </a:rPr>
              <a:t>demonstration purpose</a:t>
            </a:r>
          </a:p>
        </p:txBody>
      </p:sp>
    </p:spTree>
    <p:extLst>
      <p:ext uri="{BB962C8B-B14F-4D97-AF65-F5344CB8AC3E}">
        <p14:creationId xmlns:p14="http://schemas.microsoft.com/office/powerpoint/2010/main" val="1142703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D163F-728B-49A0-B8AB-8EB2194D0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definition of the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DC6A7-BFB0-43C2-BE6A-72CF2BF6A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201168" lvl="1" indent="0">
              <a:buNone/>
            </a:pPr>
            <a:r>
              <a:rPr lang="en-US" sz="2400" dirty="0">
                <a:cs typeface="Arabic Typesetting"/>
              </a:rPr>
              <a:t>*	Assigned to: Mahsa</a:t>
            </a:r>
          </a:p>
          <a:p>
            <a:pPr marL="201168" lvl="1" indent="0">
              <a:buNone/>
            </a:pPr>
            <a:r>
              <a:rPr lang="en-US" sz="2400" dirty="0">
                <a:cs typeface="Arabic Typesetting"/>
              </a:rPr>
              <a:t>*	Check if there is any barrier on the way of player.</a:t>
            </a:r>
          </a:p>
          <a:p>
            <a:pPr marL="201168" lvl="1" indent="0">
              <a:buNone/>
            </a:pPr>
            <a:r>
              <a:rPr lang="en-US" sz="2400" dirty="0">
                <a:cs typeface="Arabic Typesetting"/>
              </a:rPr>
              <a:t>*	Input: player, barrier</a:t>
            </a:r>
          </a:p>
          <a:p>
            <a:pPr marL="201168" lvl="1" indent="0">
              <a:buNone/>
            </a:pPr>
            <a:r>
              <a:rPr lang="en-US" sz="2400" dirty="0">
                <a:cs typeface="Arabic Typesetting"/>
              </a:rPr>
              <a:t>*	Output: 0 ---&gt; player no hit &amp; 1---&gt; player is hit</a:t>
            </a:r>
          </a:p>
          <a:p>
            <a:pPr marL="201168" lvl="1" indent="0">
              <a:buNone/>
            </a:pPr>
            <a:r>
              <a:rPr lang="en-US" sz="2400" dirty="0">
                <a:cs typeface="Arabic Typesetting"/>
              </a:rPr>
              <a:t>*	Return: int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>
                <a:cs typeface="Arabic Typesetting"/>
              </a:rPr>
              <a:t>int </a:t>
            </a:r>
            <a:r>
              <a:rPr lang="en-US" dirty="0" err="1">
                <a:cs typeface="Arabic Typesetting"/>
              </a:rPr>
              <a:t>isBarrierHit</a:t>
            </a:r>
            <a:r>
              <a:rPr lang="en-US" dirty="0">
                <a:cs typeface="Arabic Typesetting"/>
              </a:rPr>
              <a:t>(Player </a:t>
            </a:r>
            <a:r>
              <a:rPr lang="en-US" dirty="0" err="1">
                <a:cs typeface="Arabic Typesetting"/>
              </a:rPr>
              <a:t>player</a:t>
            </a:r>
            <a:r>
              <a:rPr lang="en-US" dirty="0">
                <a:cs typeface="Arabic Typesetting"/>
              </a:rPr>
              <a:t>, </a:t>
            </a:r>
            <a:r>
              <a:rPr lang="en-US" dirty="0" err="1">
                <a:cs typeface="Arabic Typesetting"/>
              </a:rPr>
              <a:t>MapBarrier</a:t>
            </a:r>
            <a:r>
              <a:rPr lang="en-US" dirty="0">
                <a:cs typeface="Arabic Typesetting"/>
              </a:rPr>
              <a:t>* </a:t>
            </a:r>
            <a:r>
              <a:rPr lang="en-US" dirty="0" err="1">
                <a:cs typeface="Arabic Typesetting"/>
              </a:rPr>
              <a:t>barrier_p</a:t>
            </a:r>
            <a:r>
              <a:rPr lang="en-US" dirty="0">
                <a:cs typeface="Arabic Typesetting"/>
              </a:rPr>
              <a:t>, </a:t>
            </a:r>
            <a:r>
              <a:rPr lang="en-US" dirty="0" err="1">
                <a:cs typeface="Arabic Typesetting"/>
              </a:rPr>
              <a:t>MapSpace</a:t>
            </a:r>
            <a:r>
              <a:rPr lang="en-US" dirty="0">
                <a:cs typeface="Arabic Typesetting"/>
              </a:rPr>
              <a:t> space);</a:t>
            </a:r>
          </a:p>
        </p:txBody>
      </p:sp>
    </p:spTree>
    <p:extLst>
      <p:ext uri="{BB962C8B-B14F-4D97-AF65-F5344CB8AC3E}">
        <p14:creationId xmlns:p14="http://schemas.microsoft.com/office/powerpoint/2010/main" val="2844414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D163F-728B-49A0-B8AB-8EB2194D0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and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DC6A7-BFB0-43C2-BE6A-72CF2BF6A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charset="0"/>
              <a:buChar char="•"/>
            </a:pPr>
            <a:r>
              <a:rPr lang="en-US" dirty="0">
                <a:cs typeface="Arabic Typesetting"/>
              </a:rPr>
              <a:t>Coding Conventions</a:t>
            </a:r>
          </a:p>
          <a:p>
            <a:pPr lvl="1">
              <a:buFont typeface="Arial" charset="0"/>
              <a:buChar char="•"/>
            </a:pPr>
            <a:r>
              <a:rPr lang="en-US" dirty="0">
                <a:cs typeface="Arabic Typesetting"/>
              </a:rPr>
              <a:t>Project Requirements</a:t>
            </a:r>
          </a:p>
          <a:p>
            <a:pPr lvl="1">
              <a:buFont typeface="Arial" charset="0"/>
              <a:buChar char="•"/>
            </a:pPr>
            <a:r>
              <a:rPr lang="en-US" dirty="0">
                <a:cs typeface="Arabic Typesetting"/>
              </a:rPr>
              <a:t>Our need</a:t>
            </a:r>
          </a:p>
          <a:p>
            <a:pPr marL="201168" lvl="1" indent="0">
              <a:buNone/>
            </a:pPr>
            <a:endParaRPr lang="en-US" dirty="0">
              <a:cs typeface="Arabic Typesetting"/>
            </a:endParaRPr>
          </a:p>
          <a:p>
            <a:pPr lvl="1">
              <a:buFont typeface="Arial" charset="0"/>
              <a:buChar char="•"/>
            </a:pPr>
            <a:r>
              <a:rPr lang="en-US" dirty="0">
                <a:cs typeface="Arabic Typesetting"/>
              </a:rPr>
              <a:t>int </a:t>
            </a:r>
            <a:r>
              <a:rPr lang="en-US" dirty="0" err="1">
                <a:cs typeface="Arabic Typesetting"/>
              </a:rPr>
              <a:t>isBarrierHit</a:t>
            </a:r>
            <a:r>
              <a:rPr lang="en-US" dirty="0">
                <a:cs typeface="Arabic Typesetting"/>
              </a:rPr>
              <a:t>(Player </a:t>
            </a:r>
            <a:r>
              <a:rPr lang="en-US" dirty="0" err="1">
                <a:cs typeface="Arabic Typesetting"/>
              </a:rPr>
              <a:t>player</a:t>
            </a:r>
            <a:r>
              <a:rPr lang="en-US" dirty="0">
                <a:cs typeface="Arabic Typesetting"/>
              </a:rPr>
              <a:t>, </a:t>
            </a:r>
            <a:r>
              <a:rPr lang="en-US" dirty="0" err="1">
                <a:cs typeface="Arabic Typesetting"/>
              </a:rPr>
              <a:t>MapBarrier</a:t>
            </a:r>
            <a:r>
              <a:rPr lang="en-US" dirty="0">
                <a:cs typeface="Arabic Typesetting"/>
              </a:rPr>
              <a:t>* </a:t>
            </a:r>
            <a:r>
              <a:rPr lang="en-US" dirty="0" err="1">
                <a:cs typeface="Arabic Typesetting"/>
              </a:rPr>
              <a:t>barrier_p</a:t>
            </a:r>
            <a:r>
              <a:rPr lang="en-US" dirty="0">
                <a:cs typeface="Arabic Typesetting"/>
              </a:rPr>
              <a:t>, </a:t>
            </a:r>
            <a:r>
              <a:rPr lang="en-US" dirty="0" err="1">
                <a:cs typeface="Arabic Typesetting"/>
              </a:rPr>
              <a:t>MapSpace</a:t>
            </a:r>
            <a:r>
              <a:rPr lang="en-US" dirty="0">
                <a:cs typeface="Arabic Typesetting"/>
              </a:rPr>
              <a:t> space);</a:t>
            </a:r>
          </a:p>
          <a:p>
            <a:pPr lvl="1">
              <a:buFont typeface="Arial" charset="0"/>
              <a:buChar char="•"/>
            </a:pPr>
            <a:endParaRPr lang="en-US" dirty="0">
              <a:cs typeface="Arabic Typesetting"/>
            </a:endParaRPr>
          </a:p>
          <a:p>
            <a:pPr marL="201168" lvl="1" indent="0">
              <a:buNone/>
            </a:pPr>
            <a:endParaRPr lang="en-US" dirty="0">
              <a:cs typeface="Arabic Typesetting"/>
            </a:endParaRPr>
          </a:p>
          <a:p>
            <a:pPr lvl="1">
              <a:lnSpc>
                <a:spcPct val="110000"/>
              </a:lnSpc>
              <a:buFont typeface="Arial" charset="0"/>
              <a:buChar char="•"/>
            </a:pPr>
            <a:r>
              <a:rPr lang="en-US" dirty="0">
                <a:cs typeface="Arabic Typesetting"/>
              </a:rPr>
              <a:t>bool </a:t>
            </a:r>
            <a:r>
              <a:rPr lang="en-US" dirty="0" err="1">
                <a:cs typeface="Arabic Typesetting"/>
              </a:rPr>
              <a:t>is_barrier_hit</a:t>
            </a:r>
            <a:r>
              <a:rPr lang="en-US" dirty="0">
                <a:cs typeface="Arabic Typesetting"/>
              </a:rPr>
              <a:t>(</a:t>
            </a:r>
            <a:r>
              <a:rPr lang="en-US" dirty="0" err="1">
                <a:cs typeface="Arabic Typesetting"/>
              </a:rPr>
              <a:t>map_t</a:t>
            </a:r>
            <a:r>
              <a:rPr lang="en-US" dirty="0">
                <a:cs typeface="Arabic Typesetting"/>
              </a:rPr>
              <a:t> map, </a:t>
            </a:r>
            <a:r>
              <a:rPr lang="en-US" dirty="0" err="1">
                <a:cs typeface="Arabic Typesetting"/>
              </a:rPr>
              <a:t>direction_t</a:t>
            </a:r>
            <a:r>
              <a:rPr lang="en-US" dirty="0">
                <a:cs typeface="Arabic Typesetting"/>
              </a:rPr>
              <a:t> direction);</a:t>
            </a:r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0DC3327D-BE44-43A1-BE35-7F0307E4B6BE}"/>
              </a:ext>
            </a:extLst>
          </p:cNvPr>
          <p:cNvSpPr/>
          <p:nvPr/>
        </p:nvSpPr>
        <p:spPr>
          <a:xfrm>
            <a:off x="3902530" y="3857414"/>
            <a:ext cx="367913" cy="5350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37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D163F-728B-49A0-B8AB-8EB2194D0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DC6A7-BFB0-43C2-BE6A-72CF2BF6A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cs typeface="Arabic Typesetting"/>
              </a:rPr>
              <a:t>This function is basically used to predict the player’s collision with any barriers</a:t>
            </a:r>
          </a:p>
          <a:p>
            <a:pPr marL="201168" lvl="1" indent="0">
              <a:buNone/>
            </a:pPr>
            <a:endParaRPr lang="en-US" dirty="0">
              <a:cs typeface="Arabic Typesetting"/>
            </a:endParaRPr>
          </a:p>
          <a:p>
            <a:pPr lvl="1">
              <a:lnSpc>
                <a:spcPct val="110000"/>
              </a:lnSpc>
              <a:buFont typeface="Arial" charset="0"/>
              <a:buChar char="•"/>
            </a:pPr>
            <a:r>
              <a:rPr lang="en-US" dirty="0">
                <a:cs typeface="Arabic Typesetting"/>
              </a:rPr>
              <a:t>bool </a:t>
            </a:r>
            <a:r>
              <a:rPr lang="en-US" dirty="0" err="1">
                <a:cs typeface="Arabic Typesetting"/>
              </a:rPr>
              <a:t>is_barrier_hit</a:t>
            </a:r>
            <a:r>
              <a:rPr lang="en-US" dirty="0">
                <a:cs typeface="Arabic Typesetting"/>
              </a:rPr>
              <a:t>(</a:t>
            </a:r>
            <a:r>
              <a:rPr lang="en-US" dirty="0" err="1">
                <a:cs typeface="Arabic Typesetting"/>
              </a:rPr>
              <a:t>map_t</a:t>
            </a:r>
            <a:r>
              <a:rPr lang="en-US" dirty="0">
                <a:cs typeface="Arabic Typesetting"/>
              </a:rPr>
              <a:t> map, </a:t>
            </a:r>
            <a:r>
              <a:rPr lang="en-US" dirty="0" err="1">
                <a:cs typeface="Arabic Typesetting"/>
              </a:rPr>
              <a:t>direction_t</a:t>
            </a:r>
            <a:r>
              <a:rPr lang="en-US" dirty="0">
                <a:cs typeface="Arabic Typesetting"/>
              </a:rPr>
              <a:t> direction);</a:t>
            </a:r>
          </a:p>
          <a:p>
            <a:pPr lvl="1">
              <a:lnSpc>
                <a:spcPct val="110000"/>
              </a:lnSpc>
              <a:buFont typeface="Arial" charset="0"/>
              <a:buChar char="•"/>
            </a:pPr>
            <a:endParaRPr lang="en-US" dirty="0">
              <a:cs typeface="Arabic Typesetting"/>
            </a:endParaRPr>
          </a:p>
          <a:p>
            <a:pPr lvl="1">
              <a:lnSpc>
                <a:spcPct val="110000"/>
              </a:lnSpc>
              <a:buFont typeface="Arial" charset="0"/>
              <a:buChar char="•"/>
            </a:pPr>
            <a:r>
              <a:rPr lang="en-US" dirty="0">
                <a:cs typeface="Arabic Typesetting"/>
              </a:rPr>
              <a:t>Input 1: map</a:t>
            </a:r>
          </a:p>
          <a:p>
            <a:pPr lvl="1">
              <a:lnSpc>
                <a:spcPct val="110000"/>
              </a:lnSpc>
              <a:buFont typeface="Arial" charset="0"/>
              <a:buChar char="•"/>
            </a:pPr>
            <a:r>
              <a:rPr lang="en-US" dirty="0">
                <a:cs typeface="Arabic Typesetting"/>
              </a:rPr>
              <a:t>Input 2: direction</a:t>
            </a:r>
          </a:p>
          <a:p>
            <a:pPr lvl="1">
              <a:lnSpc>
                <a:spcPct val="110000"/>
              </a:lnSpc>
              <a:buFont typeface="Arial" charset="0"/>
              <a:buChar char="•"/>
            </a:pPr>
            <a:r>
              <a:rPr lang="en-US" dirty="0">
                <a:cs typeface="Arabic Typesetting"/>
              </a:rPr>
              <a:t>Output: bool</a:t>
            </a:r>
          </a:p>
          <a:p>
            <a:pPr marL="201168" lvl="1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8ABDCF-E1CF-49F0-A9F8-D283C35D2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762" y="3191466"/>
            <a:ext cx="5324475" cy="1838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96F6C1-9327-4902-9EAB-0A4312A50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5241" y="3307395"/>
            <a:ext cx="261937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455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8B555-D272-4950-9B48-24065347D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B006E-AA91-4368-94B9-8F9FAEBB9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10000"/>
              </a:lnSpc>
              <a:buFont typeface="Arial" charset="0"/>
              <a:buChar char="•"/>
            </a:pPr>
            <a:endParaRPr lang="en-US" sz="2400" dirty="0">
              <a:cs typeface="Arabic Typesetting"/>
            </a:endParaRPr>
          </a:p>
          <a:p>
            <a:pPr lvl="1">
              <a:lnSpc>
                <a:spcPct val="110000"/>
              </a:lnSpc>
              <a:buFont typeface="Arial" charset="0"/>
              <a:buChar char="•"/>
            </a:pPr>
            <a:r>
              <a:rPr lang="en-US" sz="2400" dirty="0">
                <a:cs typeface="Arabic Typesetting"/>
              </a:rPr>
              <a:t>Initialization of the map using </a:t>
            </a:r>
            <a:r>
              <a:rPr lang="en-US" sz="2400" dirty="0" err="1">
                <a:cs typeface="Arabic Typesetting"/>
              </a:rPr>
              <a:t>load_map</a:t>
            </a:r>
            <a:r>
              <a:rPr lang="en-US" sz="2400" dirty="0">
                <a:cs typeface="Arabic Typesetting"/>
              </a:rPr>
              <a:t>() function.</a:t>
            </a:r>
          </a:p>
          <a:p>
            <a:pPr lvl="1">
              <a:lnSpc>
                <a:spcPct val="110000"/>
              </a:lnSpc>
              <a:buFont typeface="Arial" charset="0"/>
              <a:buChar char="•"/>
            </a:pPr>
            <a:endParaRPr lang="en-US" sz="2400" dirty="0">
              <a:cs typeface="Arabic Typesetting"/>
            </a:endParaRPr>
          </a:p>
          <a:p>
            <a:pPr lvl="1">
              <a:lnSpc>
                <a:spcPct val="110000"/>
              </a:lnSpc>
              <a:buFont typeface="Arial" charset="0"/>
              <a:buChar char="•"/>
            </a:pPr>
            <a:r>
              <a:rPr lang="en-US" sz="2400" dirty="0">
                <a:cs typeface="Arabic Typesetting"/>
              </a:rPr>
              <a:t>Only Allowed Directions(DIRECTION_UP, DIRECTION_DOWN, etc.)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269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7199A-7FF6-4D06-B501-D0A04A31B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F3091-E002-4B3A-842C-788BDC1CF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10000"/>
              </a:lnSpc>
              <a:buFont typeface="Arial" charset="0"/>
              <a:buChar char="•"/>
            </a:pPr>
            <a:endParaRPr lang="en-US" sz="2400" dirty="0">
              <a:cs typeface="Arabic Typesetting"/>
            </a:endParaRPr>
          </a:p>
          <a:p>
            <a:pPr lvl="1">
              <a:lnSpc>
                <a:spcPct val="110000"/>
              </a:lnSpc>
              <a:buFont typeface="Arial" charset="0"/>
              <a:buChar char="•"/>
            </a:pPr>
            <a:r>
              <a:rPr lang="en-US" sz="2400" dirty="0">
                <a:cs typeface="Arabic Typesetting"/>
              </a:rPr>
              <a:t>The return value specifies the permission to move</a:t>
            </a:r>
          </a:p>
          <a:p>
            <a:pPr marL="749808" lvl="4" indent="0">
              <a:lnSpc>
                <a:spcPct val="110000"/>
              </a:lnSpc>
              <a:buNone/>
            </a:pPr>
            <a:r>
              <a:rPr lang="en-US" sz="2000" dirty="0">
                <a:cs typeface="Arabic Typesetting"/>
              </a:rPr>
              <a:t>- true -&gt; The movement is prohibited</a:t>
            </a:r>
          </a:p>
          <a:p>
            <a:pPr marL="749808" lvl="4" indent="0">
              <a:lnSpc>
                <a:spcPct val="110000"/>
              </a:lnSpc>
              <a:buNone/>
            </a:pPr>
            <a:r>
              <a:rPr lang="en-US" sz="2000" dirty="0">
                <a:cs typeface="Arabic Typesetting"/>
              </a:rPr>
              <a:t>- false -&gt; The movement is allowed </a:t>
            </a:r>
            <a:endParaRPr lang="en-US" sz="2400" dirty="0">
              <a:cs typeface="Arabic Typesetting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45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CDA4-9CDE-4891-9A36-D8F271772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D014E-C673-460D-A94E-A4C9B1196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lvl="1">
              <a:lnSpc>
                <a:spcPct val="110000"/>
              </a:lnSpc>
              <a:buFont typeface="Arial" charset="0"/>
              <a:buChar char="•"/>
            </a:pPr>
            <a:r>
              <a:rPr lang="en-US" sz="2400" b="1" dirty="0">
                <a:cs typeface="Arabic Typesetting"/>
              </a:rPr>
              <a:t> Black-box testing </a:t>
            </a:r>
          </a:p>
          <a:p>
            <a:pPr lvl="1">
              <a:lnSpc>
                <a:spcPct val="110000"/>
              </a:lnSpc>
              <a:buFont typeface="Arial" charset="0"/>
              <a:buChar char="•"/>
            </a:pPr>
            <a:r>
              <a:rPr lang="en-US" sz="2400" dirty="0">
                <a:cs typeface="Arabic Typesetting"/>
              </a:rPr>
              <a:t>1. Player on the edges of the map and wants to go further:</a:t>
            </a:r>
          </a:p>
          <a:p>
            <a:pPr marL="566928" lvl="3" indent="0">
              <a:lnSpc>
                <a:spcPct val="110000"/>
              </a:lnSpc>
              <a:buNone/>
            </a:pPr>
            <a:r>
              <a:rPr lang="en-US" sz="2000" dirty="0">
                <a:cs typeface="Arabic Typesetting"/>
              </a:rPr>
              <a:t>	-Expected Output:  a Boolean value of true (Movement is prohibited)</a:t>
            </a:r>
            <a:endParaRPr lang="en-US" sz="2400" b="1" dirty="0">
              <a:cs typeface="Arabic Typesetting"/>
            </a:endParaRPr>
          </a:p>
          <a:p>
            <a:pPr lvl="1">
              <a:lnSpc>
                <a:spcPct val="110000"/>
              </a:lnSpc>
              <a:buFont typeface="Arial" charset="0"/>
              <a:buChar char="•"/>
            </a:pPr>
            <a:r>
              <a:rPr lang="en-US" sz="2400" dirty="0">
                <a:cs typeface="Arabic Typesetting"/>
              </a:rPr>
              <a:t>2. Player on Random Position, Wants to move in a direction of an existing barrier:</a:t>
            </a:r>
          </a:p>
          <a:p>
            <a:pPr marL="201168" lvl="1" indent="0">
              <a:lnSpc>
                <a:spcPct val="110000"/>
              </a:lnSpc>
              <a:buNone/>
            </a:pPr>
            <a:r>
              <a:rPr lang="en-US" sz="2000" dirty="0">
                <a:cs typeface="Arabic Typesetting"/>
              </a:rPr>
              <a:t>	- Expected Output: a Boolean value of true (Movement is prohibited)</a:t>
            </a:r>
          </a:p>
          <a:p>
            <a:pPr lvl="1">
              <a:lnSpc>
                <a:spcPct val="110000"/>
              </a:lnSpc>
              <a:buFont typeface="Arial" charset="0"/>
              <a:buChar char="•"/>
            </a:pPr>
            <a:r>
              <a:rPr lang="en-US" sz="2400" dirty="0">
                <a:cs typeface="Arabic Typesetting"/>
              </a:rPr>
              <a:t>3. Player on Random Position, Wants to move in a direction with no barriers on way:</a:t>
            </a:r>
          </a:p>
          <a:p>
            <a:pPr marL="201168" lvl="1" indent="0">
              <a:lnSpc>
                <a:spcPct val="110000"/>
              </a:lnSpc>
              <a:buNone/>
            </a:pPr>
            <a:r>
              <a:rPr lang="en-US" sz="2000" dirty="0">
                <a:cs typeface="Arabic Typesetting"/>
              </a:rPr>
              <a:t>	-Expected Output:  a Boolean value of false (Movement is allowed)</a:t>
            </a:r>
          </a:p>
          <a:p>
            <a:pPr marL="566928" lvl="3" indent="0">
              <a:lnSpc>
                <a:spcPct val="110000"/>
              </a:lnSpc>
              <a:buNone/>
            </a:pPr>
            <a:endParaRPr lang="en-US" sz="2000" dirty="0">
              <a:cs typeface="Arabic Typesetting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057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9890" y="1907262"/>
            <a:ext cx="9144000" cy="1809898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sz="5400" dirty="0">
                <a:solidFill>
                  <a:schemeClr val="bg1"/>
                </a:solidFill>
              </a:rPr>
              <a:t>Q &amp; A</a:t>
            </a:r>
            <a:br>
              <a:rPr lang="en-US" sz="5400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Thank You! </a:t>
            </a:r>
            <a:endParaRPr lang="en-US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47000" y="4459014"/>
            <a:ext cx="355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4479067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375</TotalTime>
  <Words>370</Words>
  <Application>Microsoft Office PowerPoint</Application>
  <PresentationFormat>Widescreen</PresentationFormat>
  <Paragraphs>58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Arabic Typesetting</vt:lpstr>
      <vt:lpstr>Arial</vt:lpstr>
      <vt:lpstr>Calibri</vt:lpstr>
      <vt:lpstr>Calibri Light</vt:lpstr>
      <vt:lpstr>Retrospect</vt:lpstr>
      <vt:lpstr>Run and Shoot App </vt:lpstr>
      <vt:lpstr>Review on Run and Shoot Game</vt:lpstr>
      <vt:lpstr>Initial definition of the function</vt:lpstr>
      <vt:lpstr>Changes and Updates</vt:lpstr>
      <vt:lpstr>Function</vt:lpstr>
      <vt:lpstr>Preconditions</vt:lpstr>
      <vt:lpstr>Postconditions</vt:lpstr>
      <vt:lpstr>Testing Strategy</vt:lpstr>
      <vt:lpstr>Q &amp; A Thank You!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 and Shoot App</dc:title>
  <dc:creator>Jaser El-Habrouk</dc:creator>
  <cp:lastModifiedBy>Zeytoon</cp:lastModifiedBy>
  <cp:revision>52</cp:revision>
  <dcterms:created xsi:type="dcterms:W3CDTF">2020-10-21T12:09:25Z</dcterms:created>
  <dcterms:modified xsi:type="dcterms:W3CDTF">2020-11-12T17:23:01Z</dcterms:modified>
</cp:coreProperties>
</file>