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7" r:id="rId12"/>
    <p:sldId id="296" r:id="rId13"/>
    <p:sldId id="298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FF0000"/>
    <a:srgbClr val="FF0066"/>
    <a:srgbClr val="0099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184FD2-2641-4C50-94D7-734C2AA33097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F6267-635A-43EC-9CED-51A50A384D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27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73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208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59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35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96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16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920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26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39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38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1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942D-2019-4817-A845-0F1DE51E9A3F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613D24-9707-49E6-8AF9-392CDA1F2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914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914400" y="404664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求图中各元件的功率，并指出每个元件起电源作用还是负载作用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。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10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分）</a:t>
            </a:r>
            <a:endParaRPr lang="zh-CN" altLang="zh-CN" sz="2600" b="1" dirty="0">
              <a:solidFill>
                <a:srgbClr val="FF0000"/>
              </a:solidFill>
              <a:latin typeface="Microsoft Yahei"/>
              <a:ea typeface="Microsoft Yahei"/>
            </a:endParaRPr>
          </a:p>
        </p:txBody>
      </p:sp>
      <p:pic>
        <p:nvPicPr>
          <p:cNvPr id="3" name="Picture 2" descr="题图1－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8772" y="2276872"/>
            <a:ext cx="5034559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8465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755576" y="908720"/>
            <a:ext cx="7704856" cy="165338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支路电流法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图所示电路中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的电流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Microsoft Yahei"/>
            </a:endParaRPr>
          </a:p>
        </p:txBody>
      </p:sp>
      <p:pic>
        <p:nvPicPr>
          <p:cNvPr id="3" name="Picture 2" descr="1x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62101"/>
            <a:ext cx="5013696" cy="2552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8380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683568" y="980728"/>
            <a:ext cx="7992888" cy="13653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利用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节点分析</a:t>
            </a:r>
            <a:r>
              <a:rPr lang="zh-CN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法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电路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各节点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电压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</a:t>
            </a:r>
            <a:r>
              <a:rPr lang="en-US" altLang="zh-CN" sz="2800" baseline="-250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9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Microsoft Yahei"/>
            </a:endParaRPr>
          </a:p>
        </p:txBody>
      </p:sp>
      <p:pic>
        <p:nvPicPr>
          <p:cNvPr id="3" name="Picture 2" descr="1x1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132856"/>
            <a:ext cx="4670228" cy="3491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2807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899592" y="908720"/>
            <a:ext cx="7654898" cy="1437357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如图所示，求当</a:t>
            </a:r>
            <a:r>
              <a:rPr lang="en-US" altLang="zh-CN" sz="26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R</a:t>
            </a:r>
            <a:r>
              <a:rPr lang="en-US" altLang="zh-CN" sz="2600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L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=15</a:t>
            </a:r>
            <a:r>
              <a:rPr lang="el-GR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Ω 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时的电流 </a:t>
            </a:r>
            <a:r>
              <a:rPr lang="en-US" altLang="zh-CN" sz="2600" i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I</a:t>
            </a:r>
            <a:r>
              <a:rPr lang="en-US" altLang="zh-CN" sz="2600" baseline="-25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L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。（</a:t>
            </a:r>
            <a:r>
              <a:rPr lang="en-US" altLang="zh-CN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9</a:t>
            </a:r>
            <a:r>
              <a:rPr lang="zh-CN" altLang="en-US" sz="26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分）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Microsoft Yahei"/>
            </a:endParaRPr>
          </a:p>
        </p:txBody>
      </p:sp>
      <p:pic>
        <p:nvPicPr>
          <p:cNvPr id="3" name="Picture 2" descr="1X2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132856"/>
            <a:ext cx="4882407" cy="2160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98696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914400" y="1000760"/>
            <a:ext cx="7546032" cy="162034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如图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示电路的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电流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电压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U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。（</a:t>
            </a:r>
            <a:r>
              <a:rPr lang="en-US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8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Microsoft Yahei"/>
              </a:rPr>
              <a:t>分）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Microsoft Yahei"/>
            </a:endParaRPr>
          </a:p>
        </p:txBody>
      </p:sp>
      <p:pic>
        <p:nvPicPr>
          <p:cNvPr id="3" name="Picture 2" descr="1x2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556" y="2621109"/>
            <a:ext cx="5092700" cy="2896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396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467544" y="908720"/>
            <a:ext cx="7992888" cy="115212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求如图所示电路中电流</a:t>
            </a:r>
            <a:r>
              <a:rPr lang="en-US" altLang="zh-CN" sz="2800" i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I 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800" i="1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U</a:t>
            </a:r>
            <a:r>
              <a:rPr lang="en-US" altLang="zh-CN" sz="2800" baseline="-250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。（</a:t>
            </a:r>
            <a:r>
              <a:rPr lang="en-US" altLang="zh-CN" sz="28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6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</a:t>
            </a:r>
            <a:r>
              <a:rPr lang="zh-CN" altLang="en-US" sz="28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 </a:t>
            </a:r>
            <a:endParaRPr lang="zh-CN" altLang="en-US" sz="28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Picture 2" descr="1x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211" y="2348880"/>
            <a:ext cx="5468069" cy="2514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822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683568" y="635000"/>
            <a:ext cx="7622232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如图所示的电路中，电流</a:t>
            </a:r>
            <a:r>
              <a:rPr lang="en-US" altLang="zh-CN" sz="2800" i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I</a:t>
            </a:r>
            <a:r>
              <a:rPr lang="en-US" altLang="zh-CN" sz="2800" baseline="-25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i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2800" i="1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6</a:t>
            </a:r>
            <a:r>
              <a:rPr lang="zh-CN" altLang="en-US" sz="2800" dirty="0" smtClean="0"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panose="02020603050405020304" pitchFamily="18" charset="0"/>
              </a:rPr>
              <a:t>分）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cs typeface="Times New Roman" panose="02020603050405020304" pitchFamily="18" charset="0"/>
              <a:sym typeface="Microsoft Yahei"/>
            </a:endParaRPr>
          </a:p>
        </p:txBody>
      </p:sp>
      <p:pic>
        <p:nvPicPr>
          <p:cNvPr id="3" name="Picture 2" descr="1x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1704" y="2449629"/>
            <a:ext cx="3728447" cy="270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57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如图所示电路，当开关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S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断开和闭合时，求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点的点位</a:t>
            </a:r>
            <a:r>
              <a:rPr lang="en-US" altLang="zh-CN" sz="2600" dirty="0" err="1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Va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3" name="Picture 3" descr="D:\skyling\2020教学相关\2020下电工与电子学\852735272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20" t="35333" r="6873" b="29133"/>
          <a:stretch/>
        </p:blipFill>
        <p:spPr bwMode="auto">
          <a:xfrm>
            <a:off x="961875" y="2372295"/>
            <a:ext cx="7371904" cy="260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71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914400" y="635001"/>
            <a:ext cx="7315200" cy="1641872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求如图所示电路中的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、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b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和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c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点的电位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。（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6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分）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pic>
        <p:nvPicPr>
          <p:cNvPr id="6" name="Picture 2" descr="D:\skyling\2020教学相关\2020下电工与电子学\1789851311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16" t="7358" r="19567" b="29539"/>
          <a:stretch/>
        </p:blipFill>
        <p:spPr bwMode="auto">
          <a:xfrm>
            <a:off x="1887140" y="2060848"/>
            <a:ext cx="5828110" cy="333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328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914400" y="635001"/>
            <a:ext cx="7315200" cy="1425848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如图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所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示电路化为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最简形式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分）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2" descr="1x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465973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1700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755576" y="1000761"/>
            <a:ext cx="7474024" cy="1492136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zh-CN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电源等效变换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求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如图所示中</a:t>
            </a:r>
            <a:r>
              <a:rPr lang="zh-CN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的电流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600" i="1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。（</a:t>
            </a:r>
            <a:r>
              <a:rPr lang="en-US" altLang="zh-CN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8</a:t>
            </a:r>
            <a:r>
              <a:rPr lang="zh-CN" altLang="en-US" sz="26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分）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Microsoft Yahei"/>
            </a:endParaRPr>
          </a:p>
        </p:txBody>
      </p:sp>
      <p:pic>
        <p:nvPicPr>
          <p:cNvPr id="3" name="Picture 2" descr="1x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098" y="2492896"/>
            <a:ext cx="4645248" cy="2139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48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925404" y="671262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用</a:t>
            </a:r>
            <a:r>
              <a:rPr lang="zh-CN" altLang="zh-CN" sz="2600" dirty="0">
                <a:solidFill>
                  <a:srgbClr val="FF0000"/>
                </a:solidFill>
                <a:latin typeface="Microsoft Yahei"/>
                <a:ea typeface="Microsoft Yahei"/>
              </a:rPr>
              <a:t>叠加原理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</a:rPr>
              <a:t>如图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所示电路的电压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分）</a:t>
            </a:r>
            <a:endParaRPr lang="zh-CN" altLang="en-US" sz="26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  <a:sym typeface="Microsoft Yahei"/>
            </a:endParaRPr>
          </a:p>
        </p:txBody>
      </p:sp>
      <p:pic>
        <p:nvPicPr>
          <p:cNvPr id="3" name="Picture 2" descr="1x1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0" y="2348880"/>
            <a:ext cx="4013200" cy="2724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7431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>
            <p:custDataLst>
              <p:tags r:id="rId1"/>
            </p:custDataLst>
          </p:nvPr>
        </p:nvSpPr>
        <p:spPr>
          <a:xfrm>
            <a:off x="914400" y="1000759"/>
            <a:ext cx="7315200" cy="1348121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用</a:t>
            </a:r>
            <a:r>
              <a:rPr lang="zh-CN" altLang="en-US" sz="2600" dirty="0" smtClean="0">
                <a:solidFill>
                  <a:srgbClr val="FF0000"/>
                </a:solidFill>
                <a:latin typeface="Microsoft Yahei"/>
                <a:ea typeface="Microsoft Yahei"/>
              </a:rPr>
              <a:t>戴维南定理</a:t>
            </a:r>
            <a:r>
              <a:rPr lang="zh-CN" altLang="zh-CN" sz="2600" dirty="0" smtClean="0">
                <a:solidFill>
                  <a:srgbClr val="000000"/>
                </a:solidFill>
                <a:latin typeface="Microsoft Yahei"/>
                <a:ea typeface="Microsoft Yahei"/>
              </a:rPr>
              <a:t>求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</a:rPr>
              <a:t>如图</a:t>
            </a:r>
            <a:r>
              <a:rPr lang="zh-CN" altLang="zh-CN" sz="2600" dirty="0">
                <a:solidFill>
                  <a:srgbClr val="000000"/>
                </a:solidFill>
                <a:latin typeface="Microsoft Yahei"/>
                <a:ea typeface="Microsoft Yahei"/>
              </a:rPr>
              <a:t>所示电路的电流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zh-CN" sz="2800" dirty="0" smtClean="0"/>
              <a:t>。</a:t>
            </a:r>
            <a:r>
              <a:rPr lang="zh-CN" altLang="en-US" sz="2800" dirty="0" smtClean="0"/>
              <a:t>（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分）</a:t>
            </a:r>
            <a:endParaRPr lang="zh-CN" altLang="zh-CN" sz="2600" dirty="0">
              <a:solidFill>
                <a:srgbClr val="000000"/>
              </a:solidFill>
              <a:latin typeface="Microsoft Yahei"/>
              <a:ea typeface="Microsoft Yahei"/>
            </a:endParaRPr>
          </a:p>
        </p:txBody>
      </p:sp>
      <p:pic>
        <p:nvPicPr>
          <p:cNvPr id="3" name="Picture 2" descr="1X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931" y="2060848"/>
            <a:ext cx="3003173" cy="3685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66676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249</Words>
  <Application>Microsoft Office PowerPoint</Application>
  <PresentationFormat>全屏显示(4:3)</PresentationFormat>
  <Paragraphs>13</Paragraphs>
  <Slides>13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4" baseType="lpstr"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直流电路预习</dc:title>
  <dc:creator>hd.h</dc:creator>
  <cp:lastModifiedBy>hd.htl</cp:lastModifiedBy>
  <cp:revision>215</cp:revision>
  <dcterms:created xsi:type="dcterms:W3CDTF">2020-02-09T02:41:11Z</dcterms:created>
  <dcterms:modified xsi:type="dcterms:W3CDTF">2021-11-25T15:21:26Z</dcterms:modified>
</cp:coreProperties>
</file>