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notesMasterIdLst>
    <p:notesMasterId r:id="rId35"/>
  </p:notesMasterIdLst>
  <p:sldIdLst>
    <p:sldId id="354" r:id="rId2"/>
    <p:sldId id="440" r:id="rId3"/>
    <p:sldId id="441" r:id="rId4"/>
    <p:sldId id="361" r:id="rId5"/>
    <p:sldId id="454" r:id="rId6"/>
    <p:sldId id="455" r:id="rId7"/>
    <p:sldId id="457" r:id="rId8"/>
    <p:sldId id="456" r:id="rId9"/>
    <p:sldId id="458" r:id="rId10"/>
    <p:sldId id="459" r:id="rId11"/>
    <p:sldId id="460" r:id="rId12"/>
    <p:sldId id="461" r:id="rId13"/>
    <p:sldId id="462" r:id="rId14"/>
    <p:sldId id="464" r:id="rId15"/>
    <p:sldId id="465" r:id="rId16"/>
    <p:sldId id="466" r:id="rId17"/>
    <p:sldId id="467" r:id="rId18"/>
    <p:sldId id="468" r:id="rId19"/>
    <p:sldId id="469" r:id="rId20"/>
    <p:sldId id="445" r:id="rId21"/>
    <p:sldId id="470" r:id="rId22"/>
    <p:sldId id="471" r:id="rId23"/>
    <p:sldId id="472" r:id="rId24"/>
    <p:sldId id="473" r:id="rId25"/>
    <p:sldId id="474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37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5BB"/>
    <a:srgbClr val="1DC4FF"/>
    <a:srgbClr val="33CCFF"/>
    <a:srgbClr val="CCECFF"/>
    <a:srgbClr val="00467F"/>
    <a:srgbClr val="CC66FF"/>
    <a:srgbClr val="00A5E0"/>
    <a:srgbClr val="CCFFCC"/>
    <a:srgbClr val="66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68" autoAdjust="0"/>
    <p:restoredTop sz="92147" autoAdjust="0"/>
  </p:normalViewPr>
  <p:slideViewPr>
    <p:cSldViewPr snapToGrid="0">
      <p:cViewPr varScale="1">
        <p:scale>
          <a:sx n="91" d="100"/>
          <a:sy n="91" d="100"/>
        </p:scale>
        <p:origin x="41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264E4-53A3-4F7C-8B3E-6A67B43EB240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E39E-CA4C-4F96-A80C-DC7C4173A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81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0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首先，是立项依据。</a:t>
            </a:r>
          </a:p>
        </p:txBody>
      </p:sp>
      <p:sp>
        <p:nvSpPr>
          <p:cNvPr id="542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fld id="{9B70C612-231A-45B6-842A-26EB429B5E0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谢谢，欢迎各位评审专家指正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14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交叉学科，自动化仪表、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E39E-CA4C-4F96-A80C-DC7C4173A5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64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82C926-329E-43DE-A990-3A07A2A534C7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2024/9/30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C3CEF-B625-4558-9E75-934060632C1B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91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D235F7-D91D-48E1-AEFC-AC9CD0E06714}" type="datetimeFigureOut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2024/9/30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42A982-3A61-4A3F-9BF9-00E23E2A1567}" type="slidenum">
              <a:rPr kumimoji="0" lang="zh-CN" altLang="en-US" sz="1138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138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8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xStyles>
    <p:titleStyle>
      <a:lvl1pPr algn="l" defTabSz="866943" rtl="0" eaLnBrk="1" latinLnBrk="0" hangingPunct="1">
        <a:lnSpc>
          <a:spcPct val="90000"/>
        </a:lnSpc>
        <a:spcBef>
          <a:spcPct val="0"/>
        </a:spcBef>
        <a:buNone/>
        <a:defRPr sz="41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736" indent="-216736" algn="l" defTabSz="866943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07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678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6" kern="1200">
          <a:solidFill>
            <a:schemeClr val="tx1"/>
          </a:solidFill>
          <a:latin typeface="+mn-lt"/>
          <a:ea typeface="+mn-ea"/>
          <a:cs typeface="+mn-cs"/>
        </a:defRPr>
      </a:lvl3pPr>
      <a:lvl4pPr marL="1517150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950621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384092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817564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251035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684506" indent="-216736" algn="l" defTabSz="866943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1pPr>
      <a:lvl2pPr marL="4334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2pPr>
      <a:lvl3pPr marL="866943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00414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1733885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167357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6pPr>
      <a:lvl7pPr marL="2600828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7pPr>
      <a:lvl8pPr marL="3034299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8pPr>
      <a:lvl9pPr marL="3467771" algn="l" defTabSz="866943" rtl="0" eaLnBrk="1" latinLnBrk="0" hangingPunct="1">
        <a:defRPr sz="17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7"/>
          <p:cNvSpPr>
            <a:spLocks noChangeArrowheads="1"/>
          </p:cNvSpPr>
          <p:nvPr/>
        </p:nvSpPr>
        <p:spPr bwMode="auto">
          <a:xfrm>
            <a:off x="179388" y="2832493"/>
            <a:ext cx="11641015" cy="142083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第三章 单纯形方法</a:t>
            </a:r>
          </a:p>
        </p:txBody>
      </p:sp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984964" y="1242032"/>
            <a:ext cx="1002986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8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最优化理论和方法</a:t>
            </a:r>
            <a:endParaRPr lang="en-US" altLang="zh-CN" sz="4800" b="1" dirty="0">
              <a:solidFill>
                <a:srgbClr val="00467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Theories and Approaches for Optimization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11"/>
          <p:cNvSpPr txBox="1">
            <a:spLocks noChangeArrowheads="1"/>
          </p:cNvSpPr>
          <p:nvPr/>
        </p:nvSpPr>
        <p:spPr bwMode="auto">
          <a:xfrm>
            <a:off x="1790542" y="4361220"/>
            <a:ext cx="1002986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自动化学院（人工智能学院）</a:t>
            </a:r>
            <a:endParaRPr lang="en-US" altLang="zh-CN" sz="2400" b="1" dirty="0">
              <a:solidFill>
                <a:srgbClr val="0046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主讲人：方峰</a:t>
            </a:r>
            <a:endParaRPr lang="en-US" altLang="zh-CN" sz="2400" b="1" dirty="0">
              <a:solidFill>
                <a:srgbClr val="00467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科技馆</a:t>
            </a:r>
            <a:r>
              <a:rPr lang="en-US" altLang="zh-CN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810</a:t>
            </a:r>
          </a:p>
          <a:p>
            <a:pPr algn="r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467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fangf@hdu.edu.cn</a:t>
            </a:r>
          </a:p>
        </p:txBody>
      </p:sp>
    </p:spTree>
    <p:extLst>
      <p:ext uri="{BB962C8B-B14F-4D97-AF65-F5344CB8AC3E}">
        <p14:creationId xmlns:p14="http://schemas.microsoft.com/office/powerpoint/2010/main" val="25845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基本可行解的转换</a:t>
            </a:r>
          </a:p>
        </p:txBody>
      </p:sp>
      <p:sp>
        <p:nvSpPr>
          <p:cNvPr id="22" name="矩形 21"/>
          <p:cNvSpPr/>
          <p:nvPr/>
        </p:nvSpPr>
        <p:spPr>
          <a:xfrm>
            <a:off x="433387" y="1983112"/>
            <a:ext cx="2690818" cy="6338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判别数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检验数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965172"/>
            <a:ext cx="11430000" cy="2340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653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36" y="1395380"/>
            <a:ext cx="10755058" cy="5371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单纯形方法计算步骤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1188720" y="2865120"/>
            <a:ext cx="2976880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6815778" y="5140959"/>
            <a:ext cx="5020622" cy="6338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极大化步骤类似，只是确定进基变量的准则不同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433387" y="6757640"/>
            <a:ext cx="308377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7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单纯形方法计算步骤</a:t>
            </a:r>
          </a:p>
        </p:txBody>
      </p:sp>
      <p:sp>
        <p:nvSpPr>
          <p:cNvPr id="16" name="矩形 15"/>
          <p:cNvSpPr/>
          <p:nvPr/>
        </p:nvSpPr>
        <p:spPr>
          <a:xfrm>
            <a:off x="253342" y="1618900"/>
            <a:ext cx="2682898" cy="6338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举例说明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730031"/>
            <a:ext cx="7101205" cy="2452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8096862" y="3598943"/>
            <a:ext cx="3262018" cy="6338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①转换为标准线性规划问题</a:t>
            </a:r>
          </a:p>
        </p:txBody>
      </p:sp>
      <p:sp>
        <p:nvSpPr>
          <p:cNvPr id="4" name="下箭头 3"/>
          <p:cNvSpPr/>
          <p:nvPr/>
        </p:nvSpPr>
        <p:spPr>
          <a:xfrm>
            <a:off x="9509431" y="4232786"/>
            <a:ext cx="436880" cy="37592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96862" y="4643497"/>
            <a:ext cx="3262018" cy="6338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②应用单纯形方法步骤计算</a:t>
            </a:r>
          </a:p>
        </p:txBody>
      </p:sp>
    </p:spTree>
    <p:extLst>
      <p:ext uri="{BB962C8B-B14F-4D97-AF65-F5344CB8AC3E}">
        <p14:creationId xmlns:p14="http://schemas.microsoft.com/office/powerpoint/2010/main" val="281061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收敛性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486820"/>
            <a:ext cx="112014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48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收敛性</a:t>
            </a:r>
          </a:p>
        </p:txBody>
      </p:sp>
      <p:sp>
        <p:nvSpPr>
          <p:cNvPr id="10" name="矩形 9"/>
          <p:cNvSpPr/>
          <p:nvPr/>
        </p:nvSpPr>
        <p:spPr>
          <a:xfrm>
            <a:off x="360684" y="1426595"/>
            <a:ext cx="11646854" cy="56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综合以上分析，当极小化线性规划问题存在最优解时，对于非退化情形，在每次迭代中，均有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832" y="1994636"/>
            <a:ext cx="27527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454290" y="2284330"/>
            <a:ext cx="11646854" cy="56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因此也有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755" y="2852371"/>
            <a:ext cx="2152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矩形 14"/>
          <p:cNvSpPr/>
          <p:nvPr/>
        </p:nvSpPr>
        <p:spPr>
          <a:xfrm>
            <a:off x="563432" y="3242896"/>
            <a:ext cx="11646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故经迭代，目标函数值逐渐减小，并且由此可知，各次迭代得到的基本可行解互不相同。由于基本可行解的个数有限，因此经过有限次迭代必然达到最优解。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28390" y="4694383"/>
            <a:ext cx="11646854" cy="1465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3.1.2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对于非退化问题，单纯形方法经过有限次迭代或达到最优基本可行解，或得出无界的结论。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3982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5955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使用表格形式的单纯形方法</a:t>
            </a:r>
          </a:p>
        </p:txBody>
      </p:sp>
      <p:sp>
        <p:nvSpPr>
          <p:cNvPr id="10" name="矩形 9"/>
          <p:cNvSpPr/>
          <p:nvPr/>
        </p:nvSpPr>
        <p:spPr>
          <a:xfrm>
            <a:off x="360684" y="1426595"/>
            <a:ext cx="116468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用单纯形方法求解线性规划问题的过程，实际上就是解线性方程组。只是在每次迭代过程中，要按一定规则选择自由未知变量，以便能够得到改进的基本可行解。这个求解过程可以用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单纯形表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来实现。</a:t>
            </a:r>
            <a:endParaRPr lang="zh-CN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10" y="2835910"/>
            <a:ext cx="7286625" cy="171450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弧形箭头 1"/>
          <p:cNvSpPr/>
          <p:nvPr/>
        </p:nvSpPr>
        <p:spPr>
          <a:xfrm>
            <a:off x="8613435" y="3952240"/>
            <a:ext cx="648373" cy="1371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95085" y="4044126"/>
            <a:ext cx="2812453" cy="879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标准线性规划问题可以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转换为如下形式</a:t>
            </a:r>
            <a:endParaRPr lang="zh-CN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785" y="4923790"/>
            <a:ext cx="5962650" cy="1685925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矩形 20"/>
          <p:cNvSpPr/>
          <p:nvPr/>
        </p:nvSpPr>
        <p:spPr>
          <a:xfrm>
            <a:off x="8891867" y="5431601"/>
            <a:ext cx="2812453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将上述约束方程系数置于表中，可以得到所谓的单纯形表。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138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89" y="1380790"/>
            <a:ext cx="8230116" cy="547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5955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使用表格形式的单纯形方法</a:t>
            </a:r>
          </a:p>
        </p:txBody>
      </p:sp>
    </p:spTree>
    <p:extLst>
      <p:ext uri="{BB962C8B-B14F-4D97-AF65-F5344CB8AC3E}">
        <p14:creationId xmlns:p14="http://schemas.microsoft.com/office/powerpoint/2010/main" val="1601812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5955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使用表格形式的单纯形方法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22" y="1573831"/>
            <a:ext cx="10168832" cy="3658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组合 1"/>
          <p:cNvGrpSpPr/>
          <p:nvPr/>
        </p:nvGrpSpPr>
        <p:grpSpPr>
          <a:xfrm>
            <a:off x="963979" y="5266390"/>
            <a:ext cx="9433243" cy="1427462"/>
            <a:chOff x="295275" y="5242836"/>
            <a:chExt cx="9433243" cy="1427462"/>
          </a:xfrm>
        </p:grpSpPr>
        <p:sp>
          <p:nvSpPr>
            <p:cNvPr id="14" name="矩形 13"/>
            <p:cNvSpPr/>
            <p:nvPr/>
          </p:nvSpPr>
          <p:spPr>
            <a:xfrm>
              <a:off x="563432" y="5242836"/>
              <a:ext cx="7554408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显然，在单纯形表中包含了单纯形方法所需要的全部数据。假设</a:t>
              </a:r>
              <a:endPara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12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8792" y="5306251"/>
              <a:ext cx="1743075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矩形 14"/>
            <p:cNvSpPr/>
            <p:nvPr/>
          </p:nvSpPr>
          <p:spPr>
            <a:xfrm>
              <a:off x="295275" y="5750667"/>
              <a:ext cx="7554408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由于单纯形表包含</a:t>
              </a:r>
              <a:r>
                <a:rPr lang="en-US" altLang="zh-CN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</a:t>
              </a:r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阶单位矩阵，因此已经给出了一个基本可行解，即</a:t>
              </a:r>
              <a:endPara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5125" name="Picture 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04443" y="5809306"/>
              <a:ext cx="2124075" cy="361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6" name="Picture 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544" y="6255106"/>
              <a:ext cx="1581150" cy="371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" name="矩形 16"/>
            <p:cNvSpPr/>
            <p:nvPr/>
          </p:nvSpPr>
          <p:spPr>
            <a:xfrm>
              <a:off x="313198" y="6211390"/>
              <a:ext cx="7554408" cy="4589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若                        ，则现行基本可行解为最优解。</a:t>
              </a:r>
              <a:endParaRPr lang="en-US" altLang="zh-CN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896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5955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使用表格形式的单纯形方法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95275" y="1766870"/>
            <a:ext cx="10999484" cy="4298649"/>
            <a:chOff x="295275" y="1766870"/>
            <a:chExt cx="10999484" cy="4298649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275" y="1766870"/>
              <a:ext cx="10999484" cy="4298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矩形 2"/>
            <p:cNvSpPr/>
            <p:nvPr/>
          </p:nvSpPr>
          <p:spPr>
            <a:xfrm>
              <a:off x="4775199" y="5720079"/>
              <a:ext cx="6519559" cy="2844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674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59557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使用表格形式的单纯形方法</a:t>
            </a:r>
          </a:p>
        </p:txBody>
      </p:sp>
      <p:sp>
        <p:nvSpPr>
          <p:cNvPr id="14" name="矩形 13"/>
          <p:cNvSpPr/>
          <p:nvPr/>
        </p:nvSpPr>
        <p:spPr>
          <a:xfrm>
            <a:off x="313198" y="1573831"/>
            <a:ext cx="1134032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此外，不难验证，主元消去前后在两个不同基下判别数及目标函数值分别有下列关系：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2171382"/>
            <a:ext cx="10596245" cy="282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3226" y="4708524"/>
            <a:ext cx="578167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9631680" y="4997810"/>
            <a:ext cx="2123440" cy="45811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和例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3.1.4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695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846157" y="1276909"/>
            <a:ext cx="4769983" cy="3803091"/>
          </a:xfrm>
          <a:prstGeom prst="roundRect">
            <a:avLst/>
          </a:prstGeom>
          <a:ln w="22225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621280" y="1527970"/>
            <a:ext cx="5076140" cy="33009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单纯形方法原理</a:t>
            </a:r>
            <a:endParaRPr lang="en-US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两阶段法</a:t>
            </a:r>
            <a:endParaRPr lang="en-US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73000"/>
              </a:lnSpc>
              <a:spcBef>
                <a:spcPts val="1300"/>
              </a:spcBef>
              <a:buFont typeface="Wingdings" panose="05000000000000000000" pitchFamily="2" charset="2"/>
              <a:buChar char="l"/>
            </a:pP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大</a:t>
            </a:r>
            <a:r>
              <a:rPr lang="en-US" altLang="zh-CN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36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endParaRPr lang="en-US" altLang="zh-CN" sz="3600" b="1" kern="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337" y="2769182"/>
            <a:ext cx="2955737" cy="13054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300"/>
              </a:spcBef>
            </a:pPr>
            <a:r>
              <a:rPr lang="zh-CN" altLang="en-US" sz="4000" b="1" dirty="0">
                <a:solidFill>
                  <a:srgbClr val="00467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目录</a:t>
            </a:r>
            <a:endParaRPr lang="en-US" altLang="zh-CN" sz="4000" b="1" dirty="0">
              <a:solidFill>
                <a:srgbClr val="00467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spcBef>
                <a:spcPts val="1300"/>
              </a:spcBef>
            </a:pPr>
            <a:r>
              <a:rPr lang="en-US" altLang="zh-CN" sz="2800" b="1" dirty="0">
                <a:solidFill>
                  <a:srgbClr val="00467F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CONTENTS</a:t>
            </a:r>
            <a:endParaRPr lang="zh-CN" altLang="zh-CN" sz="2800" b="1" dirty="0">
              <a:solidFill>
                <a:srgbClr val="00467F"/>
              </a:solidFill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8086014" y="3207030"/>
            <a:ext cx="3151761" cy="2369498"/>
          </a:xfrm>
          <a:custGeom>
            <a:avLst/>
            <a:gdLst>
              <a:gd name="T0" fmla="*/ 354414 w 2295525"/>
              <a:gd name="T1" fmla="*/ 1437494 h 1735138"/>
              <a:gd name="T2" fmla="*/ 223983 w 2295525"/>
              <a:gd name="T3" fmla="*/ 1389407 h 1735138"/>
              <a:gd name="T4" fmla="*/ 200120 w 2295525"/>
              <a:gd name="T5" fmla="*/ 1433678 h 1735138"/>
              <a:gd name="T6" fmla="*/ 1871799 w 2295525"/>
              <a:gd name="T7" fmla="*/ 1202082 h 1735138"/>
              <a:gd name="T8" fmla="*/ 1862595 w 2295525"/>
              <a:gd name="T9" fmla="*/ 1430571 h 1735138"/>
              <a:gd name="T10" fmla="*/ 1585813 w 2295525"/>
              <a:gd name="T11" fmla="*/ 1207999 h 1735138"/>
              <a:gd name="T12" fmla="*/ 1490656 w 2295525"/>
              <a:gd name="T13" fmla="*/ 1402297 h 1735138"/>
              <a:gd name="T14" fmla="*/ 1152749 w 2295525"/>
              <a:gd name="T15" fmla="*/ 1383558 h 1735138"/>
              <a:gd name="T16" fmla="*/ 1090837 w 2295525"/>
              <a:gd name="T17" fmla="*/ 1220821 h 1735138"/>
              <a:gd name="T18" fmla="*/ 783516 w 2295525"/>
              <a:gd name="T19" fmla="*/ 1424982 h 1735138"/>
              <a:gd name="T20" fmla="*/ 1483025 w 2295525"/>
              <a:gd name="T21" fmla="*/ 1122300 h 1735138"/>
              <a:gd name="T22" fmla="*/ 1518730 w 2295525"/>
              <a:gd name="T23" fmla="*/ 1215802 h 1735138"/>
              <a:gd name="T24" fmla="*/ 1183050 w 2295525"/>
              <a:gd name="T25" fmla="*/ 1170419 h 1735138"/>
              <a:gd name="T26" fmla="*/ 1093135 w 2295525"/>
              <a:gd name="T27" fmla="*/ 1129269 h 1735138"/>
              <a:gd name="T28" fmla="*/ 556942 w 2295525"/>
              <a:gd name="T29" fmla="*/ 1349470 h 1735138"/>
              <a:gd name="T30" fmla="*/ 575056 w 2295525"/>
              <a:gd name="T31" fmla="*/ 1122300 h 1735138"/>
              <a:gd name="T32" fmla="*/ 1862842 w 2295525"/>
              <a:gd name="T33" fmla="*/ 1073163 h 1735138"/>
              <a:gd name="T34" fmla="*/ 1818708 w 2295525"/>
              <a:gd name="T35" fmla="*/ 1141187 h 1735138"/>
              <a:gd name="T36" fmla="*/ 1616812 w 2295525"/>
              <a:gd name="T37" fmla="*/ 1141187 h 1735138"/>
              <a:gd name="T38" fmla="*/ 1710350 w 2295525"/>
              <a:gd name="T39" fmla="*/ 973592 h 1735138"/>
              <a:gd name="T40" fmla="*/ 1049969 w 2295525"/>
              <a:gd name="T41" fmla="*/ 1053775 h 1735138"/>
              <a:gd name="T42" fmla="*/ 1014682 w 2295525"/>
              <a:gd name="T43" fmla="*/ 1139873 h 1735138"/>
              <a:gd name="T44" fmla="*/ 810877 w 2295525"/>
              <a:gd name="T45" fmla="*/ 1148088 h 1735138"/>
              <a:gd name="T46" fmla="*/ 894641 w 2295525"/>
              <a:gd name="T47" fmla="*/ 977206 h 1735138"/>
              <a:gd name="T48" fmla="*/ 1442943 w 2295525"/>
              <a:gd name="T49" fmla="*/ 1075103 h 1735138"/>
              <a:gd name="T50" fmla="*/ 1436373 w 2295525"/>
              <a:gd name="T51" fmla="*/ 1150050 h 1735138"/>
              <a:gd name="T52" fmla="*/ 1208721 w 2295525"/>
              <a:gd name="T53" fmla="*/ 1078390 h 1735138"/>
              <a:gd name="T54" fmla="*/ 1323368 w 2295525"/>
              <a:gd name="T55" fmla="*/ 948876 h 1735138"/>
              <a:gd name="T56" fmla="*/ 1621695 w 2295525"/>
              <a:gd name="T57" fmla="*/ 933562 h 1735138"/>
              <a:gd name="T58" fmla="*/ 1479674 w 2295525"/>
              <a:gd name="T59" fmla="*/ 1082709 h 1735138"/>
              <a:gd name="T60" fmla="*/ 1414939 w 2295525"/>
              <a:gd name="T61" fmla="*/ 921326 h 1735138"/>
              <a:gd name="T62" fmla="*/ 734217 w 2295525"/>
              <a:gd name="T63" fmla="*/ 885923 h 1735138"/>
              <a:gd name="T64" fmla="*/ 821379 w 2295525"/>
              <a:gd name="T65" fmla="*/ 995880 h 1735138"/>
              <a:gd name="T66" fmla="*/ 569798 w 2295525"/>
              <a:gd name="T67" fmla="*/ 1011399 h 1735138"/>
              <a:gd name="T68" fmla="*/ 708465 w 2295525"/>
              <a:gd name="T69" fmla="*/ 874696 h 1735138"/>
              <a:gd name="T70" fmla="*/ 1179427 w 2295525"/>
              <a:gd name="T71" fmla="*/ 987627 h 1735138"/>
              <a:gd name="T72" fmla="*/ 1053942 w 2295525"/>
              <a:gd name="T73" fmla="*/ 998854 h 1735138"/>
              <a:gd name="T74" fmla="*/ 1081279 w 2295525"/>
              <a:gd name="T75" fmla="*/ 872390 h 1735138"/>
              <a:gd name="T76" fmla="*/ 630962 w 2295525"/>
              <a:gd name="T77" fmla="*/ 582190 h 1735138"/>
              <a:gd name="T78" fmla="*/ 650134 w 2295525"/>
              <a:gd name="T79" fmla="*/ 606180 h 1735138"/>
              <a:gd name="T80" fmla="*/ 568156 w 2295525"/>
              <a:gd name="T81" fmla="*/ 576931 h 1735138"/>
              <a:gd name="T82" fmla="*/ 423066 w 2295525"/>
              <a:gd name="T83" fmla="*/ 442769 h 1735138"/>
              <a:gd name="T84" fmla="*/ 467582 w 2295525"/>
              <a:gd name="T85" fmla="*/ 701168 h 1735138"/>
              <a:gd name="T86" fmla="*/ 431639 w 2295525"/>
              <a:gd name="T87" fmla="*/ 840254 h 1735138"/>
              <a:gd name="T88" fmla="*/ 233461 w 2295525"/>
              <a:gd name="T89" fmla="*/ 1059432 h 1735138"/>
              <a:gd name="T90" fmla="*/ 24401 w 2295525"/>
              <a:gd name="T91" fmla="*/ 753902 h 1735138"/>
              <a:gd name="T92" fmla="*/ 24071 w 2295525"/>
              <a:gd name="T93" fmla="*/ 496162 h 1735138"/>
              <a:gd name="T94" fmla="*/ 271712 w 2295525"/>
              <a:gd name="T95" fmla="*/ 589107 h 1735138"/>
              <a:gd name="T96" fmla="*/ 114945 w 2295525"/>
              <a:gd name="T97" fmla="*/ 167158 h 1735138"/>
              <a:gd name="T98" fmla="*/ 805855 w 2295525"/>
              <a:gd name="T99" fmla="*/ 635663 h 1735138"/>
              <a:gd name="T100" fmla="*/ 259204 w 2295525"/>
              <a:gd name="T101" fmla="*/ 33300 h 1735138"/>
              <a:gd name="T102" fmla="*/ 328699 w 2295525"/>
              <a:gd name="T103" fmla="*/ 129902 h 1735138"/>
              <a:gd name="T104" fmla="*/ 367892 w 2295525"/>
              <a:gd name="T105" fmla="*/ 169466 h 1735138"/>
              <a:gd name="T106" fmla="*/ 336932 w 2295525"/>
              <a:gd name="T107" fmla="*/ 328712 h 1735138"/>
              <a:gd name="T108" fmla="*/ 211447 w 2295525"/>
              <a:gd name="T109" fmla="*/ 381464 h 1735138"/>
              <a:gd name="T110" fmla="*/ 106711 w 2295525"/>
              <a:gd name="T111" fmla="*/ 261452 h 1735138"/>
              <a:gd name="T112" fmla="*/ 105065 w 2295525"/>
              <a:gd name="T113" fmla="*/ 98581 h 1735138"/>
              <a:gd name="T114" fmla="*/ 1739362 w 2295525"/>
              <a:gd name="T115" fmla="*/ 11210 h 1735138"/>
              <a:gd name="T116" fmla="*/ 1780178 w 2295525"/>
              <a:gd name="T117" fmla="*/ 665335 h 1735138"/>
              <a:gd name="T118" fmla="*/ 801905 w 2295525"/>
              <a:gd name="T119" fmla="*/ 719736 h 1735138"/>
              <a:gd name="T120" fmla="*/ 728501 w 2295525"/>
              <a:gd name="T121" fmla="*/ 578954 h 1735138"/>
              <a:gd name="T122" fmla="*/ 797296 w 2295525"/>
              <a:gd name="T123" fmla="*/ 2967 h 1735138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95525" h="1735138">
                <a:moveTo>
                  <a:pt x="350837" y="1671638"/>
                </a:moveTo>
                <a:lnTo>
                  <a:pt x="438244" y="1671638"/>
                </a:lnTo>
                <a:lnTo>
                  <a:pt x="442634" y="1674019"/>
                </a:lnTo>
                <a:lnTo>
                  <a:pt x="452213" y="1680766"/>
                </a:lnTo>
                <a:lnTo>
                  <a:pt x="458599" y="1685132"/>
                </a:lnTo>
                <a:lnTo>
                  <a:pt x="465384" y="1690291"/>
                </a:lnTo>
                <a:lnTo>
                  <a:pt x="472169" y="1695847"/>
                </a:lnTo>
                <a:lnTo>
                  <a:pt x="478156" y="1701404"/>
                </a:lnTo>
                <a:lnTo>
                  <a:pt x="483743" y="1706960"/>
                </a:lnTo>
                <a:lnTo>
                  <a:pt x="488533" y="1712913"/>
                </a:lnTo>
                <a:lnTo>
                  <a:pt x="490129" y="1715691"/>
                </a:lnTo>
                <a:lnTo>
                  <a:pt x="490928" y="1718072"/>
                </a:lnTo>
                <a:lnTo>
                  <a:pt x="491726" y="1720454"/>
                </a:lnTo>
                <a:lnTo>
                  <a:pt x="492125" y="1723232"/>
                </a:lnTo>
                <a:lnTo>
                  <a:pt x="491726" y="1725216"/>
                </a:lnTo>
                <a:lnTo>
                  <a:pt x="490928" y="1727201"/>
                </a:lnTo>
                <a:lnTo>
                  <a:pt x="489331" y="1729582"/>
                </a:lnTo>
                <a:lnTo>
                  <a:pt x="486537" y="1730772"/>
                </a:lnTo>
                <a:lnTo>
                  <a:pt x="483743" y="1732360"/>
                </a:lnTo>
                <a:lnTo>
                  <a:pt x="479752" y="1733551"/>
                </a:lnTo>
                <a:lnTo>
                  <a:pt x="475362" y="1734344"/>
                </a:lnTo>
                <a:lnTo>
                  <a:pt x="469774" y="1734741"/>
                </a:lnTo>
                <a:lnTo>
                  <a:pt x="462590" y="1735138"/>
                </a:lnTo>
                <a:lnTo>
                  <a:pt x="455805" y="1735138"/>
                </a:lnTo>
                <a:lnTo>
                  <a:pt x="449419" y="1734741"/>
                </a:lnTo>
                <a:lnTo>
                  <a:pt x="443432" y="1733947"/>
                </a:lnTo>
                <a:lnTo>
                  <a:pt x="437446" y="1733154"/>
                </a:lnTo>
                <a:lnTo>
                  <a:pt x="431858" y="1731566"/>
                </a:lnTo>
                <a:lnTo>
                  <a:pt x="427069" y="1730376"/>
                </a:lnTo>
                <a:lnTo>
                  <a:pt x="421481" y="1727994"/>
                </a:lnTo>
                <a:lnTo>
                  <a:pt x="416691" y="1726010"/>
                </a:lnTo>
                <a:lnTo>
                  <a:pt x="411902" y="1724026"/>
                </a:lnTo>
                <a:lnTo>
                  <a:pt x="402722" y="1718866"/>
                </a:lnTo>
                <a:lnTo>
                  <a:pt x="394341" y="1712913"/>
                </a:lnTo>
                <a:lnTo>
                  <a:pt x="385560" y="1706960"/>
                </a:lnTo>
                <a:lnTo>
                  <a:pt x="381968" y="1704579"/>
                </a:lnTo>
                <a:lnTo>
                  <a:pt x="379573" y="1703785"/>
                </a:lnTo>
                <a:lnTo>
                  <a:pt x="377578" y="1703785"/>
                </a:lnTo>
                <a:lnTo>
                  <a:pt x="376780" y="1704182"/>
                </a:lnTo>
                <a:lnTo>
                  <a:pt x="376380" y="1705372"/>
                </a:lnTo>
                <a:lnTo>
                  <a:pt x="375582" y="1706563"/>
                </a:lnTo>
                <a:lnTo>
                  <a:pt x="375183" y="1707357"/>
                </a:lnTo>
                <a:lnTo>
                  <a:pt x="373986" y="1707754"/>
                </a:lnTo>
                <a:lnTo>
                  <a:pt x="364008" y="1707357"/>
                </a:lnTo>
                <a:lnTo>
                  <a:pt x="358420" y="1706563"/>
                </a:lnTo>
                <a:lnTo>
                  <a:pt x="356425" y="1706166"/>
                </a:lnTo>
                <a:lnTo>
                  <a:pt x="355227" y="1705769"/>
                </a:lnTo>
                <a:lnTo>
                  <a:pt x="353232" y="1697435"/>
                </a:lnTo>
                <a:lnTo>
                  <a:pt x="352433" y="1690688"/>
                </a:lnTo>
                <a:lnTo>
                  <a:pt x="351635" y="1685132"/>
                </a:lnTo>
                <a:lnTo>
                  <a:pt x="351236" y="1680766"/>
                </a:lnTo>
                <a:lnTo>
                  <a:pt x="351635" y="1677988"/>
                </a:lnTo>
                <a:lnTo>
                  <a:pt x="351635" y="1676004"/>
                </a:lnTo>
                <a:lnTo>
                  <a:pt x="352433" y="1674019"/>
                </a:lnTo>
                <a:lnTo>
                  <a:pt x="350837" y="1671638"/>
                </a:lnTo>
                <a:close/>
                <a:moveTo>
                  <a:pt x="168275" y="1670050"/>
                </a:moveTo>
                <a:lnTo>
                  <a:pt x="265566" y="1670050"/>
                </a:lnTo>
                <a:lnTo>
                  <a:pt x="269899" y="1672491"/>
                </a:lnTo>
                <a:lnTo>
                  <a:pt x="281322" y="1679406"/>
                </a:lnTo>
                <a:lnTo>
                  <a:pt x="288018" y="1683881"/>
                </a:lnTo>
                <a:lnTo>
                  <a:pt x="295502" y="1689170"/>
                </a:lnTo>
                <a:lnTo>
                  <a:pt x="302986" y="1694458"/>
                </a:lnTo>
                <a:lnTo>
                  <a:pt x="309682" y="1700560"/>
                </a:lnTo>
                <a:lnTo>
                  <a:pt x="315984" y="1706255"/>
                </a:lnTo>
                <a:lnTo>
                  <a:pt x="318742" y="1709510"/>
                </a:lnTo>
                <a:lnTo>
                  <a:pt x="321105" y="1711950"/>
                </a:lnTo>
                <a:lnTo>
                  <a:pt x="322681" y="1714798"/>
                </a:lnTo>
                <a:lnTo>
                  <a:pt x="323862" y="1717646"/>
                </a:lnTo>
                <a:lnTo>
                  <a:pt x="325044" y="1720086"/>
                </a:lnTo>
                <a:lnTo>
                  <a:pt x="325438" y="1722934"/>
                </a:lnTo>
                <a:lnTo>
                  <a:pt x="325044" y="1724968"/>
                </a:lnTo>
                <a:lnTo>
                  <a:pt x="323862" y="1727002"/>
                </a:lnTo>
                <a:lnTo>
                  <a:pt x="321893" y="1728629"/>
                </a:lnTo>
                <a:lnTo>
                  <a:pt x="319529" y="1730663"/>
                </a:lnTo>
                <a:lnTo>
                  <a:pt x="315984" y="1732290"/>
                </a:lnTo>
                <a:lnTo>
                  <a:pt x="312046" y="1733104"/>
                </a:lnTo>
                <a:lnTo>
                  <a:pt x="306531" y="1734324"/>
                </a:lnTo>
                <a:lnTo>
                  <a:pt x="300229" y="1734731"/>
                </a:lnTo>
                <a:lnTo>
                  <a:pt x="292351" y="1735138"/>
                </a:lnTo>
                <a:lnTo>
                  <a:pt x="285261" y="1735138"/>
                </a:lnTo>
                <a:lnTo>
                  <a:pt x="278171" y="1734731"/>
                </a:lnTo>
                <a:lnTo>
                  <a:pt x="271475" y="1733918"/>
                </a:lnTo>
                <a:lnTo>
                  <a:pt x="264778" y="1732697"/>
                </a:lnTo>
                <a:lnTo>
                  <a:pt x="258476" y="1731477"/>
                </a:lnTo>
                <a:lnTo>
                  <a:pt x="252568" y="1729850"/>
                </a:lnTo>
                <a:lnTo>
                  <a:pt x="247053" y="1727816"/>
                </a:lnTo>
                <a:lnTo>
                  <a:pt x="241145" y="1725782"/>
                </a:lnTo>
                <a:lnTo>
                  <a:pt x="236024" y="1723748"/>
                </a:lnTo>
                <a:lnTo>
                  <a:pt x="225783" y="1718052"/>
                </a:lnTo>
                <a:lnTo>
                  <a:pt x="215936" y="1712357"/>
                </a:lnTo>
                <a:lnTo>
                  <a:pt x="206876" y="1706255"/>
                </a:lnTo>
                <a:lnTo>
                  <a:pt x="202543" y="1703814"/>
                </a:lnTo>
                <a:lnTo>
                  <a:pt x="200180" y="1703001"/>
                </a:lnTo>
                <a:lnTo>
                  <a:pt x="198211" y="1703001"/>
                </a:lnTo>
                <a:lnTo>
                  <a:pt x="197423" y="1703408"/>
                </a:lnTo>
                <a:lnTo>
                  <a:pt x="196241" y="1704628"/>
                </a:lnTo>
                <a:lnTo>
                  <a:pt x="195847" y="1705848"/>
                </a:lnTo>
                <a:lnTo>
                  <a:pt x="195060" y="1706662"/>
                </a:lnTo>
                <a:lnTo>
                  <a:pt x="193878" y="1707069"/>
                </a:lnTo>
                <a:lnTo>
                  <a:pt x="182455" y="1706662"/>
                </a:lnTo>
                <a:lnTo>
                  <a:pt x="176941" y="1705848"/>
                </a:lnTo>
                <a:lnTo>
                  <a:pt x="174183" y="1705442"/>
                </a:lnTo>
                <a:lnTo>
                  <a:pt x="173002" y="1705035"/>
                </a:lnTo>
                <a:lnTo>
                  <a:pt x="171032" y="1696492"/>
                </a:lnTo>
                <a:lnTo>
                  <a:pt x="169457" y="1689576"/>
                </a:lnTo>
                <a:lnTo>
                  <a:pt x="169063" y="1683881"/>
                </a:lnTo>
                <a:lnTo>
                  <a:pt x="168669" y="1679406"/>
                </a:lnTo>
                <a:lnTo>
                  <a:pt x="169063" y="1676152"/>
                </a:lnTo>
                <a:lnTo>
                  <a:pt x="169063" y="1674118"/>
                </a:lnTo>
                <a:lnTo>
                  <a:pt x="169457" y="1672491"/>
                </a:lnTo>
                <a:lnTo>
                  <a:pt x="168275" y="1670050"/>
                </a:lnTo>
                <a:close/>
                <a:moveTo>
                  <a:pt x="1942197" y="1444625"/>
                </a:moveTo>
                <a:lnTo>
                  <a:pt x="2238486" y="1444625"/>
                </a:lnTo>
                <a:lnTo>
                  <a:pt x="2244427" y="1445021"/>
                </a:lnTo>
                <a:lnTo>
                  <a:pt x="2249973" y="1445812"/>
                </a:lnTo>
                <a:lnTo>
                  <a:pt x="2255518" y="1447000"/>
                </a:lnTo>
                <a:lnTo>
                  <a:pt x="2260272" y="1448978"/>
                </a:lnTo>
                <a:lnTo>
                  <a:pt x="2265421" y="1451748"/>
                </a:lnTo>
                <a:lnTo>
                  <a:pt x="2270174" y="1454123"/>
                </a:lnTo>
                <a:lnTo>
                  <a:pt x="2274532" y="1457289"/>
                </a:lnTo>
                <a:lnTo>
                  <a:pt x="2278493" y="1461246"/>
                </a:lnTo>
                <a:lnTo>
                  <a:pt x="2282454" y="1465204"/>
                </a:lnTo>
                <a:lnTo>
                  <a:pt x="2285623" y="1469557"/>
                </a:lnTo>
                <a:lnTo>
                  <a:pt x="2287999" y="1474306"/>
                </a:lnTo>
                <a:lnTo>
                  <a:pt x="2290772" y="1479451"/>
                </a:lnTo>
                <a:lnTo>
                  <a:pt x="2292356" y="1484200"/>
                </a:lnTo>
                <a:lnTo>
                  <a:pt x="2293941" y="1489740"/>
                </a:lnTo>
                <a:lnTo>
                  <a:pt x="2294733" y="1495280"/>
                </a:lnTo>
                <a:lnTo>
                  <a:pt x="2295525" y="1501217"/>
                </a:lnTo>
                <a:lnTo>
                  <a:pt x="2295525" y="1665451"/>
                </a:lnTo>
                <a:lnTo>
                  <a:pt x="2294733" y="1671387"/>
                </a:lnTo>
                <a:lnTo>
                  <a:pt x="2293941" y="1676927"/>
                </a:lnTo>
                <a:lnTo>
                  <a:pt x="2292356" y="1682468"/>
                </a:lnTo>
                <a:lnTo>
                  <a:pt x="2290772" y="1688008"/>
                </a:lnTo>
                <a:lnTo>
                  <a:pt x="2287999" y="1692361"/>
                </a:lnTo>
                <a:lnTo>
                  <a:pt x="2285623" y="1697110"/>
                </a:lnTo>
                <a:lnTo>
                  <a:pt x="2282454" y="1701859"/>
                </a:lnTo>
                <a:lnTo>
                  <a:pt x="2278493" y="1705421"/>
                </a:lnTo>
                <a:lnTo>
                  <a:pt x="2274532" y="1709378"/>
                </a:lnTo>
                <a:lnTo>
                  <a:pt x="2270174" y="1712544"/>
                </a:lnTo>
                <a:lnTo>
                  <a:pt x="2265421" y="1715315"/>
                </a:lnTo>
                <a:lnTo>
                  <a:pt x="2260272" y="1717689"/>
                </a:lnTo>
                <a:lnTo>
                  <a:pt x="2255518" y="1719668"/>
                </a:lnTo>
                <a:lnTo>
                  <a:pt x="2249973" y="1720855"/>
                </a:lnTo>
                <a:lnTo>
                  <a:pt x="2244427" y="1722042"/>
                </a:lnTo>
                <a:lnTo>
                  <a:pt x="2238486" y="1722438"/>
                </a:lnTo>
                <a:lnTo>
                  <a:pt x="1942197" y="1722438"/>
                </a:lnTo>
                <a:lnTo>
                  <a:pt x="1936652" y="1722042"/>
                </a:lnTo>
                <a:lnTo>
                  <a:pt x="1931106" y="1720855"/>
                </a:lnTo>
                <a:lnTo>
                  <a:pt x="1925561" y="1719668"/>
                </a:lnTo>
                <a:lnTo>
                  <a:pt x="1920412" y="1717689"/>
                </a:lnTo>
                <a:lnTo>
                  <a:pt x="1915262" y="1715315"/>
                </a:lnTo>
                <a:lnTo>
                  <a:pt x="1910905" y="1712544"/>
                </a:lnTo>
                <a:lnTo>
                  <a:pt x="1906548" y="1709378"/>
                </a:lnTo>
                <a:lnTo>
                  <a:pt x="1902191" y="1705421"/>
                </a:lnTo>
                <a:lnTo>
                  <a:pt x="1899022" y="1701859"/>
                </a:lnTo>
                <a:lnTo>
                  <a:pt x="1895457" y="1697110"/>
                </a:lnTo>
                <a:lnTo>
                  <a:pt x="1892684" y="1692361"/>
                </a:lnTo>
                <a:lnTo>
                  <a:pt x="1890307" y="1688008"/>
                </a:lnTo>
                <a:lnTo>
                  <a:pt x="1888327" y="1682468"/>
                </a:lnTo>
                <a:lnTo>
                  <a:pt x="1887139" y="1676927"/>
                </a:lnTo>
                <a:lnTo>
                  <a:pt x="1886346" y="1671387"/>
                </a:lnTo>
                <a:lnTo>
                  <a:pt x="1885950" y="1665451"/>
                </a:lnTo>
                <a:lnTo>
                  <a:pt x="1885950" y="1501217"/>
                </a:lnTo>
                <a:lnTo>
                  <a:pt x="1886346" y="1495280"/>
                </a:lnTo>
                <a:lnTo>
                  <a:pt x="1887139" y="1489740"/>
                </a:lnTo>
                <a:lnTo>
                  <a:pt x="1888327" y="1484200"/>
                </a:lnTo>
                <a:lnTo>
                  <a:pt x="1890307" y="1479451"/>
                </a:lnTo>
                <a:lnTo>
                  <a:pt x="1892684" y="1474306"/>
                </a:lnTo>
                <a:lnTo>
                  <a:pt x="1895457" y="1469557"/>
                </a:lnTo>
                <a:lnTo>
                  <a:pt x="1899022" y="1465204"/>
                </a:lnTo>
                <a:lnTo>
                  <a:pt x="1902191" y="1461246"/>
                </a:lnTo>
                <a:lnTo>
                  <a:pt x="1906548" y="1457289"/>
                </a:lnTo>
                <a:lnTo>
                  <a:pt x="1910905" y="1454123"/>
                </a:lnTo>
                <a:lnTo>
                  <a:pt x="1915262" y="1451748"/>
                </a:lnTo>
                <a:lnTo>
                  <a:pt x="1920412" y="1448978"/>
                </a:lnTo>
                <a:lnTo>
                  <a:pt x="1925561" y="1447000"/>
                </a:lnTo>
                <a:lnTo>
                  <a:pt x="1931106" y="1445812"/>
                </a:lnTo>
                <a:lnTo>
                  <a:pt x="1936652" y="1445021"/>
                </a:lnTo>
                <a:lnTo>
                  <a:pt x="1942197" y="1444625"/>
                </a:lnTo>
                <a:close/>
                <a:moveTo>
                  <a:pt x="1445637" y="1444625"/>
                </a:moveTo>
                <a:lnTo>
                  <a:pt x="1743650" y="1444625"/>
                </a:lnTo>
                <a:lnTo>
                  <a:pt x="1749627" y="1445021"/>
                </a:lnTo>
                <a:lnTo>
                  <a:pt x="1755204" y="1445812"/>
                </a:lnTo>
                <a:lnTo>
                  <a:pt x="1760384" y="1447000"/>
                </a:lnTo>
                <a:lnTo>
                  <a:pt x="1765563" y="1448978"/>
                </a:lnTo>
                <a:lnTo>
                  <a:pt x="1770743" y="1451748"/>
                </a:lnTo>
                <a:lnTo>
                  <a:pt x="1775524" y="1454123"/>
                </a:lnTo>
                <a:lnTo>
                  <a:pt x="1779508" y="1457289"/>
                </a:lnTo>
                <a:lnTo>
                  <a:pt x="1783890" y="1461246"/>
                </a:lnTo>
                <a:lnTo>
                  <a:pt x="1787476" y="1465204"/>
                </a:lnTo>
                <a:lnTo>
                  <a:pt x="1790663" y="1469557"/>
                </a:lnTo>
                <a:lnTo>
                  <a:pt x="1793452" y="1474306"/>
                </a:lnTo>
                <a:lnTo>
                  <a:pt x="1796241" y="1479451"/>
                </a:lnTo>
                <a:lnTo>
                  <a:pt x="1797835" y="1484200"/>
                </a:lnTo>
                <a:lnTo>
                  <a:pt x="1799428" y="1489740"/>
                </a:lnTo>
                <a:lnTo>
                  <a:pt x="1800225" y="1495280"/>
                </a:lnTo>
                <a:lnTo>
                  <a:pt x="1800225" y="1501217"/>
                </a:lnTo>
                <a:lnTo>
                  <a:pt x="1800225" y="1665451"/>
                </a:lnTo>
                <a:lnTo>
                  <a:pt x="1800225" y="1671387"/>
                </a:lnTo>
                <a:lnTo>
                  <a:pt x="1799428" y="1676927"/>
                </a:lnTo>
                <a:lnTo>
                  <a:pt x="1797835" y="1682468"/>
                </a:lnTo>
                <a:lnTo>
                  <a:pt x="1796241" y="1688008"/>
                </a:lnTo>
                <a:lnTo>
                  <a:pt x="1793452" y="1692361"/>
                </a:lnTo>
                <a:lnTo>
                  <a:pt x="1790663" y="1697110"/>
                </a:lnTo>
                <a:lnTo>
                  <a:pt x="1787476" y="1701859"/>
                </a:lnTo>
                <a:lnTo>
                  <a:pt x="1783890" y="1705421"/>
                </a:lnTo>
                <a:lnTo>
                  <a:pt x="1779508" y="1709378"/>
                </a:lnTo>
                <a:lnTo>
                  <a:pt x="1775524" y="1712544"/>
                </a:lnTo>
                <a:lnTo>
                  <a:pt x="1770743" y="1715315"/>
                </a:lnTo>
                <a:lnTo>
                  <a:pt x="1765563" y="1717689"/>
                </a:lnTo>
                <a:lnTo>
                  <a:pt x="1760384" y="1719668"/>
                </a:lnTo>
                <a:lnTo>
                  <a:pt x="1755204" y="1720855"/>
                </a:lnTo>
                <a:lnTo>
                  <a:pt x="1749627" y="1722042"/>
                </a:lnTo>
                <a:lnTo>
                  <a:pt x="1743650" y="1722438"/>
                </a:lnTo>
                <a:lnTo>
                  <a:pt x="1445637" y="1722438"/>
                </a:lnTo>
                <a:lnTo>
                  <a:pt x="1439661" y="1722042"/>
                </a:lnTo>
                <a:lnTo>
                  <a:pt x="1434083" y="1720855"/>
                </a:lnTo>
                <a:lnTo>
                  <a:pt x="1428904" y="1719668"/>
                </a:lnTo>
                <a:lnTo>
                  <a:pt x="1423724" y="1717689"/>
                </a:lnTo>
                <a:lnTo>
                  <a:pt x="1418545" y="1715315"/>
                </a:lnTo>
                <a:lnTo>
                  <a:pt x="1413764" y="1712544"/>
                </a:lnTo>
                <a:lnTo>
                  <a:pt x="1409780" y="1709378"/>
                </a:lnTo>
                <a:lnTo>
                  <a:pt x="1405397" y="1705421"/>
                </a:lnTo>
                <a:lnTo>
                  <a:pt x="1401811" y="1701859"/>
                </a:lnTo>
                <a:lnTo>
                  <a:pt x="1398624" y="1697110"/>
                </a:lnTo>
                <a:lnTo>
                  <a:pt x="1395835" y="1692361"/>
                </a:lnTo>
                <a:lnTo>
                  <a:pt x="1393046" y="1688008"/>
                </a:lnTo>
                <a:lnTo>
                  <a:pt x="1391453" y="1682468"/>
                </a:lnTo>
                <a:lnTo>
                  <a:pt x="1389859" y="1676927"/>
                </a:lnTo>
                <a:lnTo>
                  <a:pt x="1389062" y="1671387"/>
                </a:lnTo>
                <a:lnTo>
                  <a:pt x="1389062" y="1665451"/>
                </a:lnTo>
                <a:lnTo>
                  <a:pt x="1389062" y="1501217"/>
                </a:lnTo>
                <a:lnTo>
                  <a:pt x="1389062" y="1495280"/>
                </a:lnTo>
                <a:lnTo>
                  <a:pt x="1389859" y="1489740"/>
                </a:lnTo>
                <a:lnTo>
                  <a:pt x="1391453" y="1484200"/>
                </a:lnTo>
                <a:lnTo>
                  <a:pt x="1393046" y="1479451"/>
                </a:lnTo>
                <a:lnTo>
                  <a:pt x="1395835" y="1474306"/>
                </a:lnTo>
                <a:lnTo>
                  <a:pt x="1398624" y="1469557"/>
                </a:lnTo>
                <a:lnTo>
                  <a:pt x="1401811" y="1465204"/>
                </a:lnTo>
                <a:lnTo>
                  <a:pt x="1405397" y="1461246"/>
                </a:lnTo>
                <a:lnTo>
                  <a:pt x="1409780" y="1457289"/>
                </a:lnTo>
                <a:lnTo>
                  <a:pt x="1413764" y="1454123"/>
                </a:lnTo>
                <a:lnTo>
                  <a:pt x="1418545" y="1451748"/>
                </a:lnTo>
                <a:lnTo>
                  <a:pt x="1423724" y="1448978"/>
                </a:lnTo>
                <a:lnTo>
                  <a:pt x="1428904" y="1447000"/>
                </a:lnTo>
                <a:lnTo>
                  <a:pt x="1434083" y="1445812"/>
                </a:lnTo>
                <a:lnTo>
                  <a:pt x="1439661" y="1445021"/>
                </a:lnTo>
                <a:lnTo>
                  <a:pt x="1445637" y="1444625"/>
                </a:lnTo>
                <a:close/>
                <a:moveTo>
                  <a:pt x="971098" y="1444625"/>
                </a:moveTo>
                <a:lnTo>
                  <a:pt x="1267674" y="1444625"/>
                </a:lnTo>
                <a:lnTo>
                  <a:pt x="1273224" y="1445021"/>
                </a:lnTo>
                <a:lnTo>
                  <a:pt x="1278775" y="1445812"/>
                </a:lnTo>
                <a:lnTo>
                  <a:pt x="1284326" y="1447000"/>
                </a:lnTo>
                <a:lnTo>
                  <a:pt x="1289481" y="1448978"/>
                </a:lnTo>
                <a:lnTo>
                  <a:pt x="1294635" y="1451748"/>
                </a:lnTo>
                <a:lnTo>
                  <a:pt x="1298996" y="1454123"/>
                </a:lnTo>
                <a:lnTo>
                  <a:pt x="1303358" y="1457289"/>
                </a:lnTo>
                <a:lnTo>
                  <a:pt x="1307719" y="1461246"/>
                </a:lnTo>
                <a:lnTo>
                  <a:pt x="1311288" y="1465204"/>
                </a:lnTo>
                <a:lnTo>
                  <a:pt x="1314459" y="1469557"/>
                </a:lnTo>
                <a:lnTo>
                  <a:pt x="1317235" y="1474306"/>
                </a:lnTo>
                <a:lnTo>
                  <a:pt x="1319614" y="1479451"/>
                </a:lnTo>
                <a:lnTo>
                  <a:pt x="1321596" y="1484200"/>
                </a:lnTo>
                <a:lnTo>
                  <a:pt x="1323182" y="1489740"/>
                </a:lnTo>
                <a:lnTo>
                  <a:pt x="1323975" y="1495280"/>
                </a:lnTo>
                <a:lnTo>
                  <a:pt x="1323975" y="1501217"/>
                </a:lnTo>
                <a:lnTo>
                  <a:pt x="1323975" y="1665451"/>
                </a:lnTo>
                <a:lnTo>
                  <a:pt x="1323975" y="1671387"/>
                </a:lnTo>
                <a:lnTo>
                  <a:pt x="1323182" y="1676927"/>
                </a:lnTo>
                <a:lnTo>
                  <a:pt x="1321596" y="1682468"/>
                </a:lnTo>
                <a:lnTo>
                  <a:pt x="1319614" y="1688008"/>
                </a:lnTo>
                <a:lnTo>
                  <a:pt x="1317235" y="1692361"/>
                </a:lnTo>
                <a:lnTo>
                  <a:pt x="1314459" y="1697110"/>
                </a:lnTo>
                <a:lnTo>
                  <a:pt x="1311288" y="1701859"/>
                </a:lnTo>
                <a:lnTo>
                  <a:pt x="1307719" y="1705421"/>
                </a:lnTo>
                <a:lnTo>
                  <a:pt x="1303358" y="1709378"/>
                </a:lnTo>
                <a:lnTo>
                  <a:pt x="1298996" y="1712544"/>
                </a:lnTo>
                <a:lnTo>
                  <a:pt x="1294635" y="1715315"/>
                </a:lnTo>
                <a:lnTo>
                  <a:pt x="1289481" y="1717689"/>
                </a:lnTo>
                <a:lnTo>
                  <a:pt x="1284326" y="1719668"/>
                </a:lnTo>
                <a:lnTo>
                  <a:pt x="1278775" y="1720855"/>
                </a:lnTo>
                <a:lnTo>
                  <a:pt x="1273224" y="1722042"/>
                </a:lnTo>
                <a:lnTo>
                  <a:pt x="1267674" y="1722438"/>
                </a:lnTo>
                <a:lnTo>
                  <a:pt x="971098" y="1722438"/>
                </a:lnTo>
                <a:lnTo>
                  <a:pt x="965151" y="1722042"/>
                </a:lnTo>
                <a:lnTo>
                  <a:pt x="959600" y="1720855"/>
                </a:lnTo>
                <a:lnTo>
                  <a:pt x="954049" y="1719668"/>
                </a:lnTo>
                <a:lnTo>
                  <a:pt x="949291" y="1717689"/>
                </a:lnTo>
                <a:lnTo>
                  <a:pt x="944137" y="1715315"/>
                </a:lnTo>
                <a:lnTo>
                  <a:pt x="939379" y="1712544"/>
                </a:lnTo>
                <a:lnTo>
                  <a:pt x="935414" y="1709378"/>
                </a:lnTo>
                <a:lnTo>
                  <a:pt x="931053" y="1705421"/>
                </a:lnTo>
                <a:lnTo>
                  <a:pt x="927088" y="1701859"/>
                </a:lnTo>
                <a:lnTo>
                  <a:pt x="924312" y="1697110"/>
                </a:lnTo>
                <a:lnTo>
                  <a:pt x="921140" y="1692361"/>
                </a:lnTo>
                <a:lnTo>
                  <a:pt x="918762" y="1688008"/>
                </a:lnTo>
                <a:lnTo>
                  <a:pt x="917176" y="1682468"/>
                </a:lnTo>
                <a:lnTo>
                  <a:pt x="915590" y="1676927"/>
                </a:lnTo>
                <a:lnTo>
                  <a:pt x="914400" y="1671387"/>
                </a:lnTo>
                <a:lnTo>
                  <a:pt x="914400" y="1665451"/>
                </a:lnTo>
                <a:lnTo>
                  <a:pt x="914400" y="1501217"/>
                </a:lnTo>
                <a:lnTo>
                  <a:pt x="914400" y="1495280"/>
                </a:lnTo>
                <a:lnTo>
                  <a:pt x="915590" y="1489740"/>
                </a:lnTo>
                <a:lnTo>
                  <a:pt x="917176" y="1484200"/>
                </a:lnTo>
                <a:lnTo>
                  <a:pt x="918762" y="1479451"/>
                </a:lnTo>
                <a:lnTo>
                  <a:pt x="921140" y="1474306"/>
                </a:lnTo>
                <a:lnTo>
                  <a:pt x="924312" y="1469557"/>
                </a:lnTo>
                <a:lnTo>
                  <a:pt x="927088" y="1465204"/>
                </a:lnTo>
                <a:lnTo>
                  <a:pt x="931053" y="1461246"/>
                </a:lnTo>
                <a:lnTo>
                  <a:pt x="935414" y="1457289"/>
                </a:lnTo>
                <a:lnTo>
                  <a:pt x="939379" y="1454123"/>
                </a:lnTo>
                <a:lnTo>
                  <a:pt x="944137" y="1451748"/>
                </a:lnTo>
                <a:lnTo>
                  <a:pt x="949291" y="1448978"/>
                </a:lnTo>
                <a:lnTo>
                  <a:pt x="954049" y="1447000"/>
                </a:lnTo>
                <a:lnTo>
                  <a:pt x="959600" y="1445812"/>
                </a:lnTo>
                <a:lnTo>
                  <a:pt x="965151" y="1445021"/>
                </a:lnTo>
                <a:lnTo>
                  <a:pt x="971098" y="1444625"/>
                </a:lnTo>
                <a:close/>
                <a:moveTo>
                  <a:pt x="1787045" y="1350963"/>
                </a:moveTo>
                <a:lnTo>
                  <a:pt x="1913358" y="1350963"/>
                </a:lnTo>
                <a:lnTo>
                  <a:pt x="1913358" y="1366815"/>
                </a:lnTo>
                <a:lnTo>
                  <a:pt x="1914148" y="1381479"/>
                </a:lnTo>
                <a:lnTo>
                  <a:pt x="1915332" y="1395746"/>
                </a:lnTo>
                <a:lnTo>
                  <a:pt x="1917700" y="1409617"/>
                </a:lnTo>
                <a:lnTo>
                  <a:pt x="1910200" y="1412391"/>
                </a:lnTo>
                <a:lnTo>
                  <a:pt x="1903095" y="1414769"/>
                </a:lnTo>
                <a:lnTo>
                  <a:pt x="1896385" y="1418732"/>
                </a:lnTo>
                <a:lnTo>
                  <a:pt x="1890069" y="1422299"/>
                </a:lnTo>
                <a:lnTo>
                  <a:pt x="1883753" y="1427055"/>
                </a:lnTo>
                <a:lnTo>
                  <a:pt x="1877833" y="1431810"/>
                </a:lnTo>
                <a:lnTo>
                  <a:pt x="1872306" y="1437359"/>
                </a:lnTo>
                <a:lnTo>
                  <a:pt x="1867570" y="1442907"/>
                </a:lnTo>
                <a:lnTo>
                  <a:pt x="1863228" y="1448852"/>
                </a:lnTo>
                <a:lnTo>
                  <a:pt x="1859280" y="1455589"/>
                </a:lnTo>
                <a:lnTo>
                  <a:pt x="1856122" y="1462326"/>
                </a:lnTo>
                <a:lnTo>
                  <a:pt x="1852965" y="1469460"/>
                </a:lnTo>
                <a:lnTo>
                  <a:pt x="1850596" y="1476990"/>
                </a:lnTo>
                <a:lnTo>
                  <a:pt x="1849017" y="1484916"/>
                </a:lnTo>
                <a:lnTo>
                  <a:pt x="1847833" y="1492842"/>
                </a:lnTo>
                <a:lnTo>
                  <a:pt x="1847438" y="1500768"/>
                </a:lnTo>
                <a:lnTo>
                  <a:pt x="1847438" y="1628776"/>
                </a:lnTo>
                <a:lnTo>
                  <a:pt x="1837570" y="1628776"/>
                </a:lnTo>
                <a:lnTo>
                  <a:pt x="1837570" y="1500768"/>
                </a:lnTo>
                <a:lnTo>
                  <a:pt x="1837175" y="1492842"/>
                </a:lnTo>
                <a:lnTo>
                  <a:pt x="1836386" y="1485312"/>
                </a:lnTo>
                <a:lnTo>
                  <a:pt x="1834412" y="1478178"/>
                </a:lnTo>
                <a:lnTo>
                  <a:pt x="1832439" y="1470252"/>
                </a:lnTo>
                <a:lnTo>
                  <a:pt x="1830070" y="1463515"/>
                </a:lnTo>
                <a:lnTo>
                  <a:pt x="1826518" y="1456778"/>
                </a:lnTo>
                <a:lnTo>
                  <a:pt x="1822965" y="1450833"/>
                </a:lnTo>
                <a:lnTo>
                  <a:pt x="1818623" y="1444888"/>
                </a:lnTo>
                <a:lnTo>
                  <a:pt x="1813886" y="1438944"/>
                </a:lnTo>
                <a:lnTo>
                  <a:pt x="1809150" y="1433792"/>
                </a:lnTo>
                <a:lnTo>
                  <a:pt x="1803623" y="1428640"/>
                </a:lnTo>
                <a:lnTo>
                  <a:pt x="1798097" y="1424280"/>
                </a:lnTo>
                <a:lnTo>
                  <a:pt x="1791781" y="1420317"/>
                </a:lnTo>
                <a:lnTo>
                  <a:pt x="1785466" y="1416354"/>
                </a:lnTo>
                <a:lnTo>
                  <a:pt x="1778755" y="1413580"/>
                </a:lnTo>
                <a:lnTo>
                  <a:pt x="1771650" y="1411202"/>
                </a:lnTo>
                <a:lnTo>
                  <a:pt x="1774808" y="1406446"/>
                </a:lnTo>
                <a:lnTo>
                  <a:pt x="1777571" y="1401294"/>
                </a:lnTo>
                <a:lnTo>
                  <a:pt x="1779940" y="1394953"/>
                </a:lnTo>
                <a:lnTo>
                  <a:pt x="1782308" y="1388216"/>
                </a:lnTo>
                <a:lnTo>
                  <a:pt x="1784282" y="1380290"/>
                </a:lnTo>
                <a:lnTo>
                  <a:pt x="1785466" y="1371571"/>
                </a:lnTo>
                <a:lnTo>
                  <a:pt x="1786650" y="1361663"/>
                </a:lnTo>
                <a:lnTo>
                  <a:pt x="1787045" y="1350963"/>
                </a:lnTo>
                <a:close/>
                <a:moveTo>
                  <a:pt x="1316831" y="1350963"/>
                </a:moveTo>
                <a:lnTo>
                  <a:pt x="1412875" y="1350963"/>
                </a:lnTo>
                <a:lnTo>
                  <a:pt x="1413272" y="1360950"/>
                </a:lnTo>
                <a:lnTo>
                  <a:pt x="1414066" y="1370138"/>
                </a:lnTo>
                <a:lnTo>
                  <a:pt x="1415653" y="1378527"/>
                </a:lnTo>
                <a:lnTo>
                  <a:pt x="1416844" y="1386116"/>
                </a:lnTo>
                <a:lnTo>
                  <a:pt x="1418828" y="1392907"/>
                </a:lnTo>
                <a:lnTo>
                  <a:pt x="1420813" y="1398900"/>
                </a:lnTo>
                <a:lnTo>
                  <a:pt x="1423194" y="1404492"/>
                </a:lnTo>
                <a:lnTo>
                  <a:pt x="1425575" y="1408886"/>
                </a:lnTo>
                <a:lnTo>
                  <a:pt x="1419622" y="1410884"/>
                </a:lnTo>
                <a:lnTo>
                  <a:pt x="1413272" y="1412881"/>
                </a:lnTo>
                <a:lnTo>
                  <a:pt x="1407716" y="1414878"/>
                </a:lnTo>
                <a:lnTo>
                  <a:pt x="1402556" y="1418074"/>
                </a:lnTo>
                <a:lnTo>
                  <a:pt x="1397000" y="1420870"/>
                </a:lnTo>
                <a:lnTo>
                  <a:pt x="1391841" y="1424466"/>
                </a:lnTo>
                <a:lnTo>
                  <a:pt x="1386681" y="1427661"/>
                </a:lnTo>
                <a:lnTo>
                  <a:pt x="1382316" y="1432056"/>
                </a:lnTo>
                <a:lnTo>
                  <a:pt x="1377950" y="1436050"/>
                </a:lnTo>
                <a:lnTo>
                  <a:pt x="1374378" y="1440844"/>
                </a:lnTo>
                <a:lnTo>
                  <a:pt x="1370410" y="1445638"/>
                </a:lnTo>
                <a:lnTo>
                  <a:pt x="1366441" y="1450431"/>
                </a:lnTo>
                <a:lnTo>
                  <a:pt x="1363663" y="1456024"/>
                </a:lnTo>
                <a:lnTo>
                  <a:pt x="1360885" y="1461616"/>
                </a:lnTo>
                <a:lnTo>
                  <a:pt x="1358106" y="1467209"/>
                </a:lnTo>
                <a:lnTo>
                  <a:pt x="1356519" y="1473201"/>
                </a:lnTo>
                <a:lnTo>
                  <a:pt x="1352947" y="1464413"/>
                </a:lnTo>
                <a:lnTo>
                  <a:pt x="1348978" y="1456423"/>
                </a:lnTo>
                <a:lnTo>
                  <a:pt x="1344216" y="1448833"/>
                </a:lnTo>
                <a:lnTo>
                  <a:pt x="1339056" y="1441643"/>
                </a:lnTo>
                <a:lnTo>
                  <a:pt x="1332706" y="1434852"/>
                </a:lnTo>
                <a:lnTo>
                  <a:pt x="1325960" y="1428860"/>
                </a:lnTo>
                <a:lnTo>
                  <a:pt x="1318816" y="1423267"/>
                </a:lnTo>
                <a:lnTo>
                  <a:pt x="1311275" y="1418873"/>
                </a:lnTo>
                <a:lnTo>
                  <a:pt x="1314053" y="1401696"/>
                </a:lnTo>
                <a:lnTo>
                  <a:pt x="1316038" y="1384918"/>
                </a:lnTo>
                <a:lnTo>
                  <a:pt x="1316435" y="1376130"/>
                </a:lnTo>
                <a:lnTo>
                  <a:pt x="1316831" y="1367741"/>
                </a:lnTo>
                <a:lnTo>
                  <a:pt x="1317228" y="1359352"/>
                </a:lnTo>
                <a:lnTo>
                  <a:pt x="1316831" y="1350963"/>
                </a:lnTo>
                <a:close/>
                <a:moveTo>
                  <a:pt x="692943" y="1350963"/>
                </a:moveTo>
                <a:lnTo>
                  <a:pt x="941785" y="1350963"/>
                </a:lnTo>
                <a:lnTo>
                  <a:pt x="941785" y="1366815"/>
                </a:lnTo>
                <a:lnTo>
                  <a:pt x="942578" y="1381479"/>
                </a:lnTo>
                <a:lnTo>
                  <a:pt x="944166" y="1395746"/>
                </a:lnTo>
                <a:lnTo>
                  <a:pt x="946150" y="1409617"/>
                </a:lnTo>
                <a:lnTo>
                  <a:pt x="938610" y="1412391"/>
                </a:lnTo>
                <a:lnTo>
                  <a:pt x="931466" y="1414769"/>
                </a:lnTo>
                <a:lnTo>
                  <a:pt x="924719" y="1418732"/>
                </a:lnTo>
                <a:lnTo>
                  <a:pt x="917972" y="1422299"/>
                </a:lnTo>
                <a:lnTo>
                  <a:pt x="912019" y="1427055"/>
                </a:lnTo>
                <a:lnTo>
                  <a:pt x="906066" y="1431810"/>
                </a:lnTo>
                <a:lnTo>
                  <a:pt x="900906" y="1437359"/>
                </a:lnTo>
                <a:lnTo>
                  <a:pt x="896144" y="1442907"/>
                </a:lnTo>
                <a:lnTo>
                  <a:pt x="891381" y="1448852"/>
                </a:lnTo>
                <a:lnTo>
                  <a:pt x="887809" y="1455589"/>
                </a:lnTo>
                <a:lnTo>
                  <a:pt x="883841" y="1462326"/>
                </a:lnTo>
                <a:lnTo>
                  <a:pt x="881459" y="1469460"/>
                </a:lnTo>
                <a:lnTo>
                  <a:pt x="878681" y="1476990"/>
                </a:lnTo>
                <a:lnTo>
                  <a:pt x="877094" y="1484916"/>
                </a:lnTo>
                <a:lnTo>
                  <a:pt x="876300" y="1492842"/>
                </a:lnTo>
                <a:lnTo>
                  <a:pt x="875903" y="1500768"/>
                </a:lnTo>
                <a:lnTo>
                  <a:pt x="875903" y="1628776"/>
                </a:lnTo>
                <a:lnTo>
                  <a:pt x="692943" y="1628776"/>
                </a:lnTo>
                <a:lnTo>
                  <a:pt x="686990" y="1628776"/>
                </a:lnTo>
                <a:lnTo>
                  <a:pt x="681434" y="1627983"/>
                </a:lnTo>
                <a:lnTo>
                  <a:pt x="675878" y="1626002"/>
                </a:lnTo>
                <a:lnTo>
                  <a:pt x="671115" y="1624417"/>
                </a:lnTo>
                <a:lnTo>
                  <a:pt x="665956" y="1622039"/>
                </a:lnTo>
                <a:lnTo>
                  <a:pt x="661193" y="1618868"/>
                </a:lnTo>
                <a:lnTo>
                  <a:pt x="657224" y="1616094"/>
                </a:lnTo>
                <a:lnTo>
                  <a:pt x="652859" y="1612131"/>
                </a:lnTo>
                <a:lnTo>
                  <a:pt x="648890" y="1608168"/>
                </a:lnTo>
                <a:lnTo>
                  <a:pt x="646112" y="1603809"/>
                </a:lnTo>
                <a:lnTo>
                  <a:pt x="643334" y="1599053"/>
                </a:lnTo>
                <a:lnTo>
                  <a:pt x="640556" y="1594297"/>
                </a:lnTo>
                <a:lnTo>
                  <a:pt x="638968" y="1589145"/>
                </a:lnTo>
                <a:lnTo>
                  <a:pt x="637381" y="1583597"/>
                </a:lnTo>
                <a:lnTo>
                  <a:pt x="636587" y="1578048"/>
                </a:lnTo>
                <a:lnTo>
                  <a:pt x="636587" y="1572104"/>
                </a:lnTo>
                <a:lnTo>
                  <a:pt x="636587" y="1407635"/>
                </a:lnTo>
                <a:lnTo>
                  <a:pt x="636587" y="1401691"/>
                </a:lnTo>
                <a:lnTo>
                  <a:pt x="637381" y="1396142"/>
                </a:lnTo>
                <a:lnTo>
                  <a:pt x="638968" y="1390990"/>
                </a:lnTo>
                <a:lnTo>
                  <a:pt x="640556" y="1385442"/>
                </a:lnTo>
                <a:lnTo>
                  <a:pt x="643334" y="1380686"/>
                </a:lnTo>
                <a:lnTo>
                  <a:pt x="646112" y="1375534"/>
                </a:lnTo>
                <a:lnTo>
                  <a:pt x="648890" y="1371571"/>
                </a:lnTo>
                <a:lnTo>
                  <a:pt x="652859" y="1367608"/>
                </a:lnTo>
                <a:lnTo>
                  <a:pt x="657224" y="1364041"/>
                </a:lnTo>
                <a:lnTo>
                  <a:pt x="661193" y="1360474"/>
                </a:lnTo>
                <a:lnTo>
                  <a:pt x="665956" y="1357700"/>
                </a:lnTo>
                <a:lnTo>
                  <a:pt x="671115" y="1355322"/>
                </a:lnTo>
                <a:lnTo>
                  <a:pt x="675878" y="1353341"/>
                </a:lnTo>
                <a:lnTo>
                  <a:pt x="681434" y="1352152"/>
                </a:lnTo>
                <a:lnTo>
                  <a:pt x="686990" y="1351359"/>
                </a:lnTo>
                <a:lnTo>
                  <a:pt x="692943" y="1350963"/>
                </a:lnTo>
                <a:close/>
                <a:moveTo>
                  <a:pt x="2082006" y="1166813"/>
                </a:moveTo>
                <a:lnTo>
                  <a:pt x="2083990" y="1169978"/>
                </a:lnTo>
                <a:lnTo>
                  <a:pt x="2086768" y="1172747"/>
                </a:lnTo>
                <a:lnTo>
                  <a:pt x="2089547" y="1175120"/>
                </a:lnTo>
                <a:lnTo>
                  <a:pt x="2093515" y="1176702"/>
                </a:lnTo>
                <a:lnTo>
                  <a:pt x="2096293" y="1177494"/>
                </a:lnTo>
                <a:lnTo>
                  <a:pt x="2100262" y="1177494"/>
                </a:lnTo>
                <a:lnTo>
                  <a:pt x="2107803" y="1177098"/>
                </a:lnTo>
                <a:lnTo>
                  <a:pt x="2116137" y="1176702"/>
                </a:lnTo>
                <a:lnTo>
                  <a:pt x="2125662" y="1177098"/>
                </a:lnTo>
                <a:lnTo>
                  <a:pt x="2135584" y="1177889"/>
                </a:lnTo>
                <a:lnTo>
                  <a:pt x="2144315" y="1179076"/>
                </a:lnTo>
                <a:lnTo>
                  <a:pt x="2152650" y="1180658"/>
                </a:lnTo>
                <a:lnTo>
                  <a:pt x="2161381" y="1183427"/>
                </a:lnTo>
                <a:lnTo>
                  <a:pt x="2169318" y="1186196"/>
                </a:lnTo>
                <a:lnTo>
                  <a:pt x="2176462" y="1189756"/>
                </a:lnTo>
                <a:lnTo>
                  <a:pt x="2183606" y="1193317"/>
                </a:lnTo>
                <a:lnTo>
                  <a:pt x="2190353" y="1197668"/>
                </a:lnTo>
                <a:lnTo>
                  <a:pt x="2196703" y="1202810"/>
                </a:lnTo>
                <a:lnTo>
                  <a:pt x="2202656" y="1208348"/>
                </a:lnTo>
                <a:lnTo>
                  <a:pt x="2207815" y="1213886"/>
                </a:lnTo>
                <a:lnTo>
                  <a:pt x="2212975" y="1220611"/>
                </a:lnTo>
                <a:lnTo>
                  <a:pt x="2217737" y="1227731"/>
                </a:lnTo>
                <a:lnTo>
                  <a:pt x="2222500" y="1234852"/>
                </a:lnTo>
                <a:lnTo>
                  <a:pt x="2226072" y="1243554"/>
                </a:lnTo>
                <a:lnTo>
                  <a:pt x="2231628" y="1256213"/>
                </a:lnTo>
                <a:lnTo>
                  <a:pt x="2236787" y="1268476"/>
                </a:lnTo>
                <a:lnTo>
                  <a:pt x="2240756" y="1280343"/>
                </a:lnTo>
                <a:lnTo>
                  <a:pt x="2244725" y="1291814"/>
                </a:lnTo>
                <a:lnTo>
                  <a:pt x="2247503" y="1302890"/>
                </a:lnTo>
                <a:lnTo>
                  <a:pt x="2250281" y="1313175"/>
                </a:lnTo>
                <a:lnTo>
                  <a:pt x="2252265" y="1323460"/>
                </a:lnTo>
                <a:lnTo>
                  <a:pt x="2253853" y="1333350"/>
                </a:lnTo>
                <a:lnTo>
                  <a:pt x="2254647" y="1342843"/>
                </a:lnTo>
                <a:lnTo>
                  <a:pt x="2255043" y="1352337"/>
                </a:lnTo>
                <a:lnTo>
                  <a:pt x="2255837" y="1361831"/>
                </a:lnTo>
                <a:lnTo>
                  <a:pt x="2255043" y="1371325"/>
                </a:lnTo>
                <a:lnTo>
                  <a:pt x="2254647" y="1380027"/>
                </a:lnTo>
                <a:lnTo>
                  <a:pt x="2253853" y="1389126"/>
                </a:lnTo>
                <a:lnTo>
                  <a:pt x="2252662" y="1398619"/>
                </a:lnTo>
                <a:lnTo>
                  <a:pt x="2251075" y="1408113"/>
                </a:lnTo>
                <a:lnTo>
                  <a:pt x="2245122" y="1407322"/>
                </a:lnTo>
                <a:lnTo>
                  <a:pt x="2239168" y="1406926"/>
                </a:lnTo>
                <a:lnTo>
                  <a:pt x="2220118" y="1406926"/>
                </a:lnTo>
                <a:lnTo>
                  <a:pt x="2219722" y="1396246"/>
                </a:lnTo>
                <a:lnTo>
                  <a:pt x="2219325" y="1385961"/>
                </a:lnTo>
                <a:lnTo>
                  <a:pt x="2218928" y="1382401"/>
                </a:lnTo>
                <a:lnTo>
                  <a:pt x="2218134" y="1379632"/>
                </a:lnTo>
                <a:lnTo>
                  <a:pt x="2216547" y="1377258"/>
                </a:lnTo>
                <a:lnTo>
                  <a:pt x="2214165" y="1374489"/>
                </a:lnTo>
                <a:lnTo>
                  <a:pt x="2212181" y="1372907"/>
                </a:lnTo>
                <a:lnTo>
                  <a:pt x="2209403" y="1371325"/>
                </a:lnTo>
                <a:lnTo>
                  <a:pt x="2206228" y="1370534"/>
                </a:lnTo>
                <a:lnTo>
                  <a:pt x="2203053" y="1369742"/>
                </a:lnTo>
                <a:lnTo>
                  <a:pt x="2199878" y="1369742"/>
                </a:lnTo>
                <a:lnTo>
                  <a:pt x="2196703" y="1370929"/>
                </a:lnTo>
                <a:lnTo>
                  <a:pt x="2193925" y="1372116"/>
                </a:lnTo>
                <a:lnTo>
                  <a:pt x="2191543" y="1373698"/>
                </a:lnTo>
                <a:lnTo>
                  <a:pt x="2189559" y="1376072"/>
                </a:lnTo>
                <a:lnTo>
                  <a:pt x="2187178" y="1378841"/>
                </a:lnTo>
                <a:lnTo>
                  <a:pt x="2185987" y="1381214"/>
                </a:lnTo>
                <a:lnTo>
                  <a:pt x="2185590" y="1384774"/>
                </a:lnTo>
                <a:lnTo>
                  <a:pt x="2184003" y="1395455"/>
                </a:lnTo>
                <a:lnTo>
                  <a:pt x="2182018" y="1406926"/>
                </a:lnTo>
                <a:lnTo>
                  <a:pt x="2013743" y="1406926"/>
                </a:lnTo>
                <a:lnTo>
                  <a:pt x="2010965" y="1399015"/>
                </a:lnTo>
                <a:lnTo>
                  <a:pt x="2009775" y="1395850"/>
                </a:lnTo>
                <a:lnTo>
                  <a:pt x="2008584" y="1393477"/>
                </a:lnTo>
                <a:lnTo>
                  <a:pt x="2006600" y="1391499"/>
                </a:lnTo>
                <a:lnTo>
                  <a:pt x="2003822" y="1389126"/>
                </a:lnTo>
                <a:lnTo>
                  <a:pt x="2001440" y="1387939"/>
                </a:lnTo>
                <a:lnTo>
                  <a:pt x="1998662" y="1387148"/>
                </a:lnTo>
                <a:lnTo>
                  <a:pt x="1995090" y="1386752"/>
                </a:lnTo>
                <a:lnTo>
                  <a:pt x="1992312" y="1386752"/>
                </a:lnTo>
                <a:lnTo>
                  <a:pt x="1988740" y="1387543"/>
                </a:lnTo>
                <a:lnTo>
                  <a:pt x="1986359" y="1388730"/>
                </a:lnTo>
                <a:lnTo>
                  <a:pt x="1983581" y="1390708"/>
                </a:lnTo>
                <a:lnTo>
                  <a:pt x="1981597" y="1393081"/>
                </a:lnTo>
                <a:lnTo>
                  <a:pt x="1980009" y="1395455"/>
                </a:lnTo>
                <a:lnTo>
                  <a:pt x="1978818" y="1398224"/>
                </a:lnTo>
                <a:lnTo>
                  <a:pt x="1978025" y="1400993"/>
                </a:lnTo>
                <a:lnTo>
                  <a:pt x="1978025" y="1404553"/>
                </a:lnTo>
                <a:lnTo>
                  <a:pt x="1978025" y="1406926"/>
                </a:lnTo>
                <a:lnTo>
                  <a:pt x="1952625" y="1406926"/>
                </a:lnTo>
                <a:lnTo>
                  <a:pt x="1949847" y="1390708"/>
                </a:lnTo>
                <a:lnTo>
                  <a:pt x="1949053" y="1382005"/>
                </a:lnTo>
                <a:lnTo>
                  <a:pt x="1948259" y="1373698"/>
                </a:lnTo>
                <a:lnTo>
                  <a:pt x="1947862" y="1364996"/>
                </a:lnTo>
                <a:lnTo>
                  <a:pt x="1947862" y="1355897"/>
                </a:lnTo>
                <a:lnTo>
                  <a:pt x="1948259" y="1346404"/>
                </a:lnTo>
                <a:lnTo>
                  <a:pt x="1949053" y="1337305"/>
                </a:lnTo>
                <a:lnTo>
                  <a:pt x="1950243" y="1327020"/>
                </a:lnTo>
                <a:lnTo>
                  <a:pt x="1952228" y="1316736"/>
                </a:lnTo>
                <a:lnTo>
                  <a:pt x="1954609" y="1305659"/>
                </a:lnTo>
                <a:lnTo>
                  <a:pt x="1958181" y="1294188"/>
                </a:lnTo>
                <a:lnTo>
                  <a:pt x="1961356" y="1282716"/>
                </a:lnTo>
                <a:lnTo>
                  <a:pt x="1966118" y="1270453"/>
                </a:lnTo>
                <a:lnTo>
                  <a:pt x="1971675" y="1257399"/>
                </a:lnTo>
                <a:lnTo>
                  <a:pt x="1977231" y="1243554"/>
                </a:lnTo>
                <a:lnTo>
                  <a:pt x="1980803" y="1237225"/>
                </a:lnTo>
                <a:lnTo>
                  <a:pt x="1984772" y="1230896"/>
                </a:lnTo>
                <a:lnTo>
                  <a:pt x="1988740" y="1224567"/>
                </a:lnTo>
                <a:lnTo>
                  <a:pt x="1993106" y="1218238"/>
                </a:lnTo>
                <a:lnTo>
                  <a:pt x="1994693" y="1215864"/>
                </a:lnTo>
                <a:lnTo>
                  <a:pt x="1996281" y="1213491"/>
                </a:lnTo>
                <a:lnTo>
                  <a:pt x="2001440" y="1208744"/>
                </a:lnTo>
                <a:lnTo>
                  <a:pt x="2006600" y="1203601"/>
                </a:lnTo>
                <a:lnTo>
                  <a:pt x="2011362" y="1198855"/>
                </a:lnTo>
                <a:lnTo>
                  <a:pt x="2016522" y="1194899"/>
                </a:lnTo>
                <a:lnTo>
                  <a:pt x="2022078" y="1190943"/>
                </a:lnTo>
                <a:lnTo>
                  <a:pt x="2027634" y="1186987"/>
                </a:lnTo>
                <a:lnTo>
                  <a:pt x="2033190" y="1184218"/>
                </a:lnTo>
                <a:lnTo>
                  <a:pt x="2038350" y="1181449"/>
                </a:lnTo>
                <a:lnTo>
                  <a:pt x="2043906" y="1178285"/>
                </a:lnTo>
                <a:lnTo>
                  <a:pt x="2049859" y="1176307"/>
                </a:lnTo>
                <a:lnTo>
                  <a:pt x="2060972" y="1171956"/>
                </a:lnTo>
                <a:lnTo>
                  <a:pt x="2071290" y="1169187"/>
                </a:lnTo>
                <a:lnTo>
                  <a:pt x="2082006" y="1166813"/>
                </a:lnTo>
                <a:close/>
                <a:moveTo>
                  <a:pt x="1110232" y="1166813"/>
                </a:moveTo>
                <a:lnTo>
                  <a:pt x="1112219" y="1169978"/>
                </a:lnTo>
                <a:lnTo>
                  <a:pt x="1115000" y="1172747"/>
                </a:lnTo>
                <a:lnTo>
                  <a:pt x="1118179" y="1175120"/>
                </a:lnTo>
                <a:lnTo>
                  <a:pt x="1121359" y="1176702"/>
                </a:lnTo>
                <a:lnTo>
                  <a:pt x="1124935" y="1177494"/>
                </a:lnTo>
                <a:lnTo>
                  <a:pt x="1128114" y="1177494"/>
                </a:lnTo>
                <a:lnTo>
                  <a:pt x="1136062" y="1177098"/>
                </a:lnTo>
                <a:lnTo>
                  <a:pt x="1144407" y="1176702"/>
                </a:lnTo>
                <a:lnTo>
                  <a:pt x="1154342" y="1177098"/>
                </a:lnTo>
                <a:lnTo>
                  <a:pt x="1163879" y="1177889"/>
                </a:lnTo>
                <a:lnTo>
                  <a:pt x="1173019" y="1179076"/>
                </a:lnTo>
                <a:lnTo>
                  <a:pt x="1181364" y="1180658"/>
                </a:lnTo>
                <a:lnTo>
                  <a:pt x="1189709" y="1183427"/>
                </a:lnTo>
                <a:lnTo>
                  <a:pt x="1197259" y="1186196"/>
                </a:lnTo>
                <a:lnTo>
                  <a:pt x="1204810" y="1189756"/>
                </a:lnTo>
                <a:lnTo>
                  <a:pt x="1211963" y="1193317"/>
                </a:lnTo>
                <a:lnTo>
                  <a:pt x="1218718" y="1197668"/>
                </a:lnTo>
                <a:lnTo>
                  <a:pt x="1225077" y="1202810"/>
                </a:lnTo>
                <a:lnTo>
                  <a:pt x="1231037" y="1208348"/>
                </a:lnTo>
                <a:lnTo>
                  <a:pt x="1236601" y="1213886"/>
                </a:lnTo>
                <a:lnTo>
                  <a:pt x="1241767" y="1220611"/>
                </a:lnTo>
                <a:lnTo>
                  <a:pt x="1246138" y="1227731"/>
                </a:lnTo>
                <a:lnTo>
                  <a:pt x="1250907" y="1234852"/>
                </a:lnTo>
                <a:lnTo>
                  <a:pt x="1254881" y="1243554"/>
                </a:lnTo>
                <a:lnTo>
                  <a:pt x="1260444" y="1256213"/>
                </a:lnTo>
                <a:lnTo>
                  <a:pt x="1265213" y="1268476"/>
                </a:lnTo>
                <a:lnTo>
                  <a:pt x="1269584" y="1280343"/>
                </a:lnTo>
                <a:lnTo>
                  <a:pt x="1273160" y="1291814"/>
                </a:lnTo>
                <a:lnTo>
                  <a:pt x="1276339" y="1302890"/>
                </a:lnTo>
                <a:lnTo>
                  <a:pt x="1278724" y="1313175"/>
                </a:lnTo>
                <a:lnTo>
                  <a:pt x="1281108" y="1323460"/>
                </a:lnTo>
                <a:lnTo>
                  <a:pt x="1282300" y="1333350"/>
                </a:lnTo>
                <a:lnTo>
                  <a:pt x="1283492" y="1342843"/>
                </a:lnTo>
                <a:lnTo>
                  <a:pt x="1283890" y="1352337"/>
                </a:lnTo>
                <a:lnTo>
                  <a:pt x="1284287" y="1361831"/>
                </a:lnTo>
                <a:lnTo>
                  <a:pt x="1283890" y="1371325"/>
                </a:lnTo>
                <a:lnTo>
                  <a:pt x="1283492" y="1380027"/>
                </a:lnTo>
                <a:lnTo>
                  <a:pt x="1282300" y="1389126"/>
                </a:lnTo>
                <a:lnTo>
                  <a:pt x="1281506" y="1398619"/>
                </a:lnTo>
                <a:lnTo>
                  <a:pt x="1279519" y="1408113"/>
                </a:lnTo>
                <a:lnTo>
                  <a:pt x="1273558" y="1407322"/>
                </a:lnTo>
                <a:lnTo>
                  <a:pt x="1267994" y="1406926"/>
                </a:lnTo>
                <a:lnTo>
                  <a:pt x="1248920" y="1406926"/>
                </a:lnTo>
                <a:lnTo>
                  <a:pt x="1248125" y="1385961"/>
                </a:lnTo>
                <a:lnTo>
                  <a:pt x="1247728" y="1382401"/>
                </a:lnTo>
                <a:lnTo>
                  <a:pt x="1246138" y="1379632"/>
                </a:lnTo>
                <a:lnTo>
                  <a:pt x="1244946" y="1377258"/>
                </a:lnTo>
                <a:lnTo>
                  <a:pt x="1242959" y="1374489"/>
                </a:lnTo>
                <a:lnTo>
                  <a:pt x="1240575" y="1372907"/>
                </a:lnTo>
                <a:lnTo>
                  <a:pt x="1237793" y="1371325"/>
                </a:lnTo>
                <a:lnTo>
                  <a:pt x="1235011" y="1370534"/>
                </a:lnTo>
                <a:lnTo>
                  <a:pt x="1231435" y="1369742"/>
                </a:lnTo>
                <a:lnTo>
                  <a:pt x="1228653" y="1369742"/>
                </a:lnTo>
                <a:lnTo>
                  <a:pt x="1225077" y="1370929"/>
                </a:lnTo>
                <a:lnTo>
                  <a:pt x="1222692" y="1372116"/>
                </a:lnTo>
                <a:lnTo>
                  <a:pt x="1220308" y="1373698"/>
                </a:lnTo>
                <a:lnTo>
                  <a:pt x="1217526" y="1376072"/>
                </a:lnTo>
                <a:lnTo>
                  <a:pt x="1215937" y="1378841"/>
                </a:lnTo>
                <a:lnTo>
                  <a:pt x="1214745" y="1381214"/>
                </a:lnTo>
                <a:lnTo>
                  <a:pt x="1214347" y="1384774"/>
                </a:lnTo>
                <a:lnTo>
                  <a:pt x="1211963" y="1395455"/>
                </a:lnTo>
                <a:lnTo>
                  <a:pt x="1209976" y="1406926"/>
                </a:lnTo>
                <a:lnTo>
                  <a:pt x="1041881" y="1406926"/>
                </a:lnTo>
                <a:lnTo>
                  <a:pt x="1039497" y="1399015"/>
                </a:lnTo>
                <a:lnTo>
                  <a:pt x="1038305" y="1395850"/>
                </a:lnTo>
                <a:lnTo>
                  <a:pt x="1036715" y="1393477"/>
                </a:lnTo>
                <a:lnTo>
                  <a:pt x="1034728" y="1391499"/>
                </a:lnTo>
                <a:lnTo>
                  <a:pt x="1032344" y="1389126"/>
                </a:lnTo>
                <a:lnTo>
                  <a:pt x="1029960" y="1387939"/>
                </a:lnTo>
                <a:lnTo>
                  <a:pt x="1026780" y="1387148"/>
                </a:lnTo>
                <a:lnTo>
                  <a:pt x="1023601" y="1386752"/>
                </a:lnTo>
                <a:lnTo>
                  <a:pt x="1020422" y="1386752"/>
                </a:lnTo>
                <a:lnTo>
                  <a:pt x="1017243" y="1387543"/>
                </a:lnTo>
                <a:lnTo>
                  <a:pt x="1014461" y="1388730"/>
                </a:lnTo>
                <a:lnTo>
                  <a:pt x="1012077" y="1390708"/>
                </a:lnTo>
                <a:lnTo>
                  <a:pt x="1010090" y="1393081"/>
                </a:lnTo>
                <a:lnTo>
                  <a:pt x="1008103" y="1395455"/>
                </a:lnTo>
                <a:lnTo>
                  <a:pt x="1006911" y="1398224"/>
                </a:lnTo>
                <a:lnTo>
                  <a:pt x="1006116" y="1400993"/>
                </a:lnTo>
                <a:lnTo>
                  <a:pt x="1006116" y="1404553"/>
                </a:lnTo>
                <a:lnTo>
                  <a:pt x="1006116" y="1406926"/>
                </a:lnTo>
                <a:lnTo>
                  <a:pt x="980684" y="1406926"/>
                </a:lnTo>
                <a:lnTo>
                  <a:pt x="978299" y="1390708"/>
                </a:lnTo>
                <a:lnTo>
                  <a:pt x="977107" y="1382005"/>
                </a:lnTo>
                <a:lnTo>
                  <a:pt x="976710" y="1373698"/>
                </a:lnTo>
                <a:lnTo>
                  <a:pt x="976312" y="1364996"/>
                </a:lnTo>
                <a:lnTo>
                  <a:pt x="976312" y="1355897"/>
                </a:lnTo>
                <a:lnTo>
                  <a:pt x="976710" y="1346404"/>
                </a:lnTo>
                <a:lnTo>
                  <a:pt x="977504" y="1337305"/>
                </a:lnTo>
                <a:lnTo>
                  <a:pt x="978697" y="1327020"/>
                </a:lnTo>
                <a:lnTo>
                  <a:pt x="980286" y="1316736"/>
                </a:lnTo>
                <a:lnTo>
                  <a:pt x="983068" y="1305659"/>
                </a:lnTo>
                <a:lnTo>
                  <a:pt x="985850" y="1294188"/>
                </a:lnTo>
                <a:lnTo>
                  <a:pt x="989823" y="1282716"/>
                </a:lnTo>
                <a:lnTo>
                  <a:pt x="994195" y="1270453"/>
                </a:lnTo>
                <a:lnTo>
                  <a:pt x="999758" y="1257399"/>
                </a:lnTo>
                <a:lnTo>
                  <a:pt x="1005719" y="1243554"/>
                </a:lnTo>
                <a:lnTo>
                  <a:pt x="1008898" y="1237225"/>
                </a:lnTo>
                <a:lnTo>
                  <a:pt x="1012872" y="1230500"/>
                </a:lnTo>
                <a:lnTo>
                  <a:pt x="1016846" y="1224567"/>
                </a:lnTo>
                <a:lnTo>
                  <a:pt x="1021217" y="1218238"/>
                </a:lnTo>
                <a:lnTo>
                  <a:pt x="1023204" y="1215864"/>
                </a:lnTo>
                <a:lnTo>
                  <a:pt x="1024793" y="1213491"/>
                </a:lnTo>
                <a:lnTo>
                  <a:pt x="1029960" y="1208744"/>
                </a:lnTo>
                <a:lnTo>
                  <a:pt x="1034331" y="1203601"/>
                </a:lnTo>
                <a:lnTo>
                  <a:pt x="1039894" y="1198855"/>
                </a:lnTo>
                <a:lnTo>
                  <a:pt x="1045060" y="1194899"/>
                </a:lnTo>
                <a:lnTo>
                  <a:pt x="1050624" y="1190943"/>
                </a:lnTo>
                <a:lnTo>
                  <a:pt x="1055790" y="1186987"/>
                </a:lnTo>
                <a:lnTo>
                  <a:pt x="1061353" y="1184218"/>
                </a:lnTo>
                <a:lnTo>
                  <a:pt x="1066917" y="1181449"/>
                </a:lnTo>
                <a:lnTo>
                  <a:pt x="1072480" y="1178285"/>
                </a:lnTo>
                <a:lnTo>
                  <a:pt x="1078043" y="1176307"/>
                </a:lnTo>
                <a:lnTo>
                  <a:pt x="1089170" y="1171956"/>
                </a:lnTo>
                <a:lnTo>
                  <a:pt x="1099900" y="1169187"/>
                </a:lnTo>
                <a:lnTo>
                  <a:pt x="1110232" y="1166813"/>
                </a:lnTo>
                <a:close/>
                <a:moveTo>
                  <a:pt x="1601784" y="1141413"/>
                </a:moveTo>
                <a:lnTo>
                  <a:pt x="1608513" y="1141413"/>
                </a:lnTo>
                <a:lnTo>
                  <a:pt x="1616826" y="1141413"/>
                </a:lnTo>
                <a:lnTo>
                  <a:pt x="1628701" y="1141809"/>
                </a:lnTo>
                <a:lnTo>
                  <a:pt x="1639785" y="1142996"/>
                </a:lnTo>
                <a:lnTo>
                  <a:pt x="1644139" y="1143392"/>
                </a:lnTo>
                <a:lnTo>
                  <a:pt x="1656410" y="1145766"/>
                </a:lnTo>
                <a:lnTo>
                  <a:pt x="1668285" y="1149327"/>
                </a:lnTo>
                <a:lnTo>
                  <a:pt x="1673431" y="1150910"/>
                </a:lnTo>
                <a:lnTo>
                  <a:pt x="1682140" y="1154075"/>
                </a:lnTo>
                <a:lnTo>
                  <a:pt x="1690453" y="1157241"/>
                </a:lnTo>
                <a:lnTo>
                  <a:pt x="1694807" y="1158823"/>
                </a:lnTo>
                <a:lnTo>
                  <a:pt x="1703516" y="1163572"/>
                </a:lnTo>
                <a:lnTo>
                  <a:pt x="1711828" y="1167924"/>
                </a:lnTo>
                <a:lnTo>
                  <a:pt x="1714995" y="1169903"/>
                </a:lnTo>
                <a:lnTo>
                  <a:pt x="1726079" y="1177421"/>
                </a:lnTo>
                <a:lnTo>
                  <a:pt x="1729245" y="1179399"/>
                </a:lnTo>
                <a:lnTo>
                  <a:pt x="1739142" y="1186918"/>
                </a:lnTo>
                <a:lnTo>
                  <a:pt x="1740329" y="1188105"/>
                </a:lnTo>
                <a:lnTo>
                  <a:pt x="1745475" y="1192853"/>
                </a:lnTo>
                <a:lnTo>
                  <a:pt x="1747058" y="1194436"/>
                </a:lnTo>
                <a:lnTo>
                  <a:pt x="1748642" y="1196018"/>
                </a:lnTo>
                <a:lnTo>
                  <a:pt x="1743100" y="1240732"/>
                </a:lnTo>
                <a:lnTo>
                  <a:pt x="1739142" y="1274761"/>
                </a:lnTo>
                <a:lnTo>
                  <a:pt x="1736766" y="1296128"/>
                </a:lnTo>
                <a:lnTo>
                  <a:pt x="1738746" y="1294150"/>
                </a:lnTo>
                <a:lnTo>
                  <a:pt x="1739537" y="1293358"/>
                </a:lnTo>
                <a:lnTo>
                  <a:pt x="1740725" y="1293358"/>
                </a:lnTo>
                <a:lnTo>
                  <a:pt x="1741912" y="1293754"/>
                </a:lnTo>
                <a:lnTo>
                  <a:pt x="1743100" y="1294150"/>
                </a:lnTo>
                <a:lnTo>
                  <a:pt x="1744288" y="1295733"/>
                </a:lnTo>
                <a:lnTo>
                  <a:pt x="1745079" y="1297315"/>
                </a:lnTo>
                <a:lnTo>
                  <a:pt x="1747454" y="1301668"/>
                </a:lnTo>
                <a:lnTo>
                  <a:pt x="1749038" y="1307603"/>
                </a:lnTo>
                <a:lnTo>
                  <a:pt x="1750621" y="1315121"/>
                </a:lnTo>
                <a:lnTo>
                  <a:pt x="1751809" y="1323827"/>
                </a:lnTo>
                <a:lnTo>
                  <a:pt x="1752204" y="1332928"/>
                </a:lnTo>
                <a:lnTo>
                  <a:pt x="1752600" y="1343216"/>
                </a:lnTo>
                <a:lnTo>
                  <a:pt x="1752204" y="1352712"/>
                </a:lnTo>
                <a:lnTo>
                  <a:pt x="1751809" y="1361813"/>
                </a:lnTo>
                <a:lnTo>
                  <a:pt x="1750621" y="1370518"/>
                </a:lnTo>
                <a:lnTo>
                  <a:pt x="1749038" y="1378036"/>
                </a:lnTo>
                <a:lnTo>
                  <a:pt x="1747454" y="1383972"/>
                </a:lnTo>
                <a:lnTo>
                  <a:pt x="1745079" y="1388324"/>
                </a:lnTo>
                <a:lnTo>
                  <a:pt x="1744288" y="1390303"/>
                </a:lnTo>
                <a:lnTo>
                  <a:pt x="1743100" y="1391490"/>
                </a:lnTo>
                <a:lnTo>
                  <a:pt x="1741912" y="1391886"/>
                </a:lnTo>
                <a:lnTo>
                  <a:pt x="1740725" y="1392281"/>
                </a:lnTo>
                <a:lnTo>
                  <a:pt x="1739142" y="1391886"/>
                </a:lnTo>
                <a:lnTo>
                  <a:pt x="1737954" y="1391094"/>
                </a:lnTo>
                <a:lnTo>
                  <a:pt x="1736766" y="1389511"/>
                </a:lnTo>
                <a:lnTo>
                  <a:pt x="1735975" y="1387929"/>
                </a:lnTo>
                <a:lnTo>
                  <a:pt x="1733996" y="1382785"/>
                </a:lnTo>
                <a:lnTo>
                  <a:pt x="1731620" y="1376849"/>
                </a:lnTo>
                <a:lnTo>
                  <a:pt x="1730829" y="1384367"/>
                </a:lnTo>
                <a:lnTo>
                  <a:pt x="1729641" y="1391886"/>
                </a:lnTo>
                <a:lnTo>
                  <a:pt x="1725683" y="1406526"/>
                </a:lnTo>
                <a:lnTo>
                  <a:pt x="1475905" y="1406526"/>
                </a:lnTo>
                <a:lnTo>
                  <a:pt x="1471551" y="1394260"/>
                </a:lnTo>
                <a:lnTo>
                  <a:pt x="1469968" y="1388324"/>
                </a:lnTo>
                <a:lnTo>
                  <a:pt x="1467592" y="1381993"/>
                </a:lnTo>
                <a:lnTo>
                  <a:pt x="1466009" y="1387137"/>
                </a:lnTo>
                <a:lnTo>
                  <a:pt x="1464426" y="1391490"/>
                </a:lnTo>
                <a:lnTo>
                  <a:pt x="1463238" y="1392677"/>
                </a:lnTo>
                <a:lnTo>
                  <a:pt x="1462051" y="1393864"/>
                </a:lnTo>
                <a:lnTo>
                  <a:pt x="1460863" y="1394260"/>
                </a:lnTo>
                <a:lnTo>
                  <a:pt x="1459676" y="1394655"/>
                </a:lnTo>
                <a:lnTo>
                  <a:pt x="1458884" y="1394260"/>
                </a:lnTo>
                <a:lnTo>
                  <a:pt x="1457696" y="1393468"/>
                </a:lnTo>
                <a:lnTo>
                  <a:pt x="1456509" y="1392281"/>
                </a:lnTo>
                <a:lnTo>
                  <a:pt x="1454925" y="1391094"/>
                </a:lnTo>
                <a:lnTo>
                  <a:pt x="1452946" y="1386346"/>
                </a:lnTo>
                <a:lnTo>
                  <a:pt x="1451363" y="1380015"/>
                </a:lnTo>
                <a:lnTo>
                  <a:pt x="1450175" y="1372892"/>
                </a:lnTo>
                <a:lnTo>
                  <a:pt x="1448592" y="1364583"/>
                </a:lnTo>
                <a:lnTo>
                  <a:pt x="1447800" y="1355086"/>
                </a:lnTo>
                <a:lnTo>
                  <a:pt x="1447800" y="1345194"/>
                </a:lnTo>
                <a:lnTo>
                  <a:pt x="1447800" y="1334906"/>
                </a:lnTo>
                <a:lnTo>
                  <a:pt x="1448592" y="1325805"/>
                </a:lnTo>
                <a:lnTo>
                  <a:pt x="1450175" y="1317496"/>
                </a:lnTo>
                <a:lnTo>
                  <a:pt x="1451363" y="1310373"/>
                </a:lnTo>
                <a:lnTo>
                  <a:pt x="1452946" y="1304438"/>
                </a:lnTo>
                <a:lnTo>
                  <a:pt x="1454925" y="1299689"/>
                </a:lnTo>
                <a:lnTo>
                  <a:pt x="1456509" y="1298107"/>
                </a:lnTo>
                <a:lnTo>
                  <a:pt x="1457696" y="1296920"/>
                </a:lnTo>
                <a:lnTo>
                  <a:pt x="1458884" y="1296128"/>
                </a:lnTo>
                <a:lnTo>
                  <a:pt x="1459676" y="1296128"/>
                </a:lnTo>
                <a:lnTo>
                  <a:pt x="1460467" y="1296128"/>
                </a:lnTo>
                <a:lnTo>
                  <a:pt x="1461259" y="1296524"/>
                </a:lnTo>
                <a:lnTo>
                  <a:pt x="1462051" y="1283466"/>
                </a:lnTo>
                <a:lnTo>
                  <a:pt x="1462446" y="1277531"/>
                </a:lnTo>
                <a:lnTo>
                  <a:pt x="1464030" y="1271991"/>
                </a:lnTo>
                <a:lnTo>
                  <a:pt x="1462051" y="1258142"/>
                </a:lnTo>
                <a:lnTo>
                  <a:pt x="1460071" y="1245480"/>
                </a:lnTo>
                <a:lnTo>
                  <a:pt x="1456905" y="1223717"/>
                </a:lnTo>
                <a:lnTo>
                  <a:pt x="1453738" y="1208681"/>
                </a:lnTo>
                <a:lnTo>
                  <a:pt x="1452550" y="1203537"/>
                </a:lnTo>
                <a:lnTo>
                  <a:pt x="1458488" y="1199975"/>
                </a:lnTo>
                <a:lnTo>
                  <a:pt x="1465217" y="1196018"/>
                </a:lnTo>
                <a:lnTo>
                  <a:pt x="1471551" y="1191270"/>
                </a:lnTo>
                <a:lnTo>
                  <a:pt x="1477884" y="1186522"/>
                </a:lnTo>
                <a:lnTo>
                  <a:pt x="1489760" y="1177421"/>
                </a:lnTo>
                <a:lnTo>
                  <a:pt x="1495302" y="1173464"/>
                </a:lnTo>
                <a:lnTo>
                  <a:pt x="1500843" y="1170299"/>
                </a:lnTo>
                <a:lnTo>
                  <a:pt x="1515490" y="1163176"/>
                </a:lnTo>
                <a:lnTo>
                  <a:pt x="1530136" y="1157241"/>
                </a:lnTo>
                <a:lnTo>
                  <a:pt x="1539636" y="1154075"/>
                </a:lnTo>
                <a:lnTo>
                  <a:pt x="1548741" y="1150910"/>
                </a:lnTo>
                <a:lnTo>
                  <a:pt x="1558241" y="1148536"/>
                </a:lnTo>
                <a:lnTo>
                  <a:pt x="1568533" y="1145766"/>
                </a:lnTo>
                <a:lnTo>
                  <a:pt x="1576450" y="1144183"/>
                </a:lnTo>
                <a:lnTo>
                  <a:pt x="1583971" y="1142996"/>
                </a:lnTo>
                <a:lnTo>
                  <a:pt x="1594658" y="1142204"/>
                </a:lnTo>
                <a:lnTo>
                  <a:pt x="1601784" y="1141413"/>
                </a:lnTo>
                <a:close/>
                <a:moveTo>
                  <a:pt x="1832358" y="1052513"/>
                </a:moveTo>
                <a:lnTo>
                  <a:pt x="1843104" y="1052513"/>
                </a:lnTo>
                <a:lnTo>
                  <a:pt x="1847083" y="1052911"/>
                </a:lnTo>
                <a:lnTo>
                  <a:pt x="1839522" y="1055300"/>
                </a:lnTo>
                <a:lnTo>
                  <a:pt x="1831960" y="1058882"/>
                </a:lnTo>
                <a:lnTo>
                  <a:pt x="1825194" y="1062067"/>
                </a:lnTo>
                <a:lnTo>
                  <a:pt x="1818428" y="1065650"/>
                </a:lnTo>
                <a:lnTo>
                  <a:pt x="1820418" y="1066446"/>
                </a:lnTo>
                <a:lnTo>
                  <a:pt x="1828776" y="1066048"/>
                </a:lnTo>
                <a:lnTo>
                  <a:pt x="1837532" y="1065650"/>
                </a:lnTo>
                <a:lnTo>
                  <a:pt x="1846685" y="1066048"/>
                </a:lnTo>
                <a:lnTo>
                  <a:pt x="1856237" y="1066446"/>
                </a:lnTo>
                <a:lnTo>
                  <a:pt x="1865789" y="1067640"/>
                </a:lnTo>
                <a:lnTo>
                  <a:pt x="1876137" y="1069631"/>
                </a:lnTo>
                <a:lnTo>
                  <a:pt x="1885688" y="1072417"/>
                </a:lnTo>
                <a:lnTo>
                  <a:pt x="1895638" y="1075602"/>
                </a:lnTo>
                <a:lnTo>
                  <a:pt x="1905588" y="1079981"/>
                </a:lnTo>
                <a:lnTo>
                  <a:pt x="1910761" y="1082369"/>
                </a:lnTo>
                <a:lnTo>
                  <a:pt x="1915139" y="1085156"/>
                </a:lnTo>
                <a:lnTo>
                  <a:pt x="1919915" y="1088340"/>
                </a:lnTo>
                <a:lnTo>
                  <a:pt x="1924691" y="1091525"/>
                </a:lnTo>
                <a:lnTo>
                  <a:pt x="1929069" y="1095506"/>
                </a:lnTo>
                <a:lnTo>
                  <a:pt x="1933845" y="1099487"/>
                </a:lnTo>
                <a:lnTo>
                  <a:pt x="1938223" y="1103468"/>
                </a:lnTo>
                <a:lnTo>
                  <a:pt x="1942202" y="1108245"/>
                </a:lnTo>
                <a:lnTo>
                  <a:pt x="1946580" y="1112623"/>
                </a:lnTo>
                <a:lnTo>
                  <a:pt x="1950162" y="1118197"/>
                </a:lnTo>
                <a:lnTo>
                  <a:pt x="1954142" y="1123770"/>
                </a:lnTo>
                <a:lnTo>
                  <a:pt x="1957724" y="1129741"/>
                </a:lnTo>
                <a:lnTo>
                  <a:pt x="1960908" y="1136110"/>
                </a:lnTo>
                <a:lnTo>
                  <a:pt x="1964490" y="1142878"/>
                </a:lnTo>
                <a:lnTo>
                  <a:pt x="1968868" y="1152830"/>
                </a:lnTo>
                <a:lnTo>
                  <a:pt x="1972847" y="1163180"/>
                </a:lnTo>
                <a:lnTo>
                  <a:pt x="1979613" y="1182288"/>
                </a:lnTo>
                <a:lnTo>
                  <a:pt x="1975633" y="1185871"/>
                </a:lnTo>
                <a:lnTo>
                  <a:pt x="1972051" y="1190249"/>
                </a:lnTo>
                <a:lnTo>
                  <a:pt x="1967674" y="1192638"/>
                </a:lnTo>
                <a:lnTo>
                  <a:pt x="1965684" y="1193832"/>
                </a:lnTo>
                <a:lnTo>
                  <a:pt x="1963694" y="1195823"/>
                </a:lnTo>
                <a:lnTo>
                  <a:pt x="1962102" y="1197415"/>
                </a:lnTo>
                <a:lnTo>
                  <a:pt x="1961306" y="1199007"/>
                </a:lnTo>
                <a:lnTo>
                  <a:pt x="1960112" y="1201396"/>
                </a:lnTo>
                <a:lnTo>
                  <a:pt x="1959316" y="1202988"/>
                </a:lnTo>
                <a:lnTo>
                  <a:pt x="1958918" y="1205377"/>
                </a:lnTo>
                <a:lnTo>
                  <a:pt x="1958918" y="1207367"/>
                </a:lnTo>
                <a:lnTo>
                  <a:pt x="1952152" y="1218115"/>
                </a:lnTo>
                <a:lnTo>
                  <a:pt x="1946580" y="1229262"/>
                </a:lnTo>
                <a:lnTo>
                  <a:pt x="1941008" y="1240806"/>
                </a:lnTo>
                <a:lnTo>
                  <a:pt x="1936233" y="1252350"/>
                </a:lnTo>
                <a:lnTo>
                  <a:pt x="1932253" y="1263895"/>
                </a:lnTo>
                <a:lnTo>
                  <a:pt x="1928273" y="1274245"/>
                </a:lnTo>
                <a:lnTo>
                  <a:pt x="1925089" y="1284993"/>
                </a:lnTo>
                <a:lnTo>
                  <a:pt x="1921905" y="1294945"/>
                </a:lnTo>
                <a:lnTo>
                  <a:pt x="1919915" y="1304897"/>
                </a:lnTo>
                <a:lnTo>
                  <a:pt x="1917925" y="1314451"/>
                </a:lnTo>
                <a:lnTo>
                  <a:pt x="1784997" y="1314451"/>
                </a:lnTo>
                <a:lnTo>
                  <a:pt x="1783007" y="1303305"/>
                </a:lnTo>
                <a:lnTo>
                  <a:pt x="1780222" y="1293353"/>
                </a:lnTo>
                <a:lnTo>
                  <a:pt x="1778630" y="1288974"/>
                </a:lnTo>
                <a:lnTo>
                  <a:pt x="1777038" y="1284993"/>
                </a:lnTo>
                <a:lnTo>
                  <a:pt x="1775446" y="1281410"/>
                </a:lnTo>
                <a:lnTo>
                  <a:pt x="1773058" y="1278226"/>
                </a:lnTo>
                <a:lnTo>
                  <a:pt x="1782609" y="1200202"/>
                </a:lnTo>
                <a:lnTo>
                  <a:pt x="1783007" y="1196619"/>
                </a:lnTo>
                <a:lnTo>
                  <a:pt x="1783007" y="1192638"/>
                </a:lnTo>
                <a:lnTo>
                  <a:pt x="1782211" y="1189453"/>
                </a:lnTo>
                <a:lnTo>
                  <a:pt x="1781416" y="1185472"/>
                </a:lnTo>
                <a:lnTo>
                  <a:pt x="1779824" y="1182288"/>
                </a:lnTo>
                <a:lnTo>
                  <a:pt x="1778232" y="1178705"/>
                </a:lnTo>
                <a:lnTo>
                  <a:pt x="1776242" y="1175919"/>
                </a:lnTo>
                <a:lnTo>
                  <a:pt x="1774252" y="1172734"/>
                </a:lnTo>
                <a:lnTo>
                  <a:pt x="1767884" y="1166763"/>
                </a:lnTo>
                <a:lnTo>
                  <a:pt x="1761516" y="1161588"/>
                </a:lnTo>
                <a:lnTo>
                  <a:pt x="1752362" y="1154422"/>
                </a:lnTo>
                <a:lnTo>
                  <a:pt x="1741219" y="1146460"/>
                </a:lnTo>
                <a:lnTo>
                  <a:pt x="1734851" y="1142480"/>
                </a:lnTo>
                <a:lnTo>
                  <a:pt x="1728085" y="1138101"/>
                </a:lnTo>
                <a:lnTo>
                  <a:pt x="1720921" y="1134518"/>
                </a:lnTo>
                <a:lnTo>
                  <a:pt x="1712564" y="1130139"/>
                </a:lnTo>
                <a:lnTo>
                  <a:pt x="1704206" y="1126158"/>
                </a:lnTo>
                <a:lnTo>
                  <a:pt x="1695450" y="1122576"/>
                </a:lnTo>
                <a:lnTo>
                  <a:pt x="1698236" y="1118197"/>
                </a:lnTo>
                <a:lnTo>
                  <a:pt x="1701420" y="1114216"/>
                </a:lnTo>
                <a:lnTo>
                  <a:pt x="1697440" y="1114614"/>
                </a:lnTo>
                <a:lnTo>
                  <a:pt x="1701420" y="1111827"/>
                </a:lnTo>
                <a:lnTo>
                  <a:pt x="1705002" y="1109041"/>
                </a:lnTo>
                <a:lnTo>
                  <a:pt x="1710176" y="1103069"/>
                </a:lnTo>
                <a:lnTo>
                  <a:pt x="1715748" y="1097894"/>
                </a:lnTo>
                <a:lnTo>
                  <a:pt x="1721319" y="1093117"/>
                </a:lnTo>
                <a:lnTo>
                  <a:pt x="1726891" y="1088340"/>
                </a:lnTo>
                <a:lnTo>
                  <a:pt x="1732463" y="1083962"/>
                </a:lnTo>
                <a:lnTo>
                  <a:pt x="1738035" y="1080379"/>
                </a:lnTo>
                <a:lnTo>
                  <a:pt x="1744005" y="1076398"/>
                </a:lnTo>
                <a:lnTo>
                  <a:pt x="1749975" y="1073611"/>
                </a:lnTo>
                <a:lnTo>
                  <a:pt x="1755944" y="1070427"/>
                </a:lnTo>
                <a:lnTo>
                  <a:pt x="1761914" y="1067640"/>
                </a:lnTo>
                <a:lnTo>
                  <a:pt x="1773456" y="1063261"/>
                </a:lnTo>
                <a:lnTo>
                  <a:pt x="1784997" y="1059679"/>
                </a:lnTo>
                <a:lnTo>
                  <a:pt x="1796539" y="1056892"/>
                </a:lnTo>
                <a:lnTo>
                  <a:pt x="1806489" y="1054902"/>
                </a:lnTo>
                <a:lnTo>
                  <a:pt x="1816438" y="1053707"/>
                </a:lnTo>
                <a:lnTo>
                  <a:pt x="1824796" y="1052911"/>
                </a:lnTo>
                <a:lnTo>
                  <a:pt x="1832358" y="1052513"/>
                </a:lnTo>
                <a:close/>
                <a:moveTo>
                  <a:pt x="861259" y="1052513"/>
                </a:moveTo>
                <a:lnTo>
                  <a:pt x="871603" y="1052513"/>
                </a:lnTo>
                <a:lnTo>
                  <a:pt x="875581" y="1052911"/>
                </a:lnTo>
                <a:lnTo>
                  <a:pt x="868022" y="1055295"/>
                </a:lnTo>
                <a:lnTo>
                  <a:pt x="860861" y="1058873"/>
                </a:lnTo>
                <a:lnTo>
                  <a:pt x="854098" y="1062053"/>
                </a:lnTo>
                <a:lnTo>
                  <a:pt x="847335" y="1065630"/>
                </a:lnTo>
                <a:lnTo>
                  <a:pt x="849324" y="1066425"/>
                </a:lnTo>
                <a:lnTo>
                  <a:pt x="857281" y="1066027"/>
                </a:lnTo>
                <a:lnTo>
                  <a:pt x="866033" y="1065630"/>
                </a:lnTo>
                <a:lnTo>
                  <a:pt x="875183" y="1066027"/>
                </a:lnTo>
                <a:lnTo>
                  <a:pt x="884732" y="1066425"/>
                </a:lnTo>
                <a:lnTo>
                  <a:pt x="894678" y="1067617"/>
                </a:lnTo>
                <a:lnTo>
                  <a:pt x="904624" y="1069605"/>
                </a:lnTo>
                <a:lnTo>
                  <a:pt x="914172" y="1072387"/>
                </a:lnTo>
                <a:lnTo>
                  <a:pt x="924516" y="1075567"/>
                </a:lnTo>
                <a:lnTo>
                  <a:pt x="934064" y="1079939"/>
                </a:lnTo>
                <a:lnTo>
                  <a:pt x="939236" y="1082324"/>
                </a:lnTo>
                <a:lnTo>
                  <a:pt x="944010" y="1085106"/>
                </a:lnTo>
                <a:lnTo>
                  <a:pt x="948784" y="1088286"/>
                </a:lnTo>
                <a:lnTo>
                  <a:pt x="953160" y="1091466"/>
                </a:lnTo>
                <a:lnTo>
                  <a:pt x="957934" y="1095441"/>
                </a:lnTo>
                <a:lnTo>
                  <a:pt x="962708" y="1099415"/>
                </a:lnTo>
                <a:lnTo>
                  <a:pt x="966687" y="1103390"/>
                </a:lnTo>
                <a:lnTo>
                  <a:pt x="971063" y="1108160"/>
                </a:lnTo>
                <a:lnTo>
                  <a:pt x="974644" y="1112532"/>
                </a:lnTo>
                <a:lnTo>
                  <a:pt x="979020" y="1118097"/>
                </a:lnTo>
                <a:lnTo>
                  <a:pt x="982998" y="1123662"/>
                </a:lnTo>
                <a:lnTo>
                  <a:pt x="986181" y="1129624"/>
                </a:lnTo>
                <a:lnTo>
                  <a:pt x="989762" y="1135983"/>
                </a:lnTo>
                <a:lnTo>
                  <a:pt x="992944" y="1142741"/>
                </a:lnTo>
                <a:lnTo>
                  <a:pt x="997321" y="1152678"/>
                </a:lnTo>
                <a:lnTo>
                  <a:pt x="1001299" y="1163012"/>
                </a:lnTo>
                <a:lnTo>
                  <a:pt x="1008062" y="1182091"/>
                </a:lnTo>
                <a:lnTo>
                  <a:pt x="1004482" y="1185668"/>
                </a:lnTo>
                <a:lnTo>
                  <a:pt x="1000105" y="1190040"/>
                </a:lnTo>
                <a:lnTo>
                  <a:pt x="996525" y="1192425"/>
                </a:lnTo>
                <a:lnTo>
                  <a:pt x="994138" y="1193618"/>
                </a:lnTo>
                <a:lnTo>
                  <a:pt x="992546" y="1195605"/>
                </a:lnTo>
                <a:lnTo>
                  <a:pt x="990955" y="1197195"/>
                </a:lnTo>
                <a:lnTo>
                  <a:pt x="989762" y="1198785"/>
                </a:lnTo>
                <a:lnTo>
                  <a:pt x="988568" y="1201170"/>
                </a:lnTo>
                <a:lnTo>
                  <a:pt x="987772" y="1202760"/>
                </a:lnTo>
                <a:lnTo>
                  <a:pt x="987375" y="1205145"/>
                </a:lnTo>
                <a:lnTo>
                  <a:pt x="987375" y="1207132"/>
                </a:lnTo>
                <a:lnTo>
                  <a:pt x="980611" y="1217864"/>
                </a:lnTo>
                <a:lnTo>
                  <a:pt x="975041" y="1228993"/>
                </a:lnTo>
                <a:lnTo>
                  <a:pt x="969870" y="1240520"/>
                </a:lnTo>
                <a:lnTo>
                  <a:pt x="965095" y="1252047"/>
                </a:lnTo>
                <a:lnTo>
                  <a:pt x="960321" y="1263574"/>
                </a:lnTo>
                <a:lnTo>
                  <a:pt x="956741" y="1273908"/>
                </a:lnTo>
                <a:lnTo>
                  <a:pt x="953558" y="1284640"/>
                </a:lnTo>
                <a:lnTo>
                  <a:pt x="950773" y="1294577"/>
                </a:lnTo>
                <a:lnTo>
                  <a:pt x="948784" y="1304514"/>
                </a:lnTo>
                <a:lnTo>
                  <a:pt x="946397" y="1314054"/>
                </a:lnTo>
                <a:lnTo>
                  <a:pt x="746283" y="1314054"/>
                </a:lnTo>
                <a:lnTo>
                  <a:pt x="745487" y="1310874"/>
                </a:lnTo>
                <a:lnTo>
                  <a:pt x="745487" y="1314054"/>
                </a:lnTo>
                <a:lnTo>
                  <a:pt x="692972" y="1314054"/>
                </a:lnTo>
                <a:lnTo>
                  <a:pt x="688994" y="1314054"/>
                </a:lnTo>
                <a:lnTo>
                  <a:pt x="685811" y="1314451"/>
                </a:lnTo>
                <a:lnTo>
                  <a:pt x="683026" y="1296565"/>
                </a:lnTo>
                <a:lnTo>
                  <a:pt x="681833" y="1287423"/>
                </a:lnTo>
                <a:lnTo>
                  <a:pt x="681435" y="1278281"/>
                </a:lnTo>
                <a:lnTo>
                  <a:pt x="681037" y="1268344"/>
                </a:lnTo>
                <a:lnTo>
                  <a:pt x="681435" y="1258804"/>
                </a:lnTo>
                <a:lnTo>
                  <a:pt x="681833" y="1249265"/>
                </a:lnTo>
                <a:lnTo>
                  <a:pt x="682628" y="1238930"/>
                </a:lnTo>
                <a:lnTo>
                  <a:pt x="684617" y="1228596"/>
                </a:lnTo>
                <a:lnTo>
                  <a:pt x="686607" y="1217466"/>
                </a:lnTo>
                <a:lnTo>
                  <a:pt x="688994" y="1205940"/>
                </a:lnTo>
                <a:lnTo>
                  <a:pt x="692176" y="1194810"/>
                </a:lnTo>
                <a:lnTo>
                  <a:pt x="696155" y="1182488"/>
                </a:lnTo>
                <a:lnTo>
                  <a:pt x="700929" y="1169769"/>
                </a:lnTo>
                <a:lnTo>
                  <a:pt x="706499" y="1156255"/>
                </a:lnTo>
                <a:lnTo>
                  <a:pt x="712466" y="1142741"/>
                </a:lnTo>
                <a:lnTo>
                  <a:pt x="716445" y="1134791"/>
                </a:lnTo>
                <a:lnTo>
                  <a:pt x="720821" y="1127636"/>
                </a:lnTo>
                <a:lnTo>
                  <a:pt x="725595" y="1120482"/>
                </a:lnTo>
                <a:lnTo>
                  <a:pt x="729971" y="1114122"/>
                </a:lnTo>
                <a:lnTo>
                  <a:pt x="726391" y="1114520"/>
                </a:lnTo>
                <a:lnTo>
                  <a:pt x="729971" y="1111737"/>
                </a:lnTo>
                <a:lnTo>
                  <a:pt x="733950" y="1108955"/>
                </a:lnTo>
                <a:lnTo>
                  <a:pt x="739122" y="1102993"/>
                </a:lnTo>
                <a:lnTo>
                  <a:pt x="744294" y="1097826"/>
                </a:lnTo>
                <a:lnTo>
                  <a:pt x="749863" y="1093056"/>
                </a:lnTo>
                <a:lnTo>
                  <a:pt x="755433" y="1088286"/>
                </a:lnTo>
                <a:lnTo>
                  <a:pt x="761401" y="1083914"/>
                </a:lnTo>
                <a:lnTo>
                  <a:pt x="766970" y="1080337"/>
                </a:lnTo>
                <a:lnTo>
                  <a:pt x="772938" y="1076362"/>
                </a:lnTo>
                <a:lnTo>
                  <a:pt x="778508" y="1073579"/>
                </a:lnTo>
                <a:lnTo>
                  <a:pt x="784475" y="1070400"/>
                </a:lnTo>
                <a:lnTo>
                  <a:pt x="790443" y="1067617"/>
                </a:lnTo>
                <a:lnTo>
                  <a:pt x="802378" y="1063245"/>
                </a:lnTo>
                <a:lnTo>
                  <a:pt x="813916" y="1059668"/>
                </a:lnTo>
                <a:lnTo>
                  <a:pt x="824658" y="1056885"/>
                </a:lnTo>
                <a:lnTo>
                  <a:pt x="835399" y="1054898"/>
                </a:lnTo>
                <a:lnTo>
                  <a:pt x="844947" y="1053705"/>
                </a:lnTo>
                <a:lnTo>
                  <a:pt x="853700" y="1052911"/>
                </a:lnTo>
                <a:lnTo>
                  <a:pt x="861259" y="1052513"/>
                </a:lnTo>
                <a:close/>
                <a:moveTo>
                  <a:pt x="1326357" y="1047750"/>
                </a:moveTo>
                <a:lnTo>
                  <a:pt x="1337469" y="1047750"/>
                </a:lnTo>
                <a:lnTo>
                  <a:pt x="1348582" y="1048148"/>
                </a:lnTo>
                <a:lnTo>
                  <a:pt x="1358901" y="1048942"/>
                </a:lnTo>
                <a:lnTo>
                  <a:pt x="1368822" y="1050532"/>
                </a:lnTo>
                <a:lnTo>
                  <a:pt x="1378347" y="1052520"/>
                </a:lnTo>
                <a:lnTo>
                  <a:pt x="1387476" y="1054904"/>
                </a:lnTo>
                <a:lnTo>
                  <a:pt x="1396604" y="1057289"/>
                </a:lnTo>
                <a:lnTo>
                  <a:pt x="1404541" y="1060469"/>
                </a:lnTo>
                <a:lnTo>
                  <a:pt x="1412479" y="1063251"/>
                </a:lnTo>
                <a:lnTo>
                  <a:pt x="1419623" y="1066828"/>
                </a:lnTo>
                <a:lnTo>
                  <a:pt x="1426766" y="1070008"/>
                </a:lnTo>
                <a:lnTo>
                  <a:pt x="1433116" y="1073983"/>
                </a:lnTo>
                <a:lnTo>
                  <a:pt x="1444626" y="1081137"/>
                </a:lnTo>
                <a:lnTo>
                  <a:pt x="1454151" y="1087894"/>
                </a:lnTo>
                <a:lnTo>
                  <a:pt x="1461691" y="1093856"/>
                </a:lnTo>
                <a:lnTo>
                  <a:pt x="1466851" y="1098228"/>
                </a:lnTo>
                <a:lnTo>
                  <a:pt x="1471613" y="1102600"/>
                </a:lnTo>
                <a:lnTo>
                  <a:pt x="1465660" y="1153079"/>
                </a:lnTo>
                <a:lnTo>
                  <a:pt x="1458913" y="1157848"/>
                </a:lnTo>
                <a:lnTo>
                  <a:pt x="1447404" y="1166195"/>
                </a:lnTo>
                <a:lnTo>
                  <a:pt x="1441848" y="1170170"/>
                </a:lnTo>
                <a:lnTo>
                  <a:pt x="1437482" y="1172555"/>
                </a:lnTo>
                <a:lnTo>
                  <a:pt x="1434704" y="1174542"/>
                </a:lnTo>
                <a:lnTo>
                  <a:pt x="1432323" y="1175734"/>
                </a:lnTo>
                <a:lnTo>
                  <a:pt x="1427560" y="1179311"/>
                </a:lnTo>
                <a:lnTo>
                  <a:pt x="1424385" y="1184081"/>
                </a:lnTo>
                <a:lnTo>
                  <a:pt x="1421210" y="1188851"/>
                </a:lnTo>
                <a:lnTo>
                  <a:pt x="1419226" y="1194018"/>
                </a:lnTo>
                <a:lnTo>
                  <a:pt x="1418035" y="1199582"/>
                </a:lnTo>
                <a:lnTo>
                  <a:pt x="1418035" y="1205544"/>
                </a:lnTo>
                <a:lnTo>
                  <a:pt x="1418432" y="1208724"/>
                </a:lnTo>
                <a:lnTo>
                  <a:pt x="1418829" y="1211506"/>
                </a:lnTo>
                <a:lnTo>
                  <a:pt x="1419623" y="1216673"/>
                </a:lnTo>
                <a:lnTo>
                  <a:pt x="1422401" y="1229392"/>
                </a:lnTo>
                <a:lnTo>
                  <a:pt x="1425576" y="1248073"/>
                </a:lnTo>
                <a:lnTo>
                  <a:pt x="1427163" y="1259202"/>
                </a:lnTo>
                <a:lnTo>
                  <a:pt x="1429148" y="1271524"/>
                </a:lnTo>
                <a:lnTo>
                  <a:pt x="1427560" y="1279076"/>
                </a:lnTo>
                <a:lnTo>
                  <a:pt x="1425973" y="1282255"/>
                </a:lnTo>
                <a:lnTo>
                  <a:pt x="1423988" y="1285832"/>
                </a:lnTo>
                <a:lnTo>
                  <a:pt x="1422401" y="1289807"/>
                </a:lnTo>
                <a:lnTo>
                  <a:pt x="1420416" y="1293782"/>
                </a:lnTo>
                <a:lnTo>
                  <a:pt x="1418035" y="1303718"/>
                </a:lnTo>
                <a:lnTo>
                  <a:pt x="1416051" y="1314450"/>
                </a:lnTo>
                <a:lnTo>
                  <a:pt x="1312863" y="1314450"/>
                </a:lnTo>
                <a:lnTo>
                  <a:pt x="1310879" y="1304911"/>
                </a:lnTo>
                <a:lnTo>
                  <a:pt x="1308894" y="1294974"/>
                </a:lnTo>
                <a:lnTo>
                  <a:pt x="1305719" y="1285038"/>
                </a:lnTo>
                <a:lnTo>
                  <a:pt x="1302544" y="1274306"/>
                </a:lnTo>
                <a:lnTo>
                  <a:pt x="1298972" y="1263972"/>
                </a:lnTo>
                <a:lnTo>
                  <a:pt x="1295004" y="1252843"/>
                </a:lnTo>
                <a:lnTo>
                  <a:pt x="1290241" y="1240919"/>
                </a:lnTo>
                <a:lnTo>
                  <a:pt x="1285082" y="1229392"/>
                </a:lnTo>
                <a:lnTo>
                  <a:pt x="1280319" y="1219456"/>
                </a:lnTo>
                <a:lnTo>
                  <a:pt x="1275160" y="1210711"/>
                </a:lnTo>
                <a:lnTo>
                  <a:pt x="1270000" y="1202365"/>
                </a:lnTo>
                <a:lnTo>
                  <a:pt x="1264047" y="1194813"/>
                </a:lnTo>
                <a:lnTo>
                  <a:pt x="1258094" y="1188056"/>
                </a:lnTo>
                <a:lnTo>
                  <a:pt x="1251744" y="1181696"/>
                </a:lnTo>
                <a:lnTo>
                  <a:pt x="1244997" y="1175734"/>
                </a:lnTo>
                <a:lnTo>
                  <a:pt x="1238250" y="1170567"/>
                </a:lnTo>
                <a:lnTo>
                  <a:pt x="1231503" y="1165400"/>
                </a:lnTo>
                <a:lnTo>
                  <a:pt x="1224757" y="1161823"/>
                </a:lnTo>
                <a:lnTo>
                  <a:pt x="1217613" y="1157848"/>
                </a:lnTo>
                <a:lnTo>
                  <a:pt x="1210469" y="1154669"/>
                </a:lnTo>
                <a:lnTo>
                  <a:pt x="1202928" y="1151886"/>
                </a:lnTo>
                <a:lnTo>
                  <a:pt x="1195785" y="1149501"/>
                </a:lnTo>
                <a:lnTo>
                  <a:pt x="1188641" y="1147912"/>
                </a:lnTo>
                <a:lnTo>
                  <a:pt x="1181497" y="1145924"/>
                </a:lnTo>
                <a:lnTo>
                  <a:pt x="1179116" y="1131218"/>
                </a:lnTo>
                <a:lnTo>
                  <a:pt x="1176735" y="1120486"/>
                </a:lnTo>
                <a:lnTo>
                  <a:pt x="1174750" y="1110152"/>
                </a:lnTo>
                <a:lnTo>
                  <a:pt x="1180703" y="1106973"/>
                </a:lnTo>
                <a:lnTo>
                  <a:pt x="1187053" y="1102998"/>
                </a:lnTo>
                <a:lnTo>
                  <a:pt x="1193800" y="1098228"/>
                </a:lnTo>
                <a:lnTo>
                  <a:pt x="1200150" y="1093856"/>
                </a:lnTo>
                <a:lnTo>
                  <a:pt x="1212453" y="1084317"/>
                </a:lnTo>
                <a:lnTo>
                  <a:pt x="1217613" y="1080342"/>
                </a:lnTo>
                <a:lnTo>
                  <a:pt x="1223169" y="1077163"/>
                </a:lnTo>
                <a:lnTo>
                  <a:pt x="1237060" y="1070406"/>
                </a:lnTo>
                <a:lnTo>
                  <a:pt x="1250950" y="1064444"/>
                </a:lnTo>
                <a:lnTo>
                  <a:pt x="1264444" y="1059674"/>
                </a:lnTo>
                <a:lnTo>
                  <a:pt x="1277541" y="1055699"/>
                </a:lnTo>
                <a:lnTo>
                  <a:pt x="1290241" y="1052520"/>
                </a:lnTo>
                <a:lnTo>
                  <a:pt x="1302941" y="1050135"/>
                </a:lnTo>
                <a:lnTo>
                  <a:pt x="1314847" y="1048545"/>
                </a:lnTo>
                <a:lnTo>
                  <a:pt x="1326357" y="1047750"/>
                </a:lnTo>
                <a:close/>
                <a:moveTo>
                  <a:pt x="525022" y="1035050"/>
                </a:moveTo>
                <a:lnTo>
                  <a:pt x="554037" y="1036676"/>
                </a:lnTo>
                <a:lnTo>
                  <a:pt x="512762" y="1068388"/>
                </a:lnTo>
                <a:lnTo>
                  <a:pt x="525022" y="1035050"/>
                </a:lnTo>
                <a:close/>
                <a:moveTo>
                  <a:pt x="174832" y="915044"/>
                </a:moveTo>
                <a:lnTo>
                  <a:pt x="50860" y="916631"/>
                </a:lnTo>
                <a:lnTo>
                  <a:pt x="57218" y="934484"/>
                </a:lnTo>
                <a:lnTo>
                  <a:pt x="174832" y="915044"/>
                </a:lnTo>
                <a:close/>
                <a:moveTo>
                  <a:pt x="403703" y="711119"/>
                </a:moveTo>
                <a:lnTo>
                  <a:pt x="403703" y="723418"/>
                </a:lnTo>
                <a:lnTo>
                  <a:pt x="512179" y="715086"/>
                </a:lnTo>
                <a:lnTo>
                  <a:pt x="403703" y="711119"/>
                </a:lnTo>
                <a:close/>
                <a:moveTo>
                  <a:pt x="773852" y="677863"/>
                </a:moveTo>
                <a:lnTo>
                  <a:pt x="777038" y="678259"/>
                </a:lnTo>
                <a:lnTo>
                  <a:pt x="778632" y="678259"/>
                </a:lnTo>
                <a:lnTo>
                  <a:pt x="779428" y="679050"/>
                </a:lnTo>
                <a:lnTo>
                  <a:pt x="780225" y="679446"/>
                </a:lnTo>
                <a:lnTo>
                  <a:pt x="780623" y="680632"/>
                </a:lnTo>
                <a:lnTo>
                  <a:pt x="780623" y="681423"/>
                </a:lnTo>
                <a:lnTo>
                  <a:pt x="780225" y="682215"/>
                </a:lnTo>
                <a:lnTo>
                  <a:pt x="779428" y="684588"/>
                </a:lnTo>
                <a:lnTo>
                  <a:pt x="777038" y="687357"/>
                </a:lnTo>
                <a:lnTo>
                  <a:pt x="774648" y="689731"/>
                </a:lnTo>
                <a:lnTo>
                  <a:pt x="771860" y="692500"/>
                </a:lnTo>
                <a:lnTo>
                  <a:pt x="767877" y="695665"/>
                </a:lnTo>
                <a:lnTo>
                  <a:pt x="763894" y="698038"/>
                </a:lnTo>
                <a:lnTo>
                  <a:pt x="760309" y="700808"/>
                </a:lnTo>
                <a:lnTo>
                  <a:pt x="755927" y="702785"/>
                </a:lnTo>
                <a:lnTo>
                  <a:pt x="752342" y="704368"/>
                </a:lnTo>
                <a:lnTo>
                  <a:pt x="748758" y="705555"/>
                </a:lnTo>
                <a:lnTo>
                  <a:pt x="745969" y="705950"/>
                </a:lnTo>
                <a:lnTo>
                  <a:pt x="742783" y="706346"/>
                </a:lnTo>
                <a:lnTo>
                  <a:pt x="740791" y="706741"/>
                </a:lnTo>
                <a:lnTo>
                  <a:pt x="738800" y="707928"/>
                </a:lnTo>
                <a:lnTo>
                  <a:pt x="737605" y="708719"/>
                </a:lnTo>
                <a:lnTo>
                  <a:pt x="736011" y="709906"/>
                </a:lnTo>
                <a:lnTo>
                  <a:pt x="735215" y="711093"/>
                </a:lnTo>
                <a:lnTo>
                  <a:pt x="734816" y="712280"/>
                </a:lnTo>
                <a:lnTo>
                  <a:pt x="734816" y="713467"/>
                </a:lnTo>
                <a:lnTo>
                  <a:pt x="735215" y="715049"/>
                </a:lnTo>
                <a:lnTo>
                  <a:pt x="736011" y="716236"/>
                </a:lnTo>
                <a:lnTo>
                  <a:pt x="738003" y="717027"/>
                </a:lnTo>
                <a:lnTo>
                  <a:pt x="739596" y="717818"/>
                </a:lnTo>
                <a:lnTo>
                  <a:pt x="741986" y="718609"/>
                </a:lnTo>
                <a:lnTo>
                  <a:pt x="745173" y="719005"/>
                </a:lnTo>
                <a:lnTo>
                  <a:pt x="748359" y="719400"/>
                </a:lnTo>
                <a:lnTo>
                  <a:pt x="752342" y="719005"/>
                </a:lnTo>
                <a:lnTo>
                  <a:pt x="760707" y="719005"/>
                </a:lnTo>
                <a:lnTo>
                  <a:pt x="763894" y="719400"/>
                </a:lnTo>
                <a:lnTo>
                  <a:pt x="767877" y="719796"/>
                </a:lnTo>
                <a:lnTo>
                  <a:pt x="770665" y="720983"/>
                </a:lnTo>
                <a:lnTo>
                  <a:pt x="773852" y="722169"/>
                </a:lnTo>
                <a:lnTo>
                  <a:pt x="776640" y="723356"/>
                </a:lnTo>
                <a:lnTo>
                  <a:pt x="779428" y="724939"/>
                </a:lnTo>
                <a:lnTo>
                  <a:pt x="781420" y="726917"/>
                </a:lnTo>
                <a:lnTo>
                  <a:pt x="783411" y="729686"/>
                </a:lnTo>
                <a:lnTo>
                  <a:pt x="785403" y="732455"/>
                </a:lnTo>
                <a:lnTo>
                  <a:pt x="786598" y="736015"/>
                </a:lnTo>
                <a:lnTo>
                  <a:pt x="787793" y="739180"/>
                </a:lnTo>
                <a:lnTo>
                  <a:pt x="788191" y="743531"/>
                </a:lnTo>
                <a:lnTo>
                  <a:pt x="788988" y="747883"/>
                </a:lnTo>
                <a:lnTo>
                  <a:pt x="788988" y="752630"/>
                </a:lnTo>
                <a:lnTo>
                  <a:pt x="788590" y="756982"/>
                </a:lnTo>
                <a:lnTo>
                  <a:pt x="787793" y="760542"/>
                </a:lnTo>
                <a:lnTo>
                  <a:pt x="786200" y="764102"/>
                </a:lnTo>
                <a:lnTo>
                  <a:pt x="783810" y="767267"/>
                </a:lnTo>
                <a:lnTo>
                  <a:pt x="781420" y="770827"/>
                </a:lnTo>
                <a:lnTo>
                  <a:pt x="778632" y="773596"/>
                </a:lnTo>
                <a:lnTo>
                  <a:pt x="775445" y="776761"/>
                </a:lnTo>
                <a:lnTo>
                  <a:pt x="771860" y="779135"/>
                </a:lnTo>
                <a:lnTo>
                  <a:pt x="767479" y="781113"/>
                </a:lnTo>
                <a:lnTo>
                  <a:pt x="763097" y="783486"/>
                </a:lnTo>
                <a:lnTo>
                  <a:pt x="753936" y="787442"/>
                </a:lnTo>
                <a:lnTo>
                  <a:pt x="744376" y="790607"/>
                </a:lnTo>
                <a:lnTo>
                  <a:pt x="734020" y="792980"/>
                </a:lnTo>
                <a:lnTo>
                  <a:pt x="724062" y="795354"/>
                </a:lnTo>
                <a:lnTo>
                  <a:pt x="714104" y="796936"/>
                </a:lnTo>
                <a:lnTo>
                  <a:pt x="704942" y="798123"/>
                </a:lnTo>
                <a:lnTo>
                  <a:pt x="696179" y="798914"/>
                </a:lnTo>
                <a:lnTo>
                  <a:pt x="684230" y="799705"/>
                </a:lnTo>
                <a:lnTo>
                  <a:pt x="679450" y="800101"/>
                </a:lnTo>
                <a:lnTo>
                  <a:pt x="682636" y="698830"/>
                </a:lnTo>
                <a:lnTo>
                  <a:pt x="683433" y="697247"/>
                </a:lnTo>
                <a:lnTo>
                  <a:pt x="683831" y="695665"/>
                </a:lnTo>
                <a:lnTo>
                  <a:pt x="684628" y="694478"/>
                </a:lnTo>
                <a:lnTo>
                  <a:pt x="685425" y="692896"/>
                </a:lnTo>
                <a:lnTo>
                  <a:pt x="688213" y="690522"/>
                </a:lnTo>
                <a:lnTo>
                  <a:pt x="692196" y="688940"/>
                </a:lnTo>
                <a:lnTo>
                  <a:pt x="696976" y="687357"/>
                </a:lnTo>
                <a:lnTo>
                  <a:pt x="701756" y="685775"/>
                </a:lnTo>
                <a:lnTo>
                  <a:pt x="707731" y="684588"/>
                </a:lnTo>
                <a:lnTo>
                  <a:pt x="714104" y="683797"/>
                </a:lnTo>
                <a:lnTo>
                  <a:pt x="727647" y="682610"/>
                </a:lnTo>
                <a:lnTo>
                  <a:pt x="741588" y="681819"/>
                </a:lnTo>
                <a:lnTo>
                  <a:pt x="755529" y="680632"/>
                </a:lnTo>
                <a:lnTo>
                  <a:pt x="762300" y="679446"/>
                </a:lnTo>
                <a:lnTo>
                  <a:pt x="768275" y="678654"/>
                </a:lnTo>
                <a:lnTo>
                  <a:pt x="773852" y="677863"/>
                </a:lnTo>
                <a:close/>
                <a:moveTo>
                  <a:pt x="425557" y="466725"/>
                </a:moveTo>
                <a:lnTo>
                  <a:pt x="429928" y="467122"/>
                </a:lnTo>
                <a:lnTo>
                  <a:pt x="434299" y="467519"/>
                </a:lnTo>
                <a:lnTo>
                  <a:pt x="438272" y="467915"/>
                </a:lnTo>
                <a:lnTo>
                  <a:pt x="442643" y="468709"/>
                </a:lnTo>
                <a:lnTo>
                  <a:pt x="446219" y="470296"/>
                </a:lnTo>
                <a:lnTo>
                  <a:pt x="453769" y="473073"/>
                </a:lnTo>
                <a:lnTo>
                  <a:pt x="461716" y="477040"/>
                </a:lnTo>
                <a:lnTo>
                  <a:pt x="468471" y="481801"/>
                </a:lnTo>
                <a:lnTo>
                  <a:pt x="475225" y="487356"/>
                </a:lnTo>
                <a:lnTo>
                  <a:pt x="481980" y="493307"/>
                </a:lnTo>
                <a:lnTo>
                  <a:pt x="487543" y="500052"/>
                </a:lnTo>
                <a:lnTo>
                  <a:pt x="493503" y="507590"/>
                </a:lnTo>
                <a:lnTo>
                  <a:pt x="499066" y="515524"/>
                </a:lnTo>
                <a:lnTo>
                  <a:pt x="504629" y="524253"/>
                </a:lnTo>
                <a:lnTo>
                  <a:pt x="509795" y="532981"/>
                </a:lnTo>
                <a:lnTo>
                  <a:pt x="514165" y="542106"/>
                </a:lnTo>
                <a:lnTo>
                  <a:pt x="518933" y="552025"/>
                </a:lnTo>
                <a:lnTo>
                  <a:pt x="523304" y="561943"/>
                </a:lnTo>
                <a:lnTo>
                  <a:pt x="526880" y="572259"/>
                </a:lnTo>
                <a:lnTo>
                  <a:pt x="530854" y="582177"/>
                </a:lnTo>
                <a:lnTo>
                  <a:pt x="534033" y="592889"/>
                </a:lnTo>
                <a:lnTo>
                  <a:pt x="540390" y="613520"/>
                </a:lnTo>
                <a:lnTo>
                  <a:pt x="545953" y="634150"/>
                </a:lnTo>
                <a:lnTo>
                  <a:pt x="550721" y="653988"/>
                </a:lnTo>
                <a:lnTo>
                  <a:pt x="554297" y="673031"/>
                </a:lnTo>
                <a:lnTo>
                  <a:pt x="557873" y="690091"/>
                </a:lnTo>
                <a:lnTo>
                  <a:pt x="559860" y="705167"/>
                </a:lnTo>
                <a:lnTo>
                  <a:pt x="592045" y="701597"/>
                </a:lnTo>
                <a:lnTo>
                  <a:pt x="621449" y="697629"/>
                </a:lnTo>
                <a:lnTo>
                  <a:pt x="647673" y="694455"/>
                </a:lnTo>
                <a:lnTo>
                  <a:pt x="669925" y="690488"/>
                </a:lnTo>
                <a:lnTo>
                  <a:pt x="669527" y="696042"/>
                </a:lnTo>
                <a:lnTo>
                  <a:pt x="669130" y="702390"/>
                </a:lnTo>
                <a:lnTo>
                  <a:pt x="668733" y="716276"/>
                </a:lnTo>
                <a:lnTo>
                  <a:pt x="668733" y="750396"/>
                </a:lnTo>
                <a:lnTo>
                  <a:pt x="669130" y="768646"/>
                </a:lnTo>
                <a:lnTo>
                  <a:pt x="668733" y="786103"/>
                </a:lnTo>
                <a:lnTo>
                  <a:pt x="667938" y="803559"/>
                </a:lnTo>
                <a:lnTo>
                  <a:pt x="667143" y="811494"/>
                </a:lnTo>
                <a:lnTo>
                  <a:pt x="666349" y="819032"/>
                </a:lnTo>
                <a:lnTo>
                  <a:pt x="645289" y="825380"/>
                </a:lnTo>
                <a:lnTo>
                  <a:pt x="620654" y="831331"/>
                </a:lnTo>
                <a:lnTo>
                  <a:pt x="593237" y="837679"/>
                </a:lnTo>
                <a:lnTo>
                  <a:pt x="563436" y="844027"/>
                </a:lnTo>
                <a:lnTo>
                  <a:pt x="561052" y="872593"/>
                </a:lnTo>
                <a:lnTo>
                  <a:pt x="558668" y="896000"/>
                </a:lnTo>
                <a:lnTo>
                  <a:pt x="557873" y="905125"/>
                </a:lnTo>
                <a:lnTo>
                  <a:pt x="557079" y="916631"/>
                </a:lnTo>
                <a:lnTo>
                  <a:pt x="556681" y="928930"/>
                </a:lnTo>
                <a:lnTo>
                  <a:pt x="556284" y="942022"/>
                </a:lnTo>
                <a:lnTo>
                  <a:pt x="556284" y="955908"/>
                </a:lnTo>
                <a:lnTo>
                  <a:pt x="556284" y="970588"/>
                </a:lnTo>
                <a:lnTo>
                  <a:pt x="557079" y="984474"/>
                </a:lnTo>
                <a:lnTo>
                  <a:pt x="558271" y="997566"/>
                </a:lnTo>
                <a:lnTo>
                  <a:pt x="558668" y="1004311"/>
                </a:lnTo>
                <a:lnTo>
                  <a:pt x="558668" y="1009469"/>
                </a:lnTo>
                <a:lnTo>
                  <a:pt x="558271" y="1014626"/>
                </a:lnTo>
                <a:lnTo>
                  <a:pt x="557079" y="1018991"/>
                </a:lnTo>
                <a:lnTo>
                  <a:pt x="555489" y="1022164"/>
                </a:lnTo>
                <a:lnTo>
                  <a:pt x="553900" y="1024942"/>
                </a:lnTo>
                <a:lnTo>
                  <a:pt x="552310" y="1026925"/>
                </a:lnTo>
                <a:lnTo>
                  <a:pt x="549926" y="1028512"/>
                </a:lnTo>
                <a:lnTo>
                  <a:pt x="547145" y="1029306"/>
                </a:lnTo>
                <a:lnTo>
                  <a:pt x="544761" y="1030099"/>
                </a:lnTo>
                <a:lnTo>
                  <a:pt x="541582" y="1030496"/>
                </a:lnTo>
                <a:lnTo>
                  <a:pt x="538801" y="1030496"/>
                </a:lnTo>
                <a:lnTo>
                  <a:pt x="532046" y="1030099"/>
                </a:lnTo>
                <a:lnTo>
                  <a:pt x="525688" y="1028909"/>
                </a:lnTo>
                <a:lnTo>
                  <a:pt x="524894" y="1028512"/>
                </a:lnTo>
                <a:lnTo>
                  <a:pt x="524099" y="1027719"/>
                </a:lnTo>
                <a:lnTo>
                  <a:pt x="522510" y="1023751"/>
                </a:lnTo>
                <a:lnTo>
                  <a:pt x="520920" y="1018594"/>
                </a:lnTo>
                <a:lnTo>
                  <a:pt x="520125" y="1011452"/>
                </a:lnTo>
                <a:lnTo>
                  <a:pt x="519331" y="1002327"/>
                </a:lnTo>
                <a:lnTo>
                  <a:pt x="518536" y="992409"/>
                </a:lnTo>
                <a:lnTo>
                  <a:pt x="517741" y="968207"/>
                </a:lnTo>
                <a:lnTo>
                  <a:pt x="517344" y="941229"/>
                </a:lnTo>
                <a:lnTo>
                  <a:pt x="516947" y="911870"/>
                </a:lnTo>
                <a:lnTo>
                  <a:pt x="516549" y="853152"/>
                </a:lnTo>
                <a:lnTo>
                  <a:pt x="513768" y="853549"/>
                </a:lnTo>
                <a:lnTo>
                  <a:pt x="513768" y="976142"/>
                </a:lnTo>
                <a:lnTo>
                  <a:pt x="508602" y="1036050"/>
                </a:lnTo>
                <a:lnTo>
                  <a:pt x="504232" y="1082469"/>
                </a:lnTo>
                <a:lnTo>
                  <a:pt x="500258" y="1124127"/>
                </a:lnTo>
                <a:lnTo>
                  <a:pt x="499861" y="1128095"/>
                </a:lnTo>
                <a:lnTo>
                  <a:pt x="497874" y="1134443"/>
                </a:lnTo>
                <a:lnTo>
                  <a:pt x="495490" y="1141187"/>
                </a:lnTo>
                <a:lnTo>
                  <a:pt x="492311" y="1147535"/>
                </a:lnTo>
                <a:lnTo>
                  <a:pt x="489530" y="1153883"/>
                </a:lnTo>
                <a:lnTo>
                  <a:pt x="485954" y="1160231"/>
                </a:lnTo>
                <a:lnTo>
                  <a:pt x="482378" y="1166579"/>
                </a:lnTo>
                <a:lnTo>
                  <a:pt x="474828" y="1178481"/>
                </a:lnTo>
                <a:lnTo>
                  <a:pt x="438670" y="1654175"/>
                </a:lnTo>
                <a:lnTo>
                  <a:pt x="342512" y="1654175"/>
                </a:lnTo>
                <a:lnTo>
                  <a:pt x="294433" y="1276080"/>
                </a:lnTo>
                <a:lnTo>
                  <a:pt x="288473" y="1276873"/>
                </a:lnTo>
                <a:lnTo>
                  <a:pt x="282115" y="1277270"/>
                </a:lnTo>
                <a:lnTo>
                  <a:pt x="281718" y="1276873"/>
                </a:lnTo>
                <a:lnTo>
                  <a:pt x="281321" y="1276873"/>
                </a:lnTo>
                <a:lnTo>
                  <a:pt x="282115" y="1275683"/>
                </a:lnTo>
                <a:lnTo>
                  <a:pt x="282115" y="1275286"/>
                </a:lnTo>
                <a:lnTo>
                  <a:pt x="281321" y="1275286"/>
                </a:lnTo>
                <a:lnTo>
                  <a:pt x="281321" y="1276873"/>
                </a:lnTo>
                <a:lnTo>
                  <a:pt x="282910" y="1650208"/>
                </a:lnTo>
                <a:lnTo>
                  <a:pt x="170859" y="1653778"/>
                </a:lnTo>
                <a:lnTo>
                  <a:pt x="119998" y="1254655"/>
                </a:lnTo>
                <a:lnTo>
                  <a:pt x="116422" y="1253069"/>
                </a:lnTo>
                <a:lnTo>
                  <a:pt x="112846" y="1251482"/>
                </a:lnTo>
                <a:lnTo>
                  <a:pt x="109667" y="1249498"/>
                </a:lnTo>
                <a:lnTo>
                  <a:pt x="106489" y="1246721"/>
                </a:lnTo>
                <a:lnTo>
                  <a:pt x="103707" y="1243943"/>
                </a:lnTo>
                <a:lnTo>
                  <a:pt x="100528" y="1240373"/>
                </a:lnTo>
                <a:lnTo>
                  <a:pt x="98144" y="1236802"/>
                </a:lnTo>
                <a:lnTo>
                  <a:pt x="96158" y="1232438"/>
                </a:lnTo>
                <a:lnTo>
                  <a:pt x="91389" y="1223710"/>
                </a:lnTo>
                <a:lnTo>
                  <a:pt x="87416" y="1214188"/>
                </a:lnTo>
                <a:lnTo>
                  <a:pt x="84237" y="1203872"/>
                </a:lnTo>
                <a:lnTo>
                  <a:pt x="81853" y="1193557"/>
                </a:lnTo>
                <a:lnTo>
                  <a:pt x="79072" y="1182845"/>
                </a:lnTo>
                <a:lnTo>
                  <a:pt x="77085" y="1172133"/>
                </a:lnTo>
                <a:lnTo>
                  <a:pt x="73906" y="1153486"/>
                </a:lnTo>
                <a:lnTo>
                  <a:pt x="71522" y="1137616"/>
                </a:lnTo>
                <a:lnTo>
                  <a:pt x="70330" y="1132062"/>
                </a:lnTo>
                <a:lnTo>
                  <a:pt x="69535" y="1128491"/>
                </a:lnTo>
                <a:lnTo>
                  <a:pt x="69138" y="1124127"/>
                </a:lnTo>
                <a:lnTo>
                  <a:pt x="63178" y="1061839"/>
                </a:lnTo>
                <a:lnTo>
                  <a:pt x="56820" y="994392"/>
                </a:lnTo>
                <a:lnTo>
                  <a:pt x="50065" y="909490"/>
                </a:lnTo>
                <a:lnTo>
                  <a:pt x="42119" y="909490"/>
                </a:lnTo>
                <a:lnTo>
                  <a:pt x="35364" y="908299"/>
                </a:lnTo>
                <a:lnTo>
                  <a:pt x="29403" y="907506"/>
                </a:lnTo>
                <a:lnTo>
                  <a:pt x="24238" y="906316"/>
                </a:lnTo>
                <a:lnTo>
                  <a:pt x="20662" y="905125"/>
                </a:lnTo>
                <a:lnTo>
                  <a:pt x="17880" y="903935"/>
                </a:lnTo>
                <a:lnTo>
                  <a:pt x="17086" y="902745"/>
                </a:lnTo>
                <a:lnTo>
                  <a:pt x="16688" y="901555"/>
                </a:lnTo>
                <a:lnTo>
                  <a:pt x="16291" y="900761"/>
                </a:lnTo>
                <a:lnTo>
                  <a:pt x="16291" y="899571"/>
                </a:lnTo>
                <a:lnTo>
                  <a:pt x="14702" y="894413"/>
                </a:lnTo>
                <a:lnTo>
                  <a:pt x="12318" y="887669"/>
                </a:lnTo>
                <a:lnTo>
                  <a:pt x="10331" y="879734"/>
                </a:lnTo>
                <a:lnTo>
                  <a:pt x="8344" y="870212"/>
                </a:lnTo>
                <a:lnTo>
                  <a:pt x="6755" y="859103"/>
                </a:lnTo>
                <a:lnTo>
                  <a:pt x="4768" y="847201"/>
                </a:lnTo>
                <a:lnTo>
                  <a:pt x="3179" y="834109"/>
                </a:lnTo>
                <a:lnTo>
                  <a:pt x="1987" y="819826"/>
                </a:lnTo>
                <a:lnTo>
                  <a:pt x="795" y="805146"/>
                </a:lnTo>
                <a:lnTo>
                  <a:pt x="397" y="789277"/>
                </a:lnTo>
                <a:lnTo>
                  <a:pt x="0" y="773010"/>
                </a:lnTo>
                <a:lnTo>
                  <a:pt x="0" y="756347"/>
                </a:lnTo>
                <a:lnTo>
                  <a:pt x="795" y="738494"/>
                </a:lnTo>
                <a:lnTo>
                  <a:pt x="1987" y="721434"/>
                </a:lnTo>
                <a:lnTo>
                  <a:pt x="3576" y="703184"/>
                </a:lnTo>
                <a:lnTo>
                  <a:pt x="5563" y="684934"/>
                </a:lnTo>
                <a:lnTo>
                  <a:pt x="9139" y="667477"/>
                </a:lnTo>
                <a:lnTo>
                  <a:pt x="12715" y="649227"/>
                </a:lnTo>
                <a:lnTo>
                  <a:pt x="17483" y="631770"/>
                </a:lnTo>
                <a:lnTo>
                  <a:pt x="22649" y="614313"/>
                </a:lnTo>
                <a:lnTo>
                  <a:pt x="25430" y="605982"/>
                </a:lnTo>
                <a:lnTo>
                  <a:pt x="29006" y="597253"/>
                </a:lnTo>
                <a:lnTo>
                  <a:pt x="32185" y="588922"/>
                </a:lnTo>
                <a:lnTo>
                  <a:pt x="36158" y="580987"/>
                </a:lnTo>
                <a:lnTo>
                  <a:pt x="40132" y="573052"/>
                </a:lnTo>
                <a:lnTo>
                  <a:pt x="44503" y="565117"/>
                </a:lnTo>
                <a:lnTo>
                  <a:pt x="48873" y="557579"/>
                </a:lnTo>
                <a:lnTo>
                  <a:pt x="53244" y="549644"/>
                </a:lnTo>
                <a:lnTo>
                  <a:pt x="58410" y="542503"/>
                </a:lnTo>
                <a:lnTo>
                  <a:pt x="63973" y="535362"/>
                </a:lnTo>
                <a:lnTo>
                  <a:pt x="69535" y="528617"/>
                </a:lnTo>
                <a:lnTo>
                  <a:pt x="75496" y="522269"/>
                </a:lnTo>
                <a:lnTo>
                  <a:pt x="81456" y="515921"/>
                </a:lnTo>
                <a:lnTo>
                  <a:pt x="87416" y="509970"/>
                </a:lnTo>
                <a:lnTo>
                  <a:pt x="94171" y="504416"/>
                </a:lnTo>
                <a:lnTo>
                  <a:pt x="101720" y="498861"/>
                </a:lnTo>
                <a:lnTo>
                  <a:pt x="108873" y="493704"/>
                </a:lnTo>
                <a:lnTo>
                  <a:pt x="116422" y="488943"/>
                </a:lnTo>
                <a:lnTo>
                  <a:pt x="124369" y="484579"/>
                </a:lnTo>
                <a:lnTo>
                  <a:pt x="132713" y="480611"/>
                </a:lnTo>
                <a:lnTo>
                  <a:pt x="141455" y="477040"/>
                </a:lnTo>
                <a:lnTo>
                  <a:pt x="150594" y="473470"/>
                </a:lnTo>
                <a:lnTo>
                  <a:pt x="159733" y="470693"/>
                </a:lnTo>
                <a:lnTo>
                  <a:pt x="169667" y="467915"/>
                </a:lnTo>
                <a:lnTo>
                  <a:pt x="172845" y="467915"/>
                </a:lnTo>
                <a:lnTo>
                  <a:pt x="179998" y="468312"/>
                </a:lnTo>
                <a:lnTo>
                  <a:pt x="200262" y="469502"/>
                </a:lnTo>
                <a:lnTo>
                  <a:pt x="231652" y="471883"/>
                </a:lnTo>
                <a:lnTo>
                  <a:pt x="312711" y="730162"/>
                </a:lnTo>
                <a:lnTo>
                  <a:pt x="329400" y="728575"/>
                </a:lnTo>
                <a:lnTo>
                  <a:pt x="327413" y="709135"/>
                </a:lnTo>
                <a:lnTo>
                  <a:pt x="322247" y="527427"/>
                </a:lnTo>
                <a:lnTo>
                  <a:pt x="315492" y="509970"/>
                </a:lnTo>
                <a:lnTo>
                  <a:pt x="329002" y="486959"/>
                </a:lnTo>
                <a:lnTo>
                  <a:pt x="359598" y="486562"/>
                </a:lnTo>
                <a:lnTo>
                  <a:pt x="371916" y="509970"/>
                </a:lnTo>
                <a:lnTo>
                  <a:pt x="366353" y="530601"/>
                </a:lnTo>
                <a:lnTo>
                  <a:pt x="393372" y="722624"/>
                </a:lnTo>
                <a:lnTo>
                  <a:pt x="402114" y="721831"/>
                </a:lnTo>
                <a:lnTo>
                  <a:pt x="397346" y="476247"/>
                </a:lnTo>
                <a:lnTo>
                  <a:pt x="403703" y="473073"/>
                </a:lnTo>
                <a:lnTo>
                  <a:pt x="408869" y="470693"/>
                </a:lnTo>
                <a:lnTo>
                  <a:pt x="411253" y="468709"/>
                </a:lnTo>
                <a:lnTo>
                  <a:pt x="412047" y="467915"/>
                </a:lnTo>
                <a:lnTo>
                  <a:pt x="416816" y="467122"/>
                </a:lnTo>
                <a:lnTo>
                  <a:pt x="421584" y="467122"/>
                </a:lnTo>
                <a:lnTo>
                  <a:pt x="425557" y="466725"/>
                </a:lnTo>
                <a:close/>
                <a:moveTo>
                  <a:pt x="2003425" y="196850"/>
                </a:moveTo>
                <a:lnTo>
                  <a:pt x="2003425" y="720725"/>
                </a:lnTo>
                <a:lnTo>
                  <a:pt x="1071562" y="720328"/>
                </a:lnTo>
                <a:lnTo>
                  <a:pt x="1251744" y="585391"/>
                </a:lnTo>
                <a:lnTo>
                  <a:pt x="1404144" y="665163"/>
                </a:lnTo>
                <a:lnTo>
                  <a:pt x="1657350" y="399256"/>
                </a:lnTo>
                <a:lnTo>
                  <a:pt x="1796653" y="458788"/>
                </a:lnTo>
                <a:lnTo>
                  <a:pt x="2003425" y="196850"/>
                </a:lnTo>
                <a:close/>
                <a:moveTo>
                  <a:pt x="140097" y="182563"/>
                </a:moveTo>
                <a:lnTo>
                  <a:pt x="138509" y="201216"/>
                </a:lnTo>
                <a:lnTo>
                  <a:pt x="137319" y="215107"/>
                </a:lnTo>
                <a:lnTo>
                  <a:pt x="137716" y="215504"/>
                </a:lnTo>
                <a:lnTo>
                  <a:pt x="138509" y="201216"/>
                </a:lnTo>
                <a:lnTo>
                  <a:pt x="139303" y="194469"/>
                </a:lnTo>
                <a:lnTo>
                  <a:pt x="140097" y="188516"/>
                </a:lnTo>
                <a:lnTo>
                  <a:pt x="140097" y="182563"/>
                </a:lnTo>
                <a:close/>
                <a:moveTo>
                  <a:pt x="164306" y="111125"/>
                </a:moveTo>
                <a:lnTo>
                  <a:pt x="162719" y="111522"/>
                </a:lnTo>
                <a:lnTo>
                  <a:pt x="161131" y="111919"/>
                </a:lnTo>
                <a:lnTo>
                  <a:pt x="159544" y="112713"/>
                </a:lnTo>
                <a:lnTo>
                  <a:pt x="158353" y="113507"/>
                </a:lnTo>
                <a:lnTo>
                  <a:pt x="155972" y="117078"/>
                </a:lnTo>
                <a:lnTo>
                  <a:pt x="153591" y="120650"/>
                </a:lnTo>
                <a:lnTo>
                  <a:pt x="158353" y="115491"/>
                </a:lnTo>
                <a:lnTo>
                  <a:pt x="161131" y="113110"/>
                </a:lnTo>
                <a:lnTo>
                  <a:pt x="164306" y="111125"/>
                </a:lnTo>
                <a:close/>
                <a:moveTo>
                  <a:pt x="988111" y="91679"/>
                </a:moveTo>
                <a:lnTo>
                  <a:pt x="984541" y="92075"/>
                </a:lnTo>
                <a:lnTo>
                  <a:pt x="980971" y="93266"/>
                </a:lnTo>
                <a:lnTo>
                  <a:pt x="977798" y="94853"/>
                </a:lnTo>
                <a:lnTo>
                  <a:pt x="975022" y="97632"/>
                </a:lnTo>
                <a:lnTo>
                  <a:pt x="972642" y="100013"/>
                </a:lnTo>
                <a:lnTo>
                  <a:pt x="971055" y="103188"/>
                </a:lnTo>
                <a:lnTo>
                  <a:pt x="970262" y="106760"/>
                </a:lnTo>
                <a:lnTo>
                  <a:pt x="969865" y="110332"/>
                </a:lnTo>
                <a:lnTo>
                  <a:pt x="969865" y="578644"/>
                </a:lnTo>
                <a:lnTo>
                  <a:pt x="1457734" y="287338"/>
                </a:lnTo>
                <a:lnTo>
                  <a:pt x="1494622" y="333375"/>
                </a:lnTo>
                <a:lnTo>
                  <a:pt x="969865" y="642938"/>
                </a:lnTo>
                <a:lnTo>
                  <a:pt x="969865" y="758032"/>
                </a:lnTo>
                <a:lnTo>
                  <a:pt x="970262" y="762001"/>
                </a:lnTo>
                <a:lnTo>
                  <a:pt x="971055" y="765176"/>
                </a:lnTo>
                <a:lnTo>
                  <a:pt x="972642" y="768747"/>
                </a:lnTo>
                <a:lnTo>
                  <a:pt x="975022" y="771129"/>
                </a:lnTo>
                <a:lnTo>
                  <a:pt x="977798" y="773510"/>
                </a:lnTo>
                <a:lnTo>
                  <a:pt x="980971" y="775494"/>
                </a:lnTo>
                <a:lnTo>
                  <a:pt x="984541" y="776685"/>
                </a:lnTo>
                <a:lnTo>
                  <a:pt x="988111" y="776685"/>
                </a:lnTo>
                <a:lnTo>
                  <a:pt x="2043178" y="776685"/>
                </a:lnTo>
                <a:lnTo>
                  <a:pt x="2047144" y="776685"/>
                </a:lnTo>
                <a:lnTo>
                  <a:pt x="2050714" y="775494"/>
                </a:lnTo>
                <a:lnTo>
                  <a:pt x="2053887" y="773510"/>
                </a:lnTo>
                <a:lnTo>
                  <a:pt x="2056663" y="771129"/>
                </a:lnTo>
                <a:lnTo>
                  <a:pt x="2059043" y="768747"/>
                </a:lnTo>
                <a:lnTo>
                  <a:pt x="2060630" y="765176"/>
                </a:lnTo>
                <a:lnTo>
                  <a:pt x="2061820" y="762001"/>
                </a:lnTo>
                <a:lnTo>
                  <a:pt x="2062216" y="758032"/>
                </a:lnTo>
                <a:lnTo>
                  <a:pt x="2062216" y="110332"/>
                </a:lnTo>
                <a:lnTo>
                  <a:pt x="2061820" y="106760"/>
                </a:lnTo>
                <a:lnTo>
                  <a:pt x="2060630" y="103188"/>
                </a:lnTo>
                <a:lnTo>
                  <a:pt x="2059043" y="100013"/>
                </a:lnTo>
                <a:lnTo>
                  <a:pt x="2056663" y="97632"/>
                </a:lnTo>
                <a:lnTo>
                  <a:pt x="2053887" y="94853"/>
                </a:lnTo>
                <a:lnTo>
                  <a:pt x="2050714" y="93266"/>
                </a:lnTo>
                <a:lnTo>
                  <a:pt x="2047144" y="92075"/>
                </a:lnTo>
                <a:lnTo>
                  <a:pt x="2043178" y="91679"/>
                </a:lnTo>
                <a:lnTo>
                  <a:pt x="988111" y="91679"/>
                </a:lnTo>
                <a:close/>
                <a:moveTo>
                  <a:pt x="273050" y="38100"/>
                </a:moveTo>
                <a:lnTo>
                  <a:pt x="286544" y="38497"/>
                </a:lnTo>
                <a:lnTo>
                  <a:pt x="299641" y="38894"/>
                </a:lnTo>
                <a:lnTo>
                  <a:pt x="312341" y="40085"/>
                </a:lnTo>
                <a:lnTo>
                  <a:pt x="323850" y="42466"/>
                </a:lnTo>
                <a:lnTo>
                  <a:pt x="335756" y="44847"/>
                </a:lnTo>
                <a:lnTo>
                  <a:pt x="347266" y="47229"/>
                </a:lnTo>
                <a:lnTo>
                  <a:pt x="357981" y="50800"/>
                </a:lnTo>
                <a:lnTo>
                  <a:pt x="368697" y="53975"/>
                </a:lnTo>
                <a:lnTo>
                  <a:pt x="378222" y="57944"/>
                </a:lnTo>
                <a:lnTo>
                  <a:pt x="387747" y="61516"/>
                </a:lnTo>
                <a:lnTo>
                  <a:pt x="396478" y="65881"/>
                </a:lnTo>
                <a:lnTo>
                  <a:pt x="404813" y="70247"/>
                </a:lnTo>
                <a:lnTo>
                  <a:pt x="412750" y="74216"/>
                </a:lnTo>
                <a:lnTo>
                  <a:pt x="419894" y="78582"/>
                </a:lnTo>
                <a:lnTo>
                  <a:pt x="432197" y="86519"/>
                </a:lnTo>
                <a:lnTo>
                  <a:pt x="442516" y="93266"/>
                </a:lnTo>
                <a:lnTo>
                  <a:pt x="449660" y="99219"/>
                </a:lnTo>
                <a:lnTo>
                  <a:pt x="455613" y="104378"/>
                </a:lnTo>
                <a:lnTo>
                  <a:pt x="454025" y="107553"/>
                </a:lnTo>
                <a:lnTo>
                  <a:pt x="451644" y="111522"/>
                </a:lnTo>
                <a:lnTo>
                  <a:pt x="448866" y="116285"/>
                </a:lnTo>
                <a:lnTo>
                  <a:pt x="444897" y="122238"/>
                </a:lnTo>
                <a:lnTo>
                  <a:pt x="440532" y="128588"/>
                </a:lnTo>
                <a:lnTo>
                  <a:pt x="434578" y="134938"/>
                </a:lnTo>
                <a:lnTo>
                  <a:pt x="427832" y="141288"/>
                </a:lnTo>
                <a:lnTo>
                  <a:pt x="423863" y="144066"/>
                </a:lnTo>
                <a:lnTo>
                  <a:pt x="420291" y="146844"/>
                </a:lnTo>
                <a:lnTo>
                  <a:pt x="415925" y="149225"/>
                </a:lnTo>
                <a:lnTo>
                  <a:pt x="411163" y="151607"/>
                </a:lnTo>
                <a:lnTo>
                  <a:pt x="406797" y="153591"/>
                </a:lnTo>
                <a:lnTo>
                  <a:pt x="401638" y="155179"/>
                </a:lnTo>
                <a:lnTo>
                  <a:pt x="396082" y="156369"/>
                </a:lnTo>
                <a:lnTo>
                  <a:pt x="390525" y="157560"/>
                </a:lnTo>
                <a:lnTo>
                  <a:pt x="384572" y="157957"/>
                </a:lnTo>
                <a:lnTo>
                  <a:pt x="379016" y="157957"/>
                </a:lnTo>
                <a:lnTo>
                  <a:pt x="372666" y="157560"/>
                </a:lnTo>
                <a:lnTo>
                  <a:pt x="365919" y="155973"/>
                </a:lnTo>
                <a:lnTo>
                  <a:pt x="358775" y="154385"/>
                </a:lnTo>
                <a:lnTo>
                  <a:pt x="351235" y="152003"/>
                </a:lnTo>
                <a:lnTo>
                  <a:pt x="343694" y="148828"/>
                </a:lnTo>
                <a:lnTo>
                  <a:pt x="335756" y="145257"/>
                </a:lnTo>
                <a:lnTo>
                  <a:pt x="327025" y="140891"/>
                </a:lnTo>
                <a:lnTo>
                  <a:pt x="317103" y="136525"/>
                </a:lnTo>
                <a:lnTo>
                  <a:pt x="355203" y="155179"/>
                </a:lnTo>
                <a:lnTo>
                  <a:pt x="373063" y="163116"/>
                </a:lnTo>
                <a:lnTo>
                  <a:pt x="381397" y="166688"/>
                </a:lnTo>
                <a:lnTo>
                  <a:pt x="389335" y="169466"/>
                </a:lnTo>
                <a:lnTo>
                  <a:pt x="397272" y="172244"/>
                </a:lnTo>
                <a:lnTo>
                  <a:pt x="404813" y="173832"/>
                </a:lnTo>
                <a:lnTo>
                  <a:pt x="411957" y="175023"/>
                </a:lnTo>
                <a:lnTo>
                  <a:pt x="418703" y="175419"/>
                </a:lnTo>
                <a:lnTo>
                  <a:pt x="425053" y="175023"/>
                </a:lnTo>
                <a:lnTo>
                  <a:pt x="428228" y="174625"/>
                </a:lnTo>
                <a:lnTo>
                  <a:pt x="431007" y="173832"/>
                </a:lnTo>
                <a:lnTo>
                  <a:pt x="434182" y="173038"/>
                </a:lnTo>
                <a:lnTo>
                  <a:pt x="436563" y="171847"/>
                </a:lnTo>
                <a:lnTo>
                  <a:pt x="438944" y="169863"/>
                </a:lnTo>
                <a:lnTo>
                  <a:pt x="441722" y="168276"/>
                </a:lnTo>
                <a:lnTo>
                  <a:pt x="442913" y="180976"/>
                </a:lnTo>
                <a:lnTo>
                  <a:pt x="443310" y="192882"/>
                </a:lnTo>
                <a:lnTo>
                  <a:pt x="443310" y="203994"/>
                </a:lnTo>
                <a:lnTo>
                  <a:pt x="442913" y="215107"/>
                </a:lnTo>
                <a:lnTo>
                  <a:pt x="444500" y="213122"/>
                </a:lnTo>
                <a:lnTo>
                  <a:pt x="445691" y="212328"/>
                </a:lnTo>
                <a:lnTo>
                  <a:pt x="446882" y="212328"/>
                </a:lnTo>
                <a:lnTo>
                  <a:pt x="447675" y="212726"/>
                </a:lnTo>
                <a:lnTo>
                  <a:pt x="448072" y="213519"/>
                </a:lnTo>
                <a:lnTo>
                  <a:pt x="448866" y="216297"/>
                </a:lnTo>
                <a:lnTo>
                  <a:pt x="448866" y="221457"/>
                </a:lnTo>
                <a:lnTo>
                  <a:pt x="448866" y="228204"/>
                </a:lnTo>
                <a:lnTo>
                  <a:pt x="447675" y="244079"/>
                </a:lnTo>
                <a:lnTo>
                  <a:pt x="445294" y="262335"/>
                </a:lnTo>
                <a:lnTo>
                  <a:pt x="443310" y="279797"/>
                </a:lnTo>
                <a:lnTo>
                  <a:pt x="440928" y="294482"/>
                </a:lnTo>
                <a:lnTo>
                  <a:pt x="439738" y="300038"/>
                </a:lnTo>
                <a:lnTo>
                  <a:pt x="438547" y="303213"/>
                </a:lnTo>
                <a:lnTo>
                  <a:pt x="437753" y="304800"/>
                </a:lnTo>
                <a:lnTo>
                  <a:pt x="437357" y="304800"/>
                </a:lnTo>
                <a:lnTo>
                  <a:pt x="436960" y="304007"/>
                </a:lnTo>
                <a:lnTo>
                  <a:pt x="435769" y="313929"/>
                </a:lnTo>
                <a:lnTo>
                  <a:pt x="434182" y="323057"/>
                </a:lnTo>
                <a:lnTo>
                  <a:pt x="432197" y="332185"/>
                </a:lnTo>
                <a:lnTo>
                  <a:pt x="429816" y="341313"/>
                </a:lnTo>
                <a:lnTo>
                  <a:pt x="427435" y="349647"/>
                </a:lnTo>
                <a:lnTo>
                  <a:pt x="424260" y="357982"/>
                </a:lnTo>
                <a:lnTo>
                  <a:pt x="421482" y="365919"/>
                </a:lnTo>
                <a:lnTo>
                  <a:pt x="417513" y="373460"/>
                </a:lnTo>
                <a:lnTo>
                  <a:pt x="413941" y="381397"/>
                </a:lnTo>
                <a:lnTo>
                  <a:pt x="409972" y="388938"/>
                </a:lnTo>
                <a:lnTo>
                  <a:pt x="406003" y="395685"/>
                </a:lnTo>
                <a:lnTo>
                  <a:pt x="401241" y="402432"/>
                </a:lnTo>
                <a:lnTo>
                  <a:pt x="396875" y="408782"/>
                </a:lnTo>
                <a:lnTo>
                  <a:pt x="391716" y="415132"/>
                </a:lnTo>
                <a:lnTo>
                  <a:pt x="386953" y="420688"/>
                </a:lnTo>
                <a:lnTo>
                  <a:pt x="381794" y="426244"/>
                </a:lnTo>
                <a:lnTo>
                  <a:pt x="376635" y="431801"/>
                </a:lnTo>
                <a:lnTo>
                  <a:pt x="371078" y="436563"/>
                </a:lnTo>
                <a:lnTo>
                  <a:pt x="365919" y="440929"/>
                </a:lnTo>
                <a:lnTo>
                  <a:pt x="360363" y="445691"/>
                </a:lnTo>
                <a:lnTo>
                  <a:pt x="354806" y="449660"/>
                </a:lnTo>
                <a:lnTo>
                  <a:pt x="349250" y="453232"/>
                </a:lnTo>
                <a:lnTo>
                  <a:pt x="343297" y="456804"/>
                </a:lnTo>
                <a:lnTo>
                  <a:pt x="337741" y="459582"/>
                </a:lnTo>
                <a:lnTo>
                  <a:pt x="332185" y="462757"/>
                </a:lnTo>
                <a:lnTo>
                  <a:pt x="326628" y="464741"/>
                </a:lnTo>
                <a:lnTo>
                  <a:pt x="320675" y="466726"/>
                </a:lnTo>
                <a:lnTo>
                  <a:pt x="315119" y="468313"/>
                </a:lnTo>
                <a:lnTo>
                  <a:pt x="309563" y="469901"/>
                </a:lnTo>
                <a:lnTo>
                  <a:pt x="304403" y="470694"/>
                </a:lnTo>
                <a:lnTo>
                  <a:pt x="298847" y="471091"/>
                </a:lnTo>
                <a:lnTo>
                  <a:pt x="293688" y="471488"/>
                </a:lnTo>
                <a:lnTo>
                  <a:pt x="288925" y="471091"/>
                </a:lnTo>
                <a:lnTo>
                  <a:pt x="284956" y="470694"/>
                </a:lnTo>
                <a:lnTo>
                  <a:pt x="280194" y="469901"/>
                </a:lnTo>
                <a:lnTo>
                  <a:pt x="275034" y="467916"/>
                </a:lnTo>
                <a:lnTo>
                  <a:pt x="270669" y="466329"/>
                </a:lnTo>
                <a:lnTo>
                  <a:pt x="265509" y="464344"/>
                </a:lnTo>
                <a:lnTo>
                  <a:pt x="259953" y="462360"/>
                </a:lnTo>
                <a:lnTo>
                  <a:pt x="254794" y="459185"/>
                </a:lnTo>
                <a:lnTo>
                  <a:pt x="244078" y="452438"/>
                </a:lnTo>
                <a:lnTo>
                  <a:pt x="232966" y="444898"/>
                </a:lnTo>
                <a:lnTo>
                  <a:pt x="221853" y="435769"/>
                </a:lnTo>
                <a:lnTo>
                  <a:pt x="211534" y="425450"/>
                </a:lnTo>
                <a:lnTo>
                  <a:pt x="200819" y="413941"/>
                </a:lnTo>
                <a:lnTo>
                  <a:pt x="190500" y="402035"/>
                </a:lnTo>
                <a:lnTo>
                  <a:pt x="185737" y="395685"/>
                </a:lnTo>
                <a:lnTo>
                  <a:pt x="180578" y="388938"/>
                </a:lnTo>
                <a:lnTo>
                  <a:pt x="176609" y="381794"/>
                </a:lnTo>
                <a:lnTo>
                  <a:pt x="171847" y="374651"/>
                </a:lnTo>
                <a:lnTo>
                  <a:pt x="167481" y="367507"/>
                </a:lnTo>
                <a:lnTo>
                  <a:pt x="163512" y="359569"/>
                </a:lnTo>
                <a:lnTo>
                  <a:pt x="159544" y="351632"/>
                </a:lnTo>
                <a:lnTo>
                  <a:pt x="156369" y="343694"/>
                </a:lnTo>
                <a:lnTo>
                  <a:pt x="152797" y="335757"/>
                </a:lnTo>
                <a:lnTo>
                  <a:pt x="150019" y="327422"/>
                </a:lnTo>
                <a:lnTo>
                  <a:pt x="147241" y="318691"/>
                </a:lnTo>
                <a:lnTo>
                  <a:pt x="144859" y="310357"/>
                </a:lnTo>
                <a:lnTo>
                  <a:pt x="142875" y="316310"/>
                </a:lnTo>
                <a:lnTo>
                  <a:pt x="140494" y="320676"/>
                </a:lnTo>
                <a:lnTo>
                  <a:pt x="139700" y="322263"/>
                </a:lnTo>
                <a:lnTo>
                  <a:pt x="138509" y="323057"/>
                </a:lnTo>
                <a:lnTo>
                  <a:pt x="137319" y="323851"/>
                </a:lnTo>
                <a:lnTo>
                  <a:pt x="136128" y="324247"/>
                </a:lnTo>
                <a:lnTo>
                  <a:pt x="134541" y="323851"/>
                </a:lnTo>
                <a:lnTo>
                  <a:pt x="133350" y="323057"/>
                </a:lnTo>
                <a:lnTo>
                  <a:pt x="132159" y="321866"/>
                </a:lnTo>
                <a:lnTo>
                  <a:pt x="130969" y="319485"/>
                </a:lnTo>
                <a:lnTo>
                  <a:pt x="128587" y="314722"/>
                </a:lnTo>
                <a:lnTo>
                  <a:pt x="126603" y="308372"/>
                </a:lnTo>
                <a:lnTo>
                  <a:pt x="125016" y="300038"/>
                </a:lnTo>
                <a:lnTo>
                  <a:pt x="123825" y="290513"/>
                </a:lnTo>
                <a:lnTo>
                  <a:pt x="123031" y="280591"/>
                </a:lnTo>
                <a:lnTo>
                  <a:pt x="122634" y="269478"/>
                </a:lnTo>
                <a:lnTo>
                  <a:pt x="123031" y="259557"/>
                </a:lnTo>
                <a:lnTo>
                  <a:pt x="123428" y="250032"/>
                </a:lnTo>
                <a:lnTo>
                  <a:pt x="124619" y="241300"/>
                </a:lnTo>
                <a:lnTo>
                  <a:pt x="125809" y="233760"/>
                </a:lnTo>
                <a:lnTo>
                  <a:pt x="127397" y="227013"/>
                </a:lnTo>
                <a:lnTo>
                  <a:pt x="129778" y="221854"/>
                </a:lnTo>
                <a:lnTo>
                  <a:pt x="131762" y="217488"/>
                </a:lnTo>
                <a:lnTo>
                  <a:pt x="132953" y="216297"/>
                </a:lnTo>
                <a:lnTo>
                  <a:pt x="134144" y="215504"/>
                </a:lnTo>
                <a:lnTo>
                  <a:pt x="130572" y="211138"/>
                </a:lnTo>
                <a:lnTo>
                  <a:pt x="127000" y="207169"/>
                </a:lnTo>
                <a:lnTo>
                  <a:pt x="124619" y="202407"/>
                </a:lnTo>
                <a:lnTo>
                  <a:pt x="122634" y="197247"/>
                </a:lnTo>
                <a:lnTo>
                  <a:pt x="120253" y="192485"/>
                </a:lnTo>
                <a:lnTo>
                  <a:pt x="119062" y="186928"/>
                </a:lnTo>
                <a:lnTo>
                  <a:pt x="118269" y="181372"/>
                </a:lnTo>
                <a:lnTo>
                  <a:pt x="117475" y="175816"/>
                </a:lnTo>
                <a:lnTo>
                  <a:pt x="117475" y="170260"/>
                </a:lnTo>
                <a:lnTo>
                  <a:pt x="117475" y="164704"/>
                </a:lnTo>
                <a:lnTo>
                  <a:pt x="117872" y="158751"/>
                </a:lnTo>
                <a:lnTo>
                  <a:pt x="118269" y="152797"/>
                </a:lnTo>
                <a:lnTo>
                  <a:pt x="120253" y="140891"/>
                </a:lnTo>
                <a:lnTo>
                  <a:pt x="123428" y="129381"/>
                </a:lnTo>
                <a:lnTo>
                  <a:pt x="126603" y="118666"/>
                </a:lnTo>
                <a:lnTo>
                  <a:pt x="130969" y="107951"/>
                </a:lnTo>
                <a:lnTo>
                  <a:pt x="135334" y="98426"/>
                </a:lnTo>
                <a:lnTo>
                  <a:pt x="139700" y="90091"/>
                </a:lnTo>
                <a:lnTo>
                  <a:pt x="144066" y="82154"/>
                </a:lnTo>
                <a:lnTo>
                  <a:pt x="148034" y="76597"/>
                </a:lnTo>
                <a:lnTo>
                  <a:pt x="152003" y="72231"/>
                </a:lnTo>
                <a:lnTo>
                  <a:pt x="153194" y="70644"/>
                </a:lnTo>
                <a:lnTo>
                  <a:pt x="154781" y="69850"/>
                </a:lnTo>
                <a:lnTo>
                  <a:pt x="170656" y="61913"/>
                </a:lnTo>
                <a:lnTo>
                  <a:pt x="186134" y="55960"/>
                </a:lnTo>
                <a:lnTo>
                  <a:pt x="201216" y="50403"/>
                </a:lnTo>
                <a:lnTo>
                  <a:pt x="216297" y="46038"/>
                </a:lnTo>
                <a:lnTo>
                  <a:pt x="230981" y="42863"/>
                </a:lnTo>
                <a:lnTo>
                  <a:pt x="245269" y="40482"/>
                </a:lnTo>
                <a:lnTo>
                  <a:pt x="259556" y="38894"/>
                </a:lnTo>
                <a:lnTo>
                  <a:pt x="273050" y="38100"/>
                </a:lnTo>
                <a:close/>
                <a:moveTo>
                  <a:pt x="982954" y="0"/>
                </a:moveTo>
                <a:lnTo>
                  <a:pt x="988111" y="0"/>
                </a:lnTo>
                <a:lnTo>
                  <a:pt x="2043178" y="0"/>
                </a:lnTo>
                <a:lnTo>
                  <a:pt x="2049127" y="0"/>
                </a:lnTo>
                <a:lnTo>
                  <a:pt x="2054680" y="397"/>
                </a:lnTo>
                <a:lnTo>
                  <a:pt x="2060233" y="1191"/>
                </a:lnTo>
                <a:lnTo>
                  <a:pt x="2065786" y="1985"/>
                </a:lnTo>
                <a:lnTo>
                  <a:pt x="2070942" y="3572"/>
                </a:lnTo>
                <a:lnTo>
                  <a:pt x="2076099" y="5160"/>
                </a:lnTo>
                <a:lnTo>
                  <a:pt x="2081255" y="6747"/>
                </a:lnTo>
                <a:lnTo>
                  <a:pt x="2086411" y="8732"/>
                </a:lnTo>
                <a:lnTo>
                  <a:pt x="2091171" y="11113"/>
                </a:lnTo>
                <a:lnTo>
                  <a:pt x="2095931" y="13494"/>
                </a:lnTo>
                <a:lnTo>
                  <a:pt x="2100691" y="16272"/>
                </a:lnTo>
                <a:lnTo>
                  <a:pt x="2105054" y="19050"/>
                </a:lnTo>
                <a:lnTo>
                  <a:pt x="2109417" y="21828"/>
                </a:lnTo>
                <a:lnTo>
                  <a:pt x="2113780" y="25401"/>
                </a:lnTo>
                <a:lnTo>
                  <a:pt x="2121713" y="32544"/>
                </a:lnTo>
                <a:lnTo>
                  <a:pt x="2128852" y="40085"/>
                </a:lnTo>
                <a:lnTo>
                  <a:pt x="2131629" y="44451"/>
                </a:lnTo>
                <a:lnTo>
                  <a:pt x="2135198" y="48816"/>
                </a:lnTo>
                <a:lnTo>
                  <a:pt x="2137578" y="53182"/>
                </a:lnTo>
                <a:lnTo>
                  <a:pt x="2140751" y="57944"/>
                </a:lnTo>
                <a:lnTo>
                  <a:pt x="2143131" y="62707"/>
                </a:lnTo>
                <a:lnTo>
                  <a:pt x="2145114" y="67469"/>
                </a:lnTo>
                <a:lnTo>
                  <a:pt x="2147494" y="72628"/>
                </a:lnTo>
                <a:lnTo>
                  <a:pt x="2149081" y="77788"/>
                </a:lnTo>
                <a:lnTo>
                  <a:pt x="2150271" y="82947"/>
                </a:lnTo>
                <a:lnTo>
                  <a:pt x="2151461" y="88107"/>
                </a:lnTo>
                <a:lnTo>
                  <a:pt x="2152254" y="93663"/>
                </a:lnTo>
                <a:lnTo>
                  <a:pt x="2153444" y="99219"/>
                </a:lnTo>
                <a:lnTo>
                  <a:pt x="2153841" y="105172"/>
                </a:lnTo>
                <a:lnTo>
                  <a:pt x="2154237" y="110332"/>
                </a:lnTo>
                <a:lnTo>
                  <a:pt x="2154237" y="758032"/>
                </a:lnTo>
                <a:lnTo>
                  <a:pt x="2153841" y="763588"/>
                </a:lnTo>
                <a:lnTo>
                  <a:pt x="2153444" y="769144"/>
                </a:lnTo>
                <a:lnTo>
                  <a:pt x="2152254" y="775097"/>
                </a:lnTo>
                <a:lnTo>
                  <a:pt x="2151461" y="779860"/>
                </a:lnTo>
                <a:lnTo>
                  <a:pt x="2150271" y="785416"/>
                </a:lnTo>
                <a:lnTo>
                  <a:pt x="2149081" y="790972"/>
                </a:lnTo>
                <a:lnTo>
                  <a:pt x="2147494" y="796132"/>
                </a:lnTo>
                <a:lnTo>
                  <a:pt x="2145114" y="800894"/>
                </a:lnTo>
                <a:lnTo>
                  <a:pt x="2143131" y="805657"/>
                </a:lnTo>
                <a:lnTo>
                  <a:pt x="2140751" y="810816"/>
                </a:lnTo>
                <a:lnTo>
                  <a:pt x="2137578" y="815579"/>
                </a:lnTo>
                <a:lnTo>
                  <a:pt x="2135198" y="819547"/>
                </a:lnTo>
                <a:lnTo>
                  <a:pt x="2131629" y="824310"/>
                </a:lnTo>
                <a:lnTo>
                  <a:pt x="2128852" y="827882"/>
                </a:lnTo>
                <a:lnTo>
                  <a:pt x="2124886" y="832247"/>
                </a:lnTo>
                <a:lnTo>
                  <a:pt x="2121713" y="836216"/>
                </a:lnTo>
                <a:lnTo>
                  <a:pt x="2117350" y="839788"/>
                </a:lnTo>
                <a:lnTo>
                  <a:pt x="2113780" y="843360"/>
                </a:lnTo>
                <a:lnTo>
                  <a:pt x="2109417" y="846535"/>
                </a:lnTo>
                <a:lnTo>
                  <a:pt x="2105054" y="849710"/>
                </a:lnTo>
                <a:lnTo>
                  <a:pt x="2100691" y="852488"/>
                </a:lnTo>
                <a:lnTo>
                  <a:pt x="2095931" y="854869"/>
                </a:lnTo>
                <a:lnTo>
                  <a:pt x="2091171" y="857647"/>
                </a:lnTo>
                <a:lnTo>
                  <a:pt x="2086411" y="859632"/>
                </a:lnTo>
                <a:lnTo>
                  <a:pt x="2081255" y="861616"/>
                </a:lnTo>
                <a:lnTo>
                  <a:pt x="2076099" y="863601"/>
                </a:lnTo>
                <a:lnTo>
                  <a:pt x="2070942" y="865188"/>
                </a:lnTo>
                <a:lnTo>
                  <a:pt x="2065786" y="866379"/>
                </a:lnTo>
                <a:lnTo>
                  <a:pt x="2060233" y="867172"/>
                </a:lnTo>
                <a:lnTo>
                  <a:pt x="2054680" y="867966"/>
                </a:lnTo>
                <a:lnTo>
                  <a:pt x="2049127" y="868363"/>
                </a:lnTo>
                <a:lnTo>
                  <a:pt x="2043178" y="868363"/>
                </a:lnTo>
                <a:lnTo>
                  <a:pt x="988111" y="868363"/>
                </a:lnTo>
                <a:lnTo>
                  <a:pt x="982954" y="868363"/>
                </a:lnTo>
                <a:lnTo>
                  <a:pt x="977401" y="867966"/>
                </a:lnTo>
                <a:lnTo>
                  <a:pt x="971452" y="867172"/>
                </a:lnTo>
                <a:lnTo>
                  <a:pt x="966295" y="866379"/>
                </a:lnTo>
                <a:lnTo>
                  <a:pt x="960742" y="865188"/>
                </a:lnTo>
                <a:lnTo>
                  <a:pt x="955586" y="863601"/>
                </a:lnTo>
                <a:lnTo>
                  <a:pt x="950430" y="861616"/>
                </a:lnTo>
                <a:lnTo>
                  <a:pt x="945273" y="859632"/>
                </a:lnTo>
                <a:lnTo>
                  <a:pt x="940514" y="857647"/>
                </a:lnTo>
                <a:lnTo>
                  <a:pt x="935754" y="854869"/>
                </a:lnTo>
                <a:lnTo>
                  <a:pt x="930994" y="852488"/>
                </a:lnTo>
                <a:lnTo>
                  <a:pt x="926631" y="849710"/>
                </a:lnTo>
                <a:lnTo>
                  <a:pt x="922268" y="846535"/>
                </a:lnTo>
                <a:lnTo>
                  <a:pt x="918302" y="843360"/>
                </a:lnTo>
                <a:lnTo>
                  <a:pt x="913939" y="839788"/>
                </a:lnTo>
                <a:lnTo>
                  <a:pt x="910369" y="836216"/>
                </a:lnTo>
                <a:lnTo>
                  <a:pt x="906402" y="832247"/>
                </a:lnTo>
                <a:lnTo>
                  <a:pt x="903229" y="827882"/>
                </a:lnTo>
                <a:lnTo>
                  <a:pt x="899659" y="824310"/>
                </a:lnTo>
                <a:lnTo>
                  <a:pt x="896883" y="819547"/>
                </a:lnTo>
                <a:lnTo>
                  <a:pt x="893710" y="815579"/>
                </a:lnTo>
                <a:lnTo>
                  <a:pt x="891330" y="810816"/>
                </a:lnTo>
                <a:lnTo>
                  <a:pt x="888950" y="805657"/>
                </a:lnTo>
                <a:lnTo>
                  <a:pt x="886570" y="800894"/>
                </a:lnTo>
                <a:lnTo>
                  <a:pt x="884587" y="796132"/>
                </a:lnTo>
                <a:lnTo>
                  <a:pt x="883001" y="790972"/>
                </a:lnTo>
                <a:lnTo>
                  <a:pt x="881414" y="785416"/>
                </a:lnTo>
                <a:lnTo>
                  <a:pt x="879827" y="779860"/>
                </a:lnTo>
                <a:lnTo>
                  <a:pt x="879034" y="775097"/>
                </a:lnTo>
                <a:lnTo>
                  <a:pt x="878241" y="769144"/>
                </a:lnTo>
                <a:lnTo>
                  <a:pt x="877844" y="763588"/>
                </a:lnTo>
                <a:lnTo>
                  <a:pt x="877844" y="758032"/>
                </a:lnTo>
                <a:lnTo>
                  <a:pt x="877844" y="696913"/>
                </a:lnTo>
                <a:lnTo>
                  <a:pt x="833420" y="723504"/>
                </a:lnTo>
                <a:lnTo>
                  <a:pt x="804862" y="676672"/>
                </a:lnTo>
                <a:lnTo>
                  <a:pt x="877844" y="633413"/>
                </a:lnTo>
                <a:lnTo>
                  <a:pt x="877844" y="110332"/>
                </a:lnTo>
                <a:lnTo>
                  <a:pt x="877844" y="105172"/>
                </a:lnTo>
                <a:lnTo>
                  <a:pt x="878241" y="99219"/>
                </a:lnTo>
                <a:lnTo>
                  <a:pt x="879034" y="93663"/>
                </a:lnTo>
                <a:lnTo>
                  <a:pt x="879827" y="88107"/>
                </a:lnTo>
                <a:lnTo>
                  <a:pt x="881414" y="82947"/>
                </a:lnTo>
                <a:lnTo>
                  <a:pt x="883001" y="77788"/>
                </a:lnTo>
                <a:lnTo>
                  <a:pt x="884587" y="72628"/>
                </a:lnTo>
                <a:lnTo>
                  <a:pt x="886570" y="67469"/>
                </a:lnTo>
                <a:lnTo>
                  <a:pt x="888950" y="62707"/>
                </a:lnTo>
                <a:lnTo>
                  <a:pt x="891330" y="57944"/>
                </a:lnTo>
                <a:lnTo>
                  <a:pt x="893710" y="53182"/>
                </a:lnTo>
                <a:lnTo>
                  <a:pt x="896883" y="48816"/>
                </a:lnTo>
                <a:lnTo>
                  <a:pt x="899659" y="44451"/>
                </a:lnTo>
                <a:lnTo>
                  <a:pt x="903229" y="40085"/>
                </a:lnTo>
                <a:lnTo>
                  <a:pt x="910369" y="32544"/>
                </a:lnTo>
                <a:lnTo>
                  <a:pt x="918302" y="25401"/>
                </a:lnTo>
                <a:lnTo>
                  <a:pt x="922268" y="21828"/>
                </a:lnTo>
                <a:lnTo>
                  <a:pt x="926631" y="19050"/>
                </a:lnTo>
                <a:lnTo>
                  <a:pt x="930994" y="16272"/>
                </a:lnTo>
                <a:lnTo>
                  <a:pt x="935754" y="13494"/>
                </a:lnTo>
                <a:lnTo>
                  <a:pt x="940514" y="11113"/>
                </a:lnTo>
                <a:lnTo>
                  <a:pt x="945273" y="8732"/>
                </a:lnTo>
                <a:lnTo>
                  <a:pt x="950430" y="6747"/>
                </a:lnTo>
                <a:lnTo>
                  <a:pt x="955586" y="5160"/>
                </a:lnTo>
                <a:lnTo>
                  <a:pt x="960742" y="3572"/>
                </a:lnTo>
                <a:lnTo>
                  <a:pt x="966295" y="1985"/>
                </a:lnTo>
                <a:lnTo>
                  <a:pt x="971452" y="1191"/>
                </a:lnTo>
                <a:lnTo>
                  <a:pt x="977401" y="397"/>
                </a:lnTo>
                <a:lnTo>
                  <a:pt x="982954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srgbClr val="007BA4"/>
              </a:solidFill>
            </a:endParaRPr>
          </a:p>
        </p:txBody>
      </p:sp>
      <p:sp>
        <p:nvSpPr>
          <p:cNvPr id="14" name="任意多边形 13"/>
          <p:cNvSpPr/>
          <p:nvPr/>
        </p:nvSpPr>
        <p:spPr>
          <a:xfrm>
            <a:off x="10575052" y="1038938"/>
            <a:ext cx="718906" cy="237971"/>
          </a:xfrm>
          <a:custGeom>
            <a:avLst/>
            <a:gdLst>
              <a:gd name="connsiteX0" fmla="*/ 334327 w 336548"/>
              <a:gd name="connsiteY0" fmla="*/ 0 h 127134"/>
              <a:gd name="connsiteX1" fmla="*/ 321008 w 336548"/>
              <a:gd name="connsiteY1" fmla="*/ 101310 h 127134"/>
              <a:gd name="connsiteX2" fmla="*/ 304787 w 336548"/>
              <a:gd name="connsiteY2" fmla="*/ 127134 h 127134"/>
              <a:gd name="connsiteX3" fmla="*/ 0 w 336548"/>
              <a:gd name="connsiteY3" fmla="*/ 1478 h 127134"/>
              <a:gd name="connsiteX4" fmla="*/ 157510 w 336548"/>
              <a:gd name="connsiteY4" fmla="*/ 196 h 127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548" h="127134">
                <a:moveTo>
                  <a:pt x="334327" y="0"/>
                </a:moveTo>
                <a:cubicBezTo>
                  <a:pt x="339884" y="35084"/>
                  <a:pt x="334862" y="70162"/>
                  <a:pt x="321008" y="101310"/>
                </a:cubicBezTo>
                <a:lnTo>
                  <a:pt x="304787" y="127134"/>
                </a:lnTo>
                <a:lnTo>
                  <a:pt x="0" y="1478"/>
                </a:lnTo>
                <a:lnTo>
                  <a:pt x="157510" y="196"/>
                </a:lnTo>
                <a:close/>
              </a:path>
            </a:pathLst>
          </a:custGeom>
          <a:solidFill>
            <a:srgbClr val="007B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0807427" y="1318200"/>
            <a:ext cx="0" cy="501249"/>
          </a:xfrm>
          <a:prstGeom prst="line">
            <a:avLst/>
          </a:prstGeom>
          <a:ln w="19050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9" idx="3"/>
            <a:endCxn id="22" idx="0"/>
          </p:cNvCxnSpPr>
          <p:nvPr/>
        </p:nvCxnSpPr>
        <p:spPr>
          <a:xfrm flipV="1">
            <a:off x="10779109" y="1710260"/>
            <a:ext cx="817907" cy="79784"/>
          </a:xfrm>
          <a:prstGeom prst="line">
            <a:avLst/>
          </a:prstGeom>
          <a:ln w="9525">
            <a:gradFill flip="none" rotWithShape="1">
              <a:gsLst>
                <a:gs pos="0">
                  <a:srgbClr val="59AAF2"/>
                </a:gs>
                <a:gs pos="100000">
                  <a:srgbClr val="007BA4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/>
          <p:cNvGrpSpPr/>
          <p:nvPr/>
        </p:nvGrpSpPr>
        <p:grpSpPr>
          <a:xfrm rot="20988524">
            <a:off x="8893299" y="1812430"/>
            <a:ext cx="3059204" cy="2386615"/>
            <a:chOff x="6412134" y="1575514"/>
            <a:chExt cx="1928537" cy="2063121"/>
          </a:xfrm>
        </p:grpSpPr>
        <p:sp>
          <p:nvSpPr>
            <p:cNvPr id="20" name="梯形 19"/>
            <p:cNvSpPr/>
            <p:nvPr/>
          </p:nvSpPr>
          <p:spPr>
            <a:xfrm rot="2854686" flipH="1">
              <a:off x="6350669" y="1648632"/>
              <a:ext cx="2051468" cy="1928537"/>
            </a:xfrm>
            <a:prstGeom prst="trapezoid">
              <a:avLst>
                <a:gd name="adj" fmla="val 43308"/>
              </a:avLst>
            </a:prstGeom>
            <a:gradFill flip="none" rotWithShape="1">
              <a:gsLst>
                <a:gs pos="0">
                  <a:srgbClr val="FEF1C8">
                    <a:alpha val="80000"/>
                  </a:srgbClr>
                </a:gs>
                <a:gs pos="100000">
                  <a:srgbClr val="FEF1C8">
                    <a:alpha val="30000"/>
                  </a:srgb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流程图: 延期 37"/>
            <p:cNvSpPr/>
            <p:nvPr/>
          </p:nvSpPr>
          <p:spPr>
            <a:xfrm rot="19158783" flipH="1">
              <a:off x="7801285" y="1930321"/>
              <a:ext cx="256840" cy="201977"/>
            </a:xfrm>
            <a:custGeom>
              <a:avLst/>
              <a:gdLst>
                <a:gd name="connsiteX0" fmla="*/ 0 w 210261"/>
                <a:gd name="connsiteY0" fmla="*/ 0 h 195812"/>
                <a:gd name="connsiteX1" fmla="*/ 105131 w 210261"/>
                <a:gd name="connsiteY1" fmla="*/ 0 h 195812"/>
                <a:gd name="connsiteX2" fmla="*/ 210262 w 210261"/>
                <a:gd name="connsiteY2" fmla="*/ 97906 h 195812"/>
                <a:gd name="connsiteX3" fmla="*/ 105131 w 210261"/>
                <a:gd name="connsiteY3" fmla="*/ 195812 h 195812"/>
                <a:gd name="connsiteX4" fmla="*/ 0 w 210261"/>
                <a:gd name="connsiteY4" fmla="*/ 195812 h 195812"/>
                <a:gd name="connsiteX5" fmla="*/ 0 w 210261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0262"/>
                <a:gd name="connsiteY0" fmla="*/ 0 h 195812"/>
                <a:gd name="connsiteX1" fmla="*/ 105131 w 210262"/>
                <a:gd name="connsiteY1" fmla="*/ 0 h 195812"/>
                <a:gd name="connsiteX2" fmla="*/ 210262 w 210262"/>
                <a:gd name="connsiteY2" fmla="*/ 97906 h 195812"/>
                <a:gd name="connsiteX3" fmla="*/ 105131 w 210262"/>
                <a:gd name="connsiteY3" fmla="*/ 195812 h 195812"/>
                <a:gd name="connsiteX4" fmla="*/ 0 w 210262"/>
                <a:gd name="connsiteY4" fmla="*/ 195812 h 195812"/>
                <a:gd name="connsiteX5" fmla="*/ 0 w 210262"/>
                <a:gd name="connsiteY5" fmla="*/ 0 h 195812"/>
                <a:gd name="connsiteX0" fmla="*/ 0 w 211310"/>
                <a:gd name="connsiteY0" fmla="*/ 35110 h 195812"/>
                <a:gd name="connsiteX1" fmla="*/ 106179 w 211310"/>
                <a:gd name="connsiteY1" fmla="*/ 0 h 195812"/>
                <a:gd name="connsiteX2" fmla="*/ 211310 w 211310"/>
                <a:gd name="connsiteY2" fmla="*/ 97906 h 195812"/>
                <a:gd name="connsiteX3" fmla="*/ 106179 w 211310"/>
                <a:gd name="connsiteY3" fmla="*/ 195812 h 195812"/>
                <a:gd name="connsiteX4" fmla="*/ 1048 w 211310"/>
                <a:gd name="connsiteY4" fmla="*/ 195812 h 195812"/>
                <a:gd name="connsiteX5" fmla="*/ 0 w 211310"/>
                <a:gd name="connsiteY5" fmla="*/ 35110 h 195812"/>
                <a:gd name="connsiteX0" fmla="*/ 3559 w 214869"/>
                <a:gd name="connsiteY0" fmla="*/ 35110 h 195812"/>
                <a:gd name="connsiteX1" fmla="*/ 109738 w 214869"/>
                <a:gd name="connsiteY1" fmla="*/ 0 h 195812"/>
                <a:gd name="connsiteX2" fmla="*/ 214869 w 214869"/>
                <a:gd name="connsiteY2" fmla="*/ 97906 h 195812"/>
                <a:gd name="connsiteX3" fmla="*/ 109738 w 214869"/>
                <a:gd name="connsiteY3" fmla="*/ 195812 h 195812"/>
                <a:gd name="connsiteX4" fmla="*/ 20 w 214869"/>
                <a:gd name="connsiteY4" fmla="*/ 155572 h 195812"/>
                <a:gd name="connsiteX5" fmla="*/ 3559 w 214869"/>
                <a:gd name="connsiteY5" fmla="*/ 35110 h 195812"/>
                <a:gd name="connsiteX0" fmla="*/ 3559 w 216111"/>
                <a:gd name="connsiteY0" fmla="*/ 35110 h 183278"/>
                <a:gd name="connsiteX1" fmla="*/ 109738 w 216111"/>
                <a:gd name="connsiteY1" fmla="*/ 0 h 183278"/>
                <a:gd name="connsiteX2" fmla="*/ 214869 w 216111"/>
                <a:gd name="connsiteY2" fmla="*/ 97906 h 183278"/>
                <a:gd name="connsiteX3" fmla="*/ 146908 w 216111"/>
                <a:gd name="connsiteY3" fmla="*/ 183278 h 183278"/>
                <a:gd name="connsiteX4" fmla="*/ 20 w 216111"/>
                <a:gd name="connsiteY4" fmla="*/ 155572 h 183278"/>
                <a:gd name="connsiteX5" fmla="*/ 3559 w 216111"/>
                <a:gd name="connsiteY5" fmla="*/ 35110 h 183278"/>
                <a:gd name="connsiteX0" fmla="*/ 3559 w 215939"/>
                <a:gd name="connsiteY0" fmla="*/ 35110 h 183278"/>
                <a:gd name="connsiteX1" fmla="*/ 109738 w 215939"/>
                <a:gd name="connsiteY1" fmla="*/ 0 h 183278"/>
                <a:gd name="connsiteX2" fmla="*/ 214869 w 215939"/>
                <a:gd name="connsiteY2" fmla="*/ 97906 h 183278"/>
                <a:gd name="connsiteX3" fmla="*/ 146908 w 215939"/>
                <a:gd name="connsiteY3" fmla="*/ 183278 h 183278"/>
                <a:gd name="connsiteX4" fmla="*/ 20 w 215939"/>
                <a:gd name="connsiteY4" fmla="*/ 155572 h 183278"/>
                <a:gd name="connsiteX5" fmla="*/ 3559 w 215939"/>
                <a:gd name="connsiteY5" fmla="*/ 35110 h 183278"/>
                <a:gd name="connsiteX0" fmla="*/ 3559 w 215554"/>
                <a:gd name="connsiteY0" fmla="*/ 5091 h 153259"/>
                <a:gd name="connsiteX1" fmla="*/ 159695 w 215554"/>
                <a:gd name="connsiteY1" fmla="*/ 0 h 153259"/>
                <a:gd name="connsiteX2" fmla="*/ 214869 w 215554"/>
                <a:gd name="connsiteY2" fmla="*/ 67887 h 153259"/>
                <a:gd name="connsiteX3" fmla="*/ 146908 w 215554"/>
                <a:gd name="connsiteY3" fmla="*/ 153259 h 153259"/>
                <a:gd name="connsiteX4" fmla="*/ 20 w 215554"/>
                <a:gd name="connsiteY4" fmla="*/ 125553 h 153259"/>
                <a:gd name="connsiteX5" fmla="*/ 3559 w 215554"/>
                <a:gd name="connsiteY5" fmla="*/ 5091 h 153259"/>
                <a:gd name="connsiteX0" fmla="*/ 3559 w 215164"/>
                <a:gd name="connsiteY0" fmla="*/ 5091 h 153259"/>
                <a:gd name="connsiteX1" fmla="*/ 159695 w 215164"/>
                <a:gd name="connsiteY1" fmla="*/ 0 h 153259"/>
                <a:gd name="connsiteX2" fmla="*/ 214869 w 215164"/>
                <a:gd name="connsiteY2" fmla="*/ 67887 h 153259"/>
                <a:gd name="connsiteX3" fmla="*/ 146908 w 215164"/>
                <a:gd name="connsiteY3" fmla="*/ 153259 h 153259"/>
                <a:gd name="connsiteX4" fmla="*/ 20 w 215164"/>
                <a:gd name="connsiteY4" fmla="*/ 125553 h 153259"/>
                <a:gd name="connsiteX5" fmla="*/ 3559 w 215164"/>
                <a:gd name="connsiteY5" fmla="*/ 5091 h 153259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3559 w 214871"/>
                <a:gd name="connsiteY0" fmla="*/ 15350 h 163518"/>
                <a:gd name="connsiteX1" fmla="*/ 148425 w 214871"/>
                <a:gd name="connsiteY1" fmla="*/ 0 h 163518"/>
                <a:gd name="connsiteX2" fmla="*/ 214869 w 214871"/>
                <a:gd name="connsiteY2" fmla="*/ 78146 h 163518"/>
                <a:gd name="connsiteX3" fmla="*/ 146908 w 214871"/>
                <a:gd name="connsiteY3" fmla="*/ 163518 h 163518"/>
                <a:gd name="connsiteX4" fmla="*/ 20 w 214871"/>
                <a:gd name="connsiteY4" fmla="*/ 135812 h 163518"/>
                <a:gd name="connsiteX5" fmla="*/ 3559 w 214871"/>
                <a:gd name="connsiteY5" fmla="*/ 15350 h 163518"/>
                <a:gd name="connsiteX0" fmla="*/ 0 w 211312"/>
                <a:gd name="connsiteY0" fmla="*/ 15350 h 163518"/>
                <a:gd name="connsiteX1" fmla="*/ 144866 w 211312"/>
                <a:gd name="connsiteY1" fmla="*/ 0 h 163518"/>
                <a:gd name="connsiteX2" fmla="*/ 211310 w 211312"/>
                <a:gd name="connsiteY2" fmla="*/ 78146 h 163518"/>
                <a:gd name="connsiteX3" fmla="*/ 143349 w 211312"/>
                <a:gd name="connsiteY3" fmla="*/ 163518 h 163518"/>
                <a:gd name="connsiteX4" fmla="*/ 19796 w 211312"/>
                <a:gd name="connsiteY4" fmla="*/ 115837 h 163518"/>
                <a:gd name="connsiteX5" fmla="*/ 0 w 211312"/>
                <a:gd name="connsiteY5" fmla="*/ 15350 h 163518"/>
                <a:gd name="connsiteX0" fmla="*/ 0 w 199536"/>
                <a:gd name="connsiteY0" fmla="*/ 36373 h 163518"/>
                <a:gd name="connsiteX1" fmla="*/ 133090 w 199536"/>
                <a:gd name="connsiteY1" fmla="*/ 0 h 163518"/>
                <a:gd name="connsiteX2" fmla="*/ 199534 w 199536"/>
                <a:gd name="connsiteY2" fmla="*/ 78146 h 163518"/>
                <a:gd name="connsiteX3" fmla="*/ 131573 w 199536"/>
                <a:gd name="connsiteY3" fmla="*/ 163518 h 163518"/>
                <a:gd name="connsiteX4" fmla="*/ 8020 w 199536"/>
                <a:gd name="connsiteY4" fmla="*/ 115837 h 163518"/>
                <a:gd name="connsiteX5" fmla="*/ 0 w 199536"/>
                <a:gd name="connsiteY5" fmla="*/ 36373 h 163518"/>
                <a:gd name="connsiteX0" fmla="*/ 0 w 204160"/>
                <a:gd name="connsiteY0" fmla="*/ 52773 h 163518"/>
                <a:gd name="connsiteX1" fmla="*/ 137714 w 204160"/>
                <a:gd name="connsiteY1" fmla="*/ 0 h 163518"/>
                <a:gd name="connsiteX2" fmla="*/ 204158 w 204160"/>
                <a:gd name="connsiteY2" fmla="*/ 78146 h 163518"/>
                <a:gd name="connsiteX3" fmla="*/ 136197 w 204160"/>
                <a:gd name="connsiteY3" fmla="*/ 163518 h 163518"/>
                <a:gd name="connsiteX4" fmla="*/ 12644 w 204160"/>
                <a:gd name="connsiteY4" fmla="*/ 115837 h 163518"/>
                <a:gd name="connsiteX5" fmla="*/ 0 w 204160"/>
                <a:gd name="connsiteY5" fmla="*/ 52773 h 163518"/>
                <a:gd name="connsiteX0" fmla="*/ 3774 w 207934"/>
                <a:gd name="connsiteY0" fmla="*/ 52773 h 163518"/>
                <a:gd name="connsiteX1" fmla="*/ 141488 w 207934"/>
                <a:gd name="connsiteY1" fmla="*/ 0 h 163518"/>
                <a:gd name="connsiteX2" fmla="*/ 207932 w 207934"/>
                <a:gd name="connsiteY2" fmla="*/ 78146 h 163518"/>
                <a:gd name="connsiteX3" fmla="*/ 139971 w 207934"/>
                <a:gd name="connsiteY3" fmla="*/ 163518 h 163518"/>
                <a:gd name="connsiteX4" fmla="*/ 19 w 207934"/>
                <a:gd name="connsiteY4" fmla="*/ 111213 h 163518"/>
                <a:gd name="connsiteX5" fmla="*/ 3774 w 207934"/>
                <a:gd name="connsiteY5" fmla="*/ 52773 h 163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7934" h="163518">
                  <a:moveTo>
                    <a:pt x="3774" y="52773"/>
                  </a:moveTo>
                  <a:cubicBezTo>
                    <a:pt x="38818" y="52773"/>
                    <a:pt x="64145" y="18171"/>
                    <a:pt x="141488" y="0"/>
                  </a:cubicBezTo>
                  <a:cubicBezTo>
                    <a:pt x="190302" y="32799"/>
                    <a:pt x="208185" y="50893"/>
                    <a:pt x="207932" y="78146"/>
                  </a:cubicBezTo>
                  <a:cubicBezTo>
                    <a:pt x="207679" y="105399"/>
                    <a:pt x="193699" y="128660"/>
                    <a:pt x="139971" y="163518"/>
                  </a:cubicBezTo>
                  <a:cubicBezTo>
                    <a:pt x="85205" y="145564"/>
                    <a:pt x="35063" y="111213"/>
                    <a:pt x="19" y="111213"/>
                  </a:cubicBezTo>
                  <a:cubicBezTo>
                    <a:pt x="-330" y="57646"/>
                    <a:pt x="4123" y="106340"/>
                    <a:pt x="3774" y="52773"/>
                  </a:cubicBezTo>
                  <a:close/>
                </a:path>
              </a:pathLst>
            </a:custGeom>
            <a:solidFill>
              <a:srgbClr val="F75D0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2" name="梯形 21"/>
            <p:cNvSpPr/>
            <p:nvPr/>
          </p:nvSpPr>
          <p:spPr>
            <a:xfrm rot="2949931" flipH="1">
              <a:off x="7755347" y="1660368"/>
              <a:ext cx="635596" cy="465888"/>
            </a:xfrm>
            <a:prstGeom prst="trapezoid">
              <a:avLst>
                <a:gd name="adj" fmla="val 35200"/>
              </a:avLst>
            </a:prstGeom>
            <a:solidFill>
              <a:srgbClr val="59AAF2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10745016" y="1622468"/>
            <a:ext cx="232801" cy="196327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11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2" y="2984500"/>
            <a:ext cx="6436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两阶段法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2758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、两阶段法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313498"/>
            <a:ext cx="9844625" cy="2760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4165600"/>
            <a:ext cx="9848533" cy="2044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4307840" y="4572000"/>
            <a:ext cx="2123440" cy="8128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565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、两阶段法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1063300"/>
            <a:ext cx="9584373" cy="571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连接符 6"/>
          <p:cNvCxnSpPr/>
          <p:nvPr/>
        </p:nvCxnSpPr>
        <p:spPr>
          <a:xfrm>
            <a:off x="8249920" y="6024880"/>
            <a:ext cx="176784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71500" y="6390640"/>
            <a:ext cx="9446260" cy="30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3387" y="6776112"/>
            <a:ext cx="230981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57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961699"/>
            <a:ext cx="9759876" cy="4783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、两阶段法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346484"/>
            <a:ext cx="8742281" cy="147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>
            <a:off x="934720" y="6817360"/>
            <a:ext cx="40132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3505200" y="4551680"/>
            <a:ext cx="6431280" cy="7948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>
            <a:off x="5699760" y="1320800"/>
            <a:ext cx="1148080" cy="10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120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、两阶段法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14" y="1108594"/>
            <a:ext cx="10583305" cy="5627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连接符 4"/>
          <p:cNvCxnSpPr/>
          <p:nvPr/>
        </p:nvCxnSpPr>
        <p:spPr>
          <a:xfrm flipV="1">
            <a:off x="934720" y="2296160"/>
            <a:ext cx="5008880" cy="101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39657" y="5394960"/>
            <a:ext cx="4453703" cy="10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881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、两阶段法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6" y="1032819"/>
            <a:ext cx="9950133" cy="251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" y="3577016"/>
            <a:ext cx="9757101" cy="326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975360" y="1452880"/>
            <a:ext cx="4277360" cy="1016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839657" y="3911600"/>
            <a:ext cx="4809303" cy="3048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912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、两阶段法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13" y="1266497"/>
            <a:ext cx="10458133" cy="5269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971737" y="1635760"/>
            <a:ext cx="453498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51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、两阶段法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910899"/>
            <a:ext cx="7078345" cy="5960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/>
          <p:cNvCxnSpPr/>
          <p:nvPr/>
        </p:nvCxnSpPr>
        <p:spPr>
          <a:xfrm flipV="1">
            <a:off x="839657" y="1280160"/>
            <a:ext cx="4169223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404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2" y="3197860"/>
            <a:ext cx="6436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大</a:t>
            </a:r>
            <a:r>
              <a:rPr lang="en-US" altLang="zh-CN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M</a:t>
            </a:r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法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88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327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、大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35" y="1231584"/>
            <a:ext cx="10596245" cy="52845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连接符 3"/>
          <p:cNvCxnSpPr/>
          <p:nvPr/>
        </p:nvCxnSpPr>
        <p:spPr>
          <a:xfrm>
            <a:off x="914400" y="1544320"/>
            <a:ext cx="8747760" cy="304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49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1023937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271463"/>
            <a:ext cx="29702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菱形 2"/>
          <p:cNvSpPr>
            <a:spLocks noChangeArrowheads="1"/>
          </p:cNvSpPr>
          <p:nvPr/>
        </p:nvSpPr>
        <p:spPr bwMode="auto">
          <a:xfrm>
            <a:off x="1833563" y="2414588"/>
            <a:ext cx="2800350" cy="2801937"/>
          </a:xfrm>
          <a:prstGeom prst="diamond">
            <a:avLst/>
          </a:prstGeom>
          <a:solidFill>
            <a:srgbClr val="00467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cxnSp>
        <p:nvCxnSpPr>
          <p:cNvPr id="5125" name="直接连接符 4"/>
          <p:cNvCxnSpPr>
            <a:cxnSpLocks noChangeShapeType="1"/>
          </p:cNvCxnSpPr>
          <p:nvPr/>
        </p:nvCxnSpPr>
        <p:spPr bwMode="auto">
          <a:xfrm>
            <a:off x="2828925" y="1625600"/>
            <a:ext cx="1355725" cy="1357313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6" name="直接连接符 5"/>
          <p:cNvCxnSpPr>
            <a:cxnSpLocks noChangeShapeType="1"/>
          </p:cNvCxnSpPr>
          <p:nvPr/>
        </p:nvCxnSpPr>
        <p:spPr bwMode="auto">
          <a:xfrm flipH="1">
            <a:off x="1639888" y="2030413"/>
            <a:ext cx="1581150" cy="1581150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直接连接符 6"/>
          <p:cNvCxnSpPr>
            <a:cxnSpLocks noChangeShapeType="1"/>
          </p:cNvCxnSpPr>
          <p:nvPr/>
        </p:nvCxnSpPr>
        <p:spPr bwMode="auto">
          <a:xfrm flipV="1">
            <a:off x="2436813" y="3349625"/>
            <a:ext cx="2654300" cy="2655888"/>
          </a:xfrm>
          <a:prstGeom prst="line">
            <a:avLst/>
          </a:prstGeom>
          <a:noFill/>
          <a:ln w="63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平行四边形 7"/>
          <p:cNvSpPr>
            <a:spLocks noChangeArrowheads="1"/>
          </p:cNvSpPr>
          <p:nvPr/>
        </p:nvSpPr>
        <p:spPr bwMode="auto">
          <a:xfrm>
            <a:off x="3233738" y="4379913"/>
            <a:ext cx="7459662" cy="503237"/>
          </a:xfrm>
          <a:prstGeom prst="parallelogram">
            <a:avLst>
              <a:gd name="adj" fmla="val 96077"/>
            </a:avLst>
          </a:prstGeom>
          <a:solidFill>
            <a:srgbClr val="6262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>
              <a:buFont typeface="Arial" charset="0"/>
              <a:buNone/>
            </a:pPr>
            <a:endParaRPr lang="zh-CN" altLang="en-US">
              <a:solidFill>
                <a:srgbClr val="FFFFFF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sp>
        <p:nvSpPr>
          <p:cNvPr id="5129" name="文本框 8"/>
          <p:cNvSpPr txBox="1">
            <a:spLocks noChangeArrowheads="1"/>
          </p:cNvSpPr>
          <p:nvPr/>
        </p:nvSpPr>
        <p:spPr bwMode="auto">
          <a:xfrm>
            <a:off x="5237162" y="2984500"/>
            <a:ext cx="643667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r>
              <a:rPr lang="zh-CN" altLang="en-US" sz="4800" b="1" dirty="0">
                <a:solidFill>
                  <a:srgbClr val="00467F"/>
                </a:solidFill>
                <a:latin typeface="Arial" charset="0"/>
                <a:ea typeface="微软雅黑" pitchFamily="34" charset="-122"/>
                <a:sym typeface="Arial" charset="0"/>
              </a:rPr>
              <a:t>单纯形方法原理</a:t>
            </a:r>
          </a:p>
        </p:txBody>
      </p:sp>
      <p:sp>
        <p:nvSpPr>
          <p:cNvPr id="5130" name="文本框 3"/>
          <p:cNvSpPr txBox="1">
            <a:spLocks noChangeArrowheads="1"/>
          </p:cNvSpPr>
          <p:nvPr/>
        </p:nvSpPr>
        <p:spPr bwMode="auto">
          <a:xfrm>
            <a:off x="2801938" y="2982913"/>
            <a:ext cx="798512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buFont typeface="Arial" charset="0"/>
              <a:buNone/>
            </a:pPr>
            <a:r>
              <a:rPr lang="en-US" altLang="zh-CN" sz="88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88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6953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、大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44475" y="1042980"/>
            <a:ext cx="9824085" cy="5728838"/>
            <a:chOff x="244475" y="1032820"/>
            <a:chExt cx="9824085" cy="5728838"/>
          </a:xfrm>
        </p:grpSpPr>
        <p:pic>
          <p:nvPicPr>
            <p:cNvPr id="8194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5" y="1032820"/>
              <a:ext cx="9824085" cy="1534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196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477" y="2511380"/>
              <a:ext cx="9265284" cy="4250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5" name="直接连接符 4"/>
          <p:cNvCxnSpPr/>
          <p:nvPr/>
        </p:nvCxnSpPr>
        <p:spPr>
          <a:xfrm>
            <a:off x="837922" y="2521540"/>
            <a:ext cx="501423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62504" y="3190240"/>
            <a:ext cx="5059176" cy="20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997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、大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087755"/>
            <a:ext cx="9885045" cy="153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8" y="2600134"/>
            <a:ext cx="7251251" cy="4237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870137" y="1391920"/>
            <a:ext cx="45349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37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、大</a:t>
            </a: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法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" y="1032819"/>
            <a:ext cx="8491700" cy="5825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矩形 10"/>
          <p:cNvSpPr/>
          <p:nvPr/>
        </p:nvSpPr>
        <p:spPr>
          <a:xfrm>
            <a:off x="8651031" y="3622243"/>
            <a:ext cx="3276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单个人工变量技巧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2926080" y="5852160"/>
            <a:ext cx="5636740" cy="72136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493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7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618" y="271627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42054" y="5189293"/>
            <a:ext cx="36102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方峰</a:t>
            </a:r>
            <a:endParaRPr lang="en-US" altLang="zh-CN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fangf@hdu.edu.cn</a:t>
            </a:r>
            <a:endParaRPr lang="zh-CN" altLang="en-US" sz="3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37"/>
          <p:cNvSpPr>
            <a:spLocks noChangeArrowheads="1"/>
          </p:cNvSpPr>
          <p:nvPr/>
        </p:nvSpPr>
        <p:spPr bwMode="auto">
          <a:xfrm>
            <a:off x="347784" y="2547290"/>
            <a:ext cx="11641015" cy="1420830"/>
          </a:xfrm>
          <a:prstGeom prst="rect">
            <a:avLst/>
          </a:prstGeom>
          <a:solidFill>
            <a:srgbClr val="00467F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7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谢  谢！</a:t>
            </a:r>
          </a:p>
        </p:txBody>
      </p:sp>
    </p:spTree>
    <p:extLst>
      <p:ext uri="{BB962C8B-B14F-4D97-AF65-F5344CB8AC3E}">
        <p14:creationId xmlns:p14="http://schemas.microsoft.com/office/powerpoint/2010/main" val="357615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13" y="3345180"/>
            <a:ext cx="10771088" cy="301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275" y="818131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基本可行解的转换</a:t>
            </a:r>
          </a:p>
        </p:txBody>
      </p:sp>
      <p:sp>
        <p:nvSpPr>
          <p:cNvPr id="15" name="矩形 14"/>
          <p:cNvSpPr/>
          <p:nvPr/>
        </p:nvSpPr>
        <p:spPr>
          <a:xfrm>
            <a:off x="9603067" y="3055273"/>
            <a:ext cx="2001520" cy="94488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线性规划的标准形式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360684" y="1460517"/>
            <a:ext cx="11646854" cy="1676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若线性规划（标准形式）有最优解，则必然存在最优基本可行解。</a:t>
            </a:r>
            <a:endParaRPr lang="en-US" altLang="zh-CN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单纯形方法的基本思想</a:t>
            </a:r>
            <a:r>
              <a:rPr lang="zh-CN" altLang="en-US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：从一个基本可行解出发，求使目标函数值有所改善的基本可行解，通过不断改进基本可行解，力图达到基本最优可行解。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20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95275" y="818131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基本可行解的转换</a:t>
            </a:r>
          </a:p>
        </p:txBody>
      </p:sp>
      <p:sp>
        <p:nvSpPr>
          <p:cNvPr id="15" name="矩形 14"/>
          <p:cNvSpPr/>
          <p:nvPr/>
        </p:nvSpPr>
        <p:spPr>
          <a:xfrm>
            <a:off x="8297227" y="1142306"/>
            <a:ext cx="2001520" cy="5820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基本可行解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05" y="1724313"/>
            <a:ext cx="9954842" cy="346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" y="5160017"/>
            <a:ext cx="10048240" cy="86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矩形 13"/>
          <p:cNvSpPr/>
          <p:nvPr/>
        </p:nvSpPr>
        <p:spPr>
          <a:xfrm>
            <a:off x="3623626" y="6022413"/>
            <a:ext cx="7725094" cy="5820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怎样从基本可行解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出发，求一个改进的基本可行解？</a:t>
            </a:r>
          </a:p>
        </p:txBody>
      </p:sp>
      <p:sp>
        <p:nvSpPr>
          <p:cNvPr id="16" name="矩形 15"/>
          <p:cNvSpPr/>
          <p:nvPr/>
        </p:nvSpPr>
        <p:spPr>
          <a:xfrm>
            <a:off x="2620283" y="1897001"/>
            <a:ext cx="9132258" cy="9884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核心思路是改变基变量的组合，基变量的组合形式不唯一。每次转换将一个非基变量转化为基变量，同时令相应的一个基变量为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0.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83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287797"/>
            <a:ext cx="9354401" cy="5448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基本可行解的转换</a:t>
            </a:r>
          </a:p>
        </p:txBody>
      </p:sp>
      <p:sp>
        <p:nvSpPr>
          <p:cNvPr id="15" name="矩形 14"/>
          <p:cNvSpPr/>
          <p:nvPr/>
        </p:nvSpPr>
        <p:spPr>
          <a:xfrm>
            <a:off x="6324598" y="1195816"/>
            <a:ext cx="4658361" cy="5820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先将一个基本可行解代入，发现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3566160" y="6309360"/>
            <a:ext cx="2458720" cy="426720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2225040" y="6268720"/>
            <a:ext cx="5100319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585614" y="6299200"/>
            <a:ext cx="4490720" cy="49783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若满足该条件，则可以使得目标函数减小</a:t>
            </a:r>
          </a:p>
        </p:txBody>
      </p:sp>
      <p:sp>
        <p:nvSpPr>
          <p:cNvPr id="5" name="右箭头 4"/>
          <p:cNvSpPr/>
          <p:nvPr/>
        </p:nvSpPr>
        <p:spPr>
          <a:xfrm>
            <a:off x="6705599" y="6443979"/>
            <a:ext cx="619760" cy="2489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421833-F2EF-45EF-B012-B90EE8BCCCFB}"/>
              </a:ext>
            </a:extLst>
          </p:cNvPr>
          <p:cNvSpPr/>
          <p:nvPr/>
        </p:nvSpPr>
        <p:spPr>
          <a:xfrm>
            <a:off x="3127108" y="4851206"/>
            <a:ext cx="6303078" cy="4978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9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5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基本可行解的转换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1486820"/>
            <a:ext cx="9265285" cy="2720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1" y="4218259"/>
            <a:ext cx="8946073" cy="2518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5374640" y="2600960"/>
            <a:ext cx="3992880" cy="3048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33387" y="2956560"/>
            <a:ext cx="7674293" cy="508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537" y="6397586"/>
            <a:ext cx="6388038" cy="39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042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87" y="1486820"/>
            <a:ext cx="10522542" cy="5298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基本可行解的转换</a:t>
            </a:r>
          </a:p>
        </p:txBody>
      </p:sp>
      <p:sp>
        <p:nvSpPr>
          <p:cNvPr id="22" name="矩形 21"/>
          <p:cNvSpPr/>
          <p:nvPr/>
        </p:nvSpPr>
        <p:spPr>
          <a:xfrm>
            <a:off x="9316720" y="3493848"/>
            <a:ext cx="2690818" cy="6338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确保解的可行性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821680" y="3312160"/>
            <a:ext cx="2631440" cy="203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3656755" y="3790449"/>
            <a:ext cx="2631440" cy="203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3656755" y="4765809"/>
            <a:ext cx="2631440" cy="2032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387600" y="6785761"/>
            <a:ext cx="50800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6768427" y="4540327"/>
            <a:ext cx="5161280" cy="87495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巧妙之处：在有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个非基变量取得非零时，要使得基变量中有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个分量变成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，这样才满足基本可行解的样式。</a:t>
            </a:r>
          </a:p>
        </p:txBody>
      </p:sp>
    </p:spTree>
    <p:extLst>
      <p:ext uri="{BB962C8B-B14F-4D97-AF65-F5344CB8AC3E}">
        <p14:creationId xmlns:p14="http://schemas.microsoft.com/office/powerpoint/2010/main" val="362462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6" y="1397318"/>
            <a:ext cx="10833647" cy="5196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2" name="Picture 2" descr="https://timgsa.baidu.com/timg?image&amp;quality=80&amp;size=b9999_10000&amp;sec=1588692978485&amp;di=455fcb5487d35872cb916953400ed65c&amp;imgtype=0&amp;src=http%3A%2F%2Fimg2.imgtn.bdimg.com%2Fit%2Fu%3D2914887327%2C667118234%26fm%3D214%26gp%3D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606" y="18434"/>
            <a:ext cx="1024261" cy="101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3" name="Picture 4" descr="https://timgsa.baidu.com/timg?image&amp;quality=80&amp;size=b9999_10000&amp;sec=1588692981859&amp;di=9b7afc46b400c1cc6e18420af80ca174&amp;imgtype=0&amp;src=http%3A%2F%2Fimg1.imgtn.bdimg.com%2Fit%2Fu%3D3942671111%2C3829192374%26fm%3D214%26gp%3D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7556" y="164014"/>
            <a:ext cx="2969982" cy="5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直接连接符 11"/>
          <p:cNvCxnSpPr/>
          <p:nvPr/>
        </p:nvCxnSpPr>
        <p:spPr>
          <a:xfrm>
            <a:off x="81280" y="809299"/>
            <a:ext cx="778632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8"/>
          <p:cNvSpPr txBox="1">
            <a:spLocks noChangeArrowheads="1"/>
          </p:cNvSpPr>
          <p:nvPr/>
        </p:nvSpPr>
        <p:spPr bwMode="auto">
          <a:xfrm>
            <a:off x="837922" y="153961"/>
            <a:ext cx="648743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r>
              <a:rPr lang="zh-CN" altLang="en-US" sz="3600" b="1" dirty="0">
                <a:solidFill>
                  <a:srgbClr val="0046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、单纯形方法原理</a:t>
            </a:r>
          </a:p>
        </p:txBody>
      </p:sp>
      <p:sp>
        <p:nvSpPr>
          <p:cNvPr id="26" name="燕尾形 25"/>
          <p:cNvSpPr/>
          <p:nvPr/>
        </p:nvSpPr>
        <p:spPr bwMode="auto">
          <a:xfrm>
            <a:off x="295275" y="273195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27" name="燕尾形 26"/>
          <p:cNvSpPr/>
          <p:nvPr/>
        </p:nvSpPr>
        <p:spPr bwMode="auto">
          <a:xfrm>
            <a:off x="563432" y="274629"/>
            <a:ext cx="276225" cy="349904"/>
          </a:xfrm>
          <a:prstGeom prst="chevron">
            <a:avLst>
              <a:gd name="adj" fmla="val 37480"/>
            </a:avLst>
          </a:prstGeom>
          <a:solidFill>
            <a:srgbClr val="00467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28390" y="742834"/>
            <a:ext cx="4744085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基本可行解的转换</a:t>
            </a:r>
          </a:p>
        </p:txBody>
      </p:sp>
      <p:sp>
        <p:nvSpPr>
          <p:cNvPr id="22" name="矩形 21"/>
          <p:cNvSpPr/>
          <p:nvPr/>
        </p:nvSpPr>
        <p:spPr>
          <a:xfrm>
            <a:off x="8676640" y="1421208"/>
            <a:ext cx="2690818" cy="6338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证明由上式得到的解是基本可行解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630209" y="3738880"/>
            <a:ext cx="1603711" cy="1016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116258" y="3749040"/>
            <a:ext cx="3891280" cy="6338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p_Br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存在，确保了新得到的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向量组线性无关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2174240" y="5303520"/>
            <a:ext cx="7887658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95275" y="5679440"/>
            <a:ext cx="9864725" cy="4064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228390" y="6136640"/>
            <a:ext cx="9833508" cy="1016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13386" y="6492240"/>
            <a:ext cx="3952214" cy="3048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2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3eb49c193c7573ac1da22f686a6640598885d3bb</Template>
  <TotalTime>10763</TotalTime>
  <Words>804</Words>
  <Application>Microsoft Office PowerPoint</Application>
  <PresentationFormat>宽屏</PresentationFormat>
  <Paragraphs>139</Paragraphs>
  <Slides>33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等线</vt:lpstr>
      <vt:lpstr>等线 Light</vt:lpstr>
      <vt:lpstr>隶书</vt:lpstr>
      <vt:lpstr>微软雅黑</vt:lpstr>
      <vt:lpstr>Arial</vt:lpstr>
      <vt:lpstr>Calibri</vt:lpstr>
      <vt:lpstr>Times New Roman</vt:lpstr>
      <vt:lpstr>Wingdings</vt:lpstr>
      <vt:lpstr>24_自定义设计方案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xjtuoa.test0</dc:creator>
  <cp:lastModifiedBy>Feng</cp:lastModifiedBy>
  <cp:revision>1601</cp:revision>
  <dcterms:created xsi:type="dcterms:W3CDTF">2017-01-02T10:35:04Z</dcterms:created>
  <dcterms:modified xsi:type="dcterms:W3CDTF">2024-09-30T00:45:14Z</dcterms:modified>
</cp:coreProperties>
</file>