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heme/theme3.xml" ContentType="application/vnd.openxmlformats-officedocument.them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comments/comment2.xml" ContentType="application/vnd.openxmlformats-officedocument.presentationml.comment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comments/comment3.xml" ContentType="application/vnd.openxmlformats-officedocument.presentationml.comment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comments/comment4.xml" ContentType="application/vnd.openxmlformats-officedocument.presentationml.comment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20"/>
  </p:notesMasterIdLst>
  <p:sldIdLst>
    <p:sldId id="285" r:id="rId3"/>
    <p:sldId id="286" r:id="rId4"/>
    <p:sldId id="287" r:id="rId5"/>
    <p:sldId id="313" r:id="rId6"/>
    <p:sldId id="291" r:id="rId7"/>
    <p:sldId id="314" r:id="rId8"/>
    <p:sldId id="317" r:id="rId9"/>
    <p:sldId id="294" r:id="rId10"/>
    <p:sldId id="320" r:id="rId11"/>
    <p:sldId id="318" r:id="rId12"/>
    <p:sldId id="315" r:id="rId13"/>
    <p:sldId id="293" r:id="rId14"/>
    <p:sldId id="295" r:id="rId15"/>
    <p:sldId id="316" r:id="rId16"/>
    <p:sldId id="305" r:id="rId17"/>
    <p:sldId id="310" r:id="rId18"/>
    <p:sldId id="312" r:id="rId19"/>
  </p:sldIdLst>
  <p:sldSz cx="12192000" cy="6858000"/>
  <p:notesSz cx="6858000" cy="9144000"/>
  <p:custDataLst>
    <p:tags r:id="rId2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7" userDrawn="1">
          <p15:clr>
            <a:srgbClr val="A4A3A4"/>
          </p15:clr>
        </p15:guide>
        <p15:guide id="2" pos="289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 id="3" name="24799" initials="2" lastIdx="6"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7" d="100"/>
          <a:sy n="87" d="100"/>
        </p:scale>
        <p:origin x="864" y="89"/>
      </p:cViewPr>
      <p:guideLst>
        <p:guide orient="horz" pos="2167"/>
        <p:guide pos="289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4-05-14T09:30:22.392" idx="2">
    <p:pos x="166" y="166"/>
    <p:text>此处要拉长会更好看
</p:text>
  </p:cm>
  <p:cm authorId="3" dt="2024-05-14T09:31:01.863" idx="1">
    <p:pos x="10" y="10"/>
    <p:text>这里最好再加点内容
还有图片（可以把调研报告后面的图加进来）</p:text>
  </p:cm>
</p:cmLst>
</file>

<file path=ppt/comments/comment2.xml><?xml version="1.0" encoding="utf-8"?>
<p:cmLst xmlns:a="http://schemas.openxmlformats.org/drawingml/2006/main" xmlns:r="http://schemas.openxmlformats.org/officeDocument/2006/relationships" xmlns:p="http://schemas.openxmlformats.org/presentationml/2006/main">
  <p:cm authorId="3" dt="2024-05-14T09:55:42.265" idx="4">
    <p:pos x="10" y="10"/>
    <p:text>可以将下方的内容作为讲稿
（不必显示）</p:text>
  </p:cm>
</p:cmLst>
</file>

<file path=ppt/comments/comment3.xml><?xml version="1.0" encoding="utf-8"?>
<p:cmLst xmlns:a="http://schemas.openxmlformats.org/drawingml/2006/main" xmlns:r="http://schemas.openxmlformats.org/officeDocument/2006/relationships" xmlns:p="http://schemas.openxmlformats.org/presentationml/2006/main">
  <p:cm authorId="3" dt="2024-05-14T10:03:52.054" idx="5">
    <p:pos x="4041" y="3680"/>
    <p:text>讲稿：
当然，受访者也反映了一些存在思考价值的其他问题：
·重视不够，导致大多内容不够优秀。
·传播过程中或许会失去原本的含义，遭到曲解。
·有时一味追求“生硬结合”，可能存在本末倒置。
</p:text>
  </p:cm>
  <p:cm authorId="3" dt="2024-05-14T10:04:34.120" idx="6">
    <p:pos x="10" y="10"/>
    <p:text>换个图或许会更好
</p:text>
  </p:cm>
</p:cmLst>
</file>

<file path=ppt/comments/comment4.xml><?xml version="1.0" encoding="utf-8"?>
<p:cmLst xmlns:a="http://schemas.openxmlformats.org/drawingml/2006/main" xmlns:r="http://schemas.openxmlformats.org/officeDocument/2006/relationships" xmlns:p="http://schemas.openxmlformats.org/presentationml/2006/main">
  <p:cm authorId="3" dt="2024-05-14T09:36:43.711" idx="3">
    <p:pos x="10" y="10"/>
    <p:text>加些图片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18" Type="http://schemas.openxmlformats.org/officeDocument/2006/relationships/tags" Target="../tags/tag25.xml"/><Relationship Id="rId3" Type="http://schemas.openxmlformats.org/officeDocument/2006/relationships/tags" Target="../tags/tag10.xml"/><Relationship Id="rId21" Type="http://schemas.openxmlformats.org/officeDocument/2006/relationships/tags" Target="../tags/tag28.xml"/><Relationship Id="rId7" Type="http://schemas.openxmlformats.org/officeDocument/2006/relationships/tags" Target="../tags/tag14.xml"/><Relationship Id="rId12" Type="http://schemas.openxmlformats.org/officeDocument/2006/relationships/tags" Target="../tags/tag19.xml"/><Relationship Id="rId17" Type="http://schemas.openxmlformats.org/officeDocument/2006/relationships/tags" Target="../tags/tag24.xml"/><Relationship Id="rId2" Type="http://schemas.openxmlformats.org/officeDocument/2006/relationships/tags" Target="../tags/tag9.xml"/><Relationship Id="rId16" Type="http://schemas.openxmlformats.org/officeDocument/2006/relationships/tags" Target="../tags/tag23.xml"/><Relationship Id="rId20" Type="http://schemas.openxmlformats.org/officeDocument/2006/relationships/tags" Target="../tags/tag27.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tags" Target="../tags/tag18.xml"/><Relationship Id="rId24" Type="http://schemas.openxmlformats.org/officeDocument/2006/relationships/image" Target="../media/image1.jpeg"/><Relationship Id="rId5" Type="http://schemas.openxmlformats.org/officeDocument/2006/relationships/tags" Target="../tags/tag12.xml"/><Relationship Id="rId15" Type="http://schemas.openxmlformats.org/officeDocument/2006/relationships/tags" Target="../tags/tag22.xml"/><Relationship Id="rId23" Type="http://schemas.openxmlformats.org/officeDocument/2006/relationships/slideMaster" Target="../slideMasters/slideMaster2.xml"/><Relationship Id="rId10" Type="http://schemas.openxmlformats.org/officeDocument/2006/relationships/tags" Target="../tags/tag17.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slideMaster" Target="../slideMasters/slideMaster2.xml"/><Relationship Id="rId5" Type="http://schemas.openxmlformats.org/officeDocument/2006/relationships/tags" Target="../tags/tag34.xml"/><Relationship Id="rId4" Type="http://schemas.openxmlformats.org/officeDocument/2006/relationships/tags" Target="../tags/tag3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2.png"/><Relationship Id="rId4" Type="http://schemas.openxmlformats.org/officeDocument/2006/relationships/tags" Target="../tags/tag38.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56.xml"/><Relationship Id="rId3" Type="http://schemas.openxmlformats.org/officeDocument/2006/relationships/tags" Target="../tags/tag51.xml"/><Relationship Id="rId7" Type="http://schemas.openxmlformats.org/officeDocument/2006/relationships/tags" Target="../tags/tag5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9"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10" Type="http://schemas.openxmlformats.org/officeDocument/2006/relationships/image" Target="../media/image2.png"/><Relationship Id="rId4" Type="http://schemas.openxmlformats.org/officeDocument/2006/relationships/tags" Target="../tags/tag60.xml"/><Relationship Id="rId9"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slideMaster" Target="../slideMasters/slideMaster2.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slideMaster" Target="../slideMasters/slideMaster2.xml"/><Relationship Id="rId5" Type="http://schemas.openxmlformats.org/officeDocument/2006/relationships/tags" Target="../tags/tag78.xml"/><Relationship Id="rId4" Type="http://schemas.openxmlformats.org/officeDocument/2006/relationships/tags" Target="../tags/tag77.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slideMaster" Target="../slideMasters/slideMaster2.xml"/><Relationship Id="rId4" Type="http://schemas.openxmlformats.org/officeDocument/2006/relationships/tags" Target="../tags/tag82.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90.xml"/><Relationship Id="rId13" Type="http://schemas.openxmlformats.org/officeDocument/2006/relationships/tags" Target="../tags/tag95.xml"/><Relationship Id="rId3" Type="http://schemas.openxmlformats.org/officeDocument/2006/relationships/tags" Target="../tags/tag85.xml"/><Relationship Id="rId7" Type="http://schemas.openxmlformats.org/officeDocument/2006/relationships/tags" Target="../tags/tag89.xml"/><Relationship Id="rId12" Type="http://schemas.openxmlformats.org/officeDocument/2006/relationships/tags" Target="../tags/tag94.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11" Type="http://schemas.openxmlformats.org/officeDocument/2006/relationships/tags" Target="../tags/tag93.xml"/><Relationship Id="rId5" Type="http://schemas.openxmlformats.org/officeDocument/2006/relationships/tags" Target="../tags/tag87.xml"/><Relationship Id="rId10" Type="http://schemas.openxmlformats.org/officeDocument/2006/relationships/tags" Target="../tags/tag92.xml"/><Relationship Id="rId4" Type="http://schemas.openxmlformats.org/officeDocument/2006/relationships/tags" Target="../tags/tag86.xml"/><Relationship Id="rId9" Type="http://schemas.openxmlformats.org/officeDocument/2006/relationships/tags" Target="../tags/tag91.xml"/><Relationship Id="rId1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03.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9"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tags" Target="../tags/tag115.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slideMaster" Target="../slideMasters/slideMaster2.xml"/><Relationship Id="rId10" Type="http://schemas.openxmlformats.org/officeDocument/2006/relationships/tags" Target="../tags/tag113.xml"/><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tags" Target="../tags/tag117.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slideMaster" Target="../slideMasters/slideMaster2.xml"/><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tags" Target="../tags/tag129.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tags" Target="../tags/tag128.xml"/><Relationship Id="rId5" Type="http://schemas.openxmlformats.org/officeDocument/2006/relationships/tags" Target="../tags/tag122.xml"/><Relationship Id="rId10" Type="http://schemas.openxmlformats.org/officeDocument/2006/relationships/tags" Target="../tags/tag127.xml"/><Relationship Id="rId4" Type="http://schemas.openxmlformats.org/officeDocument/2006/relationships/tags" Target="../tags/tag121.xml"/><Relationship Id="rId9" Type="http://schemas.openxmlformats.org/officeDocument/2006/relationships/tags" Target="../tags/tag126.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137.xml"/><Relationship Id="rId13" Type="http://schemas.openxmlformats.org/officeDocument/2006/relationships/tags" Target="../tags/tag142.xml"/><Relationship Id="rId3" Type="http://schemas.openxmlformats.org/officeDocument/2006/relationships/tags" Target="../tags/tag132.xml"/><Relationship Id="rId7" Type="http://schemas.openxmlformats.org/officeDocument/2006/relationships/tags" Target="../tags/tag136.xml"/><Relationship Id="rId12" Type="http://schemas.openxmlformats.org/officeDocument/2006/relationships/tags" Target="../tags/tag141.xml"/><Relationship Id="rId2" Type="http://schemas.openxmlformats.org/officeDocument/2006/relationships/tags" Target="../tags/tag131.xml"/><Relationship Id="rId16" Type="http://schemas.openxmlformats.org/officeDocument/2006/relationships/slideMaster" Target="../slideMasters/slideMaster2.xml"/><Relationship Id="rId1" Type="http://schemas.openxmlformats.org/officeDocument/2006/relationships/tags" Target="../tags/tag130.xml"/><Relationship Id="rId6" Type="http://schemas.openxmlformats.org/officeDocument/2006/relationships/tags" Target="../tags/tag135.xml"/><Relationship Id="rId11" Type="http://schemas.openxmlformats.org/officeDocument/2006/relationships/tags" Target="../tags/tag140.xml"/><Relationship Id="rId5" Type="http://schemas.openxmlformats.org/officeDocument/2006/relationships/tags" Target="../tags/tag134.xml"/><Relationship Id="rId15" Type="http://schemas.openxmlformats.org/officeDocument/2006/relationships/tags" Target="../tags/tag144.xml"/><Relationship Id="rId10" Type="http://schemas.openxmlformats.org/officeDocument/2006/relationships/tags" Target="../tags/tag139.xml"/><Relationship Id="rId4" Type="http://schemas.openxmlformats.org/officeDocument/2006/relationships/tags" Target="../tags/tag133.xml"/><Relationship Id="rId9" Type="http://schemas.openxmlformats.org/officeDocument/2006/relationships/tags" Target="../tags/tag138.xml"/><Relationship Id="rId14" Type="http://schemas.openxmlformats.org/officeDocument/2006/relationships/tags" Target="../tags/tag143.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152.xml"/><Relationship Id="rId3" Type="http://schemas.openxmlformats.org/officeDocument/2006/relationships/tags" Target="../tags/tag147.xml"/><Relationship Id="rId7" Type="http://schemas.openxmlformats.org/officeDocument/2006/relationships/tags" Target="../tags/tag151.xml"/><Relationship Id="rId12" Type="http://schemas.openxmlformats.org/officeDocument/2006/relationships/slideMaster" Target="../slideMasters/slideMaster2.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5" Type="http://schemas.openxmlformats.org/officeDocument/2006/relationships/tags" Target="../tags/tag149.xml"/><Relationship Id="rId10" Type="http://schemas.openxmlformats.org/officeDocument/2006/relationships/tags" Target="../tags/tag154.xml"/><Relationship Id="rId4" Type="http://schemas.openxmlformats.org/officeDocument/2006/relationships/tags" Target="../tags/tag148.xml"/><Relationship Id="rId9" Type="http://schemas.openxmlformats.org/officeDocument/2006/relationships/tags" Target="../tags/tag153.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163.xml"/><Relationship Id="rId13" Type="http://schemas.openxmlformats.org/officeDocument/2006/relationships/tags" Target="../tags/tag168.xml"/><Relationship Id="rId18" Type="http://schemas.openxmlformats.org/officeDocument/2006/relationships/slideMaster" Target="../slideMasters/slideMaster2.xml"/><Relationship Id="rId3" Type="http://schemas.openxmlformats.org/officeDocument/2006/relationships/tags" Target="../tags/tag158.xml"/><Relationship Id="rId7" Type="http://schemas.openxmlformats.org/officeDocument/2006/relationships/tags" Target="../tags/tag162.xml"/><Relationship Id="rId12" Type="http://schemas.openxmlformats.org/officeDocument/2006/relationships/tags" Target="../tags/tag167.xml"/><Relationship Id="rId17" Type="http://schemas.openxmlformats.org/officeDocument/2006/relationships/tags" Target="../tags/tag172.xml"/><Relationship Id="rId2" Type="http://schemas.openxmlformats.org/officeDocument/2006/relationships/tags" Target="../tags/tag157.xml"/><Relationship Id="rId16" Type="http://schemas.openxmlformats.org/officeDocument/2006/relationships/tags" Target="../tags/tag171.xml"/><Relationship Id="rId1" Type="http://schemas.openxmlformats.org/officeDocument/2006/relationships/tags" Target="../tags/tag156.xml"/><Relationship Id="rId6" Type="http://schemas.openxmlformats.org/officeDocument/2006/relationships/tags" Target="../tags/tag161.xml"/><Relationship Id="rId11" Type="http://schemas.openxmlformats.org/officeDocument/2006/relationships/tags" Target="../tags/tag166.xml"/><Relationship Id="rId5" Type="http://schemas.openxmlformats.org/officeDocument/2006/relationships/tags" Target="../tags/tag160.xml"/><Relationship Id="rId15" Type="http://schemas.openxmlformats.org/officeDocument/2006/relationships/tags" Target="../tags/tag170.xml"/><Relationship Id="rId10" Type="http://schemas.openxmlformats.org/officeDocument/2006/relationships/tags" Target="../tags/tag165.xml"/><Relationship Id="rId4" Type="http://schemas.openxmlformats.org/officeDocument/2006/relationships/tags" Target="../tags/tag159.xml"/><Relationship Id="rId9" Type="http://schemas.openxmlformats.org/officeDocument/2006/relationships/tags" Target="../tags/tag164.xml"/><Relationship Id="rId14" Type="http://schemas.openxmlformats.org/officeDocument/2006/relationships/tags" Target="../tags/tag169.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180.xml"/><Relationship Id="rId13" Type="http://schemas.openxmlformats.org/officeDocument/2006/relationships/tags" Target="../tags/tag185.xml"/><Relationship Id="rId3" Type="http://schemas.openxmlformats.org/officeDocument/2006/relationships/tags" Target="../tags/tag175.xml"/><Relationship Id="rId7" Type="http://schemas.openxmlformats.org/officeDocument/2006/relationships/tags" Target="../tags/tag179.xml"/><Relationship Id="rId12" Type="http://schemas.openxmlformats.org/officeDocument/2006/relationships/tags" Target="../tags/tag184.xml"/><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tags" Target="../tags/tag178.xml"/><Relationship Id="rId11" Type="http://schemas.openxmlformats.org/officeDocument/2006/relationships/tags" Target="../tags/tag183.xml"/><Relationship Id="rId5" Type="http://schemas.openxmlformats.org/officeDocument/2006/relationships/tags" Target="../tags/tag177.xml"/><Relationship Id="rId15" Type="http://schemas.openxmlformats.org/officeDocument/2006/relationships/slideMaster" Target="../slideMasters/slideMaster2.xml"/><Relationship Id="rId10" Type="http://schemas.openxmlformats.org/officeDocument/2006/relationships/tags" Target="../tags/tag182.xml"/><Relationship Id="rId4" Type="http://schemas.openxmlformats.org/officeDocument/2006/relationships/tags" Target="../tags/tag176.xml"/><Relationship Id="rId9" Type="http://schemas.openxmlformats.org/officeDocument/2006/relationships/tags" Target="../tags/tag181.xml"/><Relationship Id="rId14" Type="http://schemas.openxmlformats.org/officeDocument/2006/relationships/tags" Target="../tags/tag18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8FD0B7A-F5DD-4F40-B4CB-3B2C354B893A}"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E8FD0B7A-F5DD-4F40-B4CB-3B2C354B893A}" type="datetimeFigureOut">
              <a:rPr lang="en-US" smtClean="0"/>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8FD0B7A-F5DD-4F40-B4CB-3B2C354B893A}"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8FD0B7A-F5DD-4F40-B4CB-3B2C354B893A}"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8FD0B7A-F5DD-4F40-B4CB-3B2C354B893A}"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8FD0B7A-F5DD-4F40-B4CB-3B2C354B893A}"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8FD0B7A-F5DD-4F40-B4CB-3B2C354B893A}"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8FD0B7A-F5DD-4F40-B4CB-3B2C354B893A}"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8FD0B7A-F5DD-4F40-B4CB-3B2C354B893A}"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descr="C:\Users\lenovo\Desktop\演示文稿1.png演示文稿1"/>
          <p:cNvPicPr>
            <a:picLocks noChangeAspect="1"/>
          </p:cNvPicPr>
          <p:nvPr userDrawn="1">
            <p:custDataLst>
              <p:tags r:id="rId1"/>
            </p:custDataLst>
          </p:nvPr>
        </p:nvPicPr>
        <p:blipFill>
          <a:blip r:embed="rId24"/>
          <a:srcRect/>
          <a:stretch>
            <a:fillRect/>
          </a:stretch>
        </p:blipFill>
        <p:spPr>
          <a:xfrm>
            <a:off x="-29210" y="-16510"/>
            <a:ext cx="12249785" cy="6891020"/>
          </a:xfrm>
          <a:prstGeom prst="rect">
            <a:avLst/>
          </a:prstGeom>
        </p:spPr>
      </p:pic>
      <p:sp>
        <p:nvSpPr>
          <p:cNvPr id="7" name="矩形 6"/>
          <p:cNvSpPr/>
          <p:nvPr userDrawn="1">
            <p:custDataLst>
              <p:tags r:id="rId2"/>
            </p:custDataLst>
          </p:nvPr>
        </p:nvSpPr>
        <p:spPr>
          <a:xfrm>
            <a:off x="-29845" y="-15875"/>
            <a:ext cx="12250420" cy="6890385"/>
          </a:xfrm>
          <a:prstGeom prst="rect">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custDataLst>
              <p:tags r:id="rId3"/>
            </p:custDataLst>
          </p:nvPr>
        </p:nvSpPr>
        <p:spPr>
          <a:xfrm rot="5400000" flipH="1" flipV="1">
            <a:off x="1003700" y="152033"/>
            <a:ext cx="141879" cy="14220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custDataLst>
              <p:tags r:id="rId4"/>
            </p:custDataLst>
          </p:nvPr>
        </p:nvSpPr>
        <p:spPr>
          <a:xfrm rot="5400000" flipH="1" flipV="1">
            <a:off x="748539" y="404895"/>
            <a:ext cx="141879" cy="14220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custDataLst>
              <p:tags r:id="rId5"/>
            </p:custDataLst>
          </p:nvPr>
        </p:nvSpPr>
        <p:spPr>
          <a:xfrm rot="5400000" flipH="1" flipV="1">
            <a:off x="428368" y="152033"/>
            <a:ext cx="141879" cy="14220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custDataLst>
              <p:tags r:id="rId6"/>
            </p:custDataLst>
          </p:nvPr>
        </p:nvSpPr>
        <p:spPr>
          <a:xfrm rot="5400000" flipH="1" flipV="1">
            <a:off x="140702" y="152033"/>
            <a:ext cx="141879" cy="14220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custDataLst>
              <p:tags r:id="rId7"/>
            </p:custDataLst>
          </p:nvPr>
        </p:nvSpPr>
        <p:spPr>
          <a:xfrm rot="5400000" flipH="1" flipV="1">
            <a:off x="140702" y="404895"/>
            <a:ext cx="141879" cy="14220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custDataLst>
              <p:tags r:id="rId8"/>
            </p:custDataLst>
          </p:nvPr>
        </p:nvSpPr>
        <p:spPr>
          <a:xfrm rot="5400000" flipH="1" flipV="1">
            <a:off x="444620" y="404895"/>
            <a:ext cx="141879" cy="14220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custDataLst>
              <p:tags r:id="rId9"/>
            </p:custDataLst>
          </p:nvPr>
        </p:nvSpPr>
        <p:spPr>
          <a:xfrm flipH="1">
            <a:off x="141278" y="6624764"/>
            <a:ext cx="141426" cy="1420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custDataLst>
              <p:tags r:id="rId10"/>
            </p:custDataLst>
          </p:nvPr>
        </p:nvSpPr>
        <p:spPr>
          <a:xfrm flipH="1">
            <a:off x="141278" y="6337385"/>
            <a:ext cx="141426" cy="14205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custDataLst>
              <p:tags r:id="rId11"/>
            </p:custDataLst>
          </p:nvPr>
        </p:nvSpPr>
        <p:spPr>
          <a:xfrm flipH="1">
            <a:off x="141278" y="6050005"/>
            <a:ext cx="141426" cy="1420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custDataLst>
              <p:tags r:id="rId12"/>
            </p:custDataLst>
          </p:nvPr>
        </p:nvSpPr>
        <p:spPr>
          <a:xfrm flipH="1">
            <a:off x="141278" y="5762625"/>
            <a:ext cx="141426" cy="14205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custDataLst>
              <p:tags r:id="rId13"/>
            </p:custDataLst>
          </p:nvPr>
        </p:nvSpPr>
        <p:spPr>
          <a:xfrm flipH="1">
            <a:off x="393800" y="6627603"/>
            <a:ext cx="141505" cy="14213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custDataLst>
              <p:tags r:id="rId14"/>
            </p:custDataLst>
          </p:nvPr>
        </p:nvSpPr>
        <p:spPr>
          <a:xfrm flipH="1">
            <a:off x="393800" y="6052981"/>
            <a:ext cx="141505" cy="14213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custDataLst>
              <p:tags r:id="rId15"/>
            </p:custDataLst>
          </p:nvPr>
        </p:nvGrpSpPr>
        <p:grpSpPr>
          <a:xfrm flipV="1">
            <a:off x="6550660" y="-15875"/>
            <a:ext cx="5670550" cy="6898640"/>
            <a:chOff x="8477" y="-38"/>
            <a:chExt cx="10806" cy="10864"/>
          </a:xfrm>
        </p:grpSpPr>
        <p:sp>
          <p:nvSpPr>
            <p:cNvPr id="10" name="任意多边形 54"/>
            <p:cNvSpPr/>
            <p:nvPr>
              <p:custDataLst>
                <p:tags r:id="rId21"/>
              </p:custDataLst>
            </p:nvPr>
          </p:nvSpPr>
          <p:spPr>
            <a:xfrm>
              <a:off x="8477" y="-38"/>
              <a:ext cx="10806" cy="10864"/>
            </a:xfrm>
            <a:custGeom>
              <a:avLst/>
              <a:gdLst/>
              <a:ahLst/>
              <a:cxnLst>
                <a:cxn ang="3">
                  <a:pos x="hc" y="t"/>
                </a:cxn>
                <a:cxn ang="cd2">
                  <a:pos x="l" y="vc"/>
                </a:cxn>
                <a:cxn ang="cd4">
                  <a:pos x="hc" y="b"/>
                </a:cxn>
                <a:cxn ang="0">
                  <a:pos x="r" y="vc"/>
                </a:cxn>
              </a:cxnLst>
              <a:rect l="l" t="t" r="r" b="b"/>
              <a:pathLst>
                <a:path w="13021" h="10859">
                  <a:moveTo>
                    <a:pt x="0" y="0"/>
                  </a:moveTo>
                  <a:lnTo>
                    <a:pt x="13021" y="0"/>
                  </a:lnTo>
                  <a:lnTo>
                    <a:pt x="13021" y="10859"/>
                  </a:lnTo>
                  <a:lnTo>
                    <a:pt x="12751" y="10859"/>
                  </a:lnTo>
                  <a:lnTo>
                    <a:pt x="12749" y="10848"/>
                  </a:lnTo>
                  <a:cubicBezTo>
                    <a:pt x="11638" y="5358"/>
                    <a:pt x="6518" y="1020"/>
                    <a:pt x="13" y="42"/>
                  </a:cubicBezTo>
                  <a:lnTo>
                    <a:pt x="0" y="40"/>
                  </a:lnTo>
                  <a:lnTo>
                    <a:pt x="0" y="0"/>
                  </a:lnTo>
                  <a:close/>
                </a:path>
              </a:pathLst>
            </a:custGeom>
            <a:solidFill>
              <a:srgbClr val="C6979F">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51"/>
            <p:cNvSpPr/>
            <p:nvPr>
              <p:custDataLst>
                <p:tags r:id="rId22"/>
              </p:custDataLst>
            </p:nvPr>
          </p:nvSpPr>
          <p:spPr>
            <a:xfrm>
              <a:off x="11571" y="-22"/>
              <a:ext cx="7712" cy="10848"/>
            </a:xfrm>
            <a:custGeom>
              <a:avLst/>
              <a:gdLst/>
              <a:ahLst/>
              <a:cxnLst>
                <a:cxn ang="3">
                  <a:pos x="hc" y="t"/>
                </a:cxn>
                <a:cxn ang="cd2">
                  <a:pos x="l" y="vc"/>
                </a:cxn>
                <a:cxn ang="cd4">
                  <a:pos x="hc" y="b"/>
                </a:cxn>
                <a:cxn ang="0">
                  <a:pos x="r" y="vc"/>
                </a:cxn>
              </a:cxnLst>
              <a:rect l="l" t="t" r="r" b="b"/>
              <a:pathLst>
                <a:path w="9039" h="10843">
                  <a:moveTo>
                    <a:pt x="0" y="0"/>
                  </a:moveTo>
                  <a:lnTo>
                    <a:pt x="9039" y="0"/>
                  </a:lnTo>
                  <a:lnTo>
                    <a:pt x="9039" y="10843"/>
                  </a:lnTo>
                  <a:lnTo>
                    <a:pt x="9006" y="10843"/>
                  </a:lnTo>
                  <a:lnTo>
                    <a:pt x="9006" y="10797"/>
                  </a:lnTo>
                  <a:cubicBezTo>
                    <a:pt x="9006" y="5419"/>
                    <a:pt x="5124" y="948"/>
                    <a:pt x="9" y="35"/>
                  </a:cubicBezTo>
                  <a:lnTo>
                    <a:pt x="0" y="33"/>
                  </a:lnTo>
                  <a:lnTo>
                    <a:pt x="0" y="0"/>
                  </a:lnTo>
                  <a:close/>
                </a:path>
              </a:pathLst>
            </a:custGeom>
            <a:solidFill>
              <a:schemeClr val="bg1">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6" name="日期占位符 15"/>
          <p:cNvSpPr>
            <a:spLocks noGrp="1"/>
          </p:cNvSpPr>
          <p:nvPr>
            <p:ph type="dt" sz="half" idx="10"/>
            <p:custDataLst>
              <p:tags r:id="rId16"/>
            </p:custDataLst>
          </p:nvPr>
        </p:nvSpPr>
        <p:spPr/>
        <p:txBody>
          <a:bodyPr/>
          <a:lstStyle/>
          <a:p>
            <a:fld id="{760FBDFE-C587-4B4C-A407-44438C67B59E}" type="datetimeFigureOut">
              <a:rPr lang="zh-CN" altLang="en-US" smtClean="0"/>
              <a:t>2024/5/15</a:t>
            </a:fld>
            <a:endParaRPr lang="zh-CN" altLang="en-US"/>
          </a:p>
        </p:txBody>
      </p:sp>
      <p:sp>
        <p:nvSpPr>
          <p:cNvPr id="17" name="页脚占位符 16"/>
          <p:cNvSpPr>
            <a:spLocks noGrp="1"/>
          </p:cNvSpPr>
          <p:nvPr>
            <p:ph type="ftr" sz="quarter" idx="11"/>
            <p:custDataLst>
              <p:tags r:id="rId17"/>
            </p:custDataLst>
          </p:nvPr>
        </p:nvSpPr>
        <p:spPr/>
        <p:txBody>
          <a:bodyPr/>
          <a:lstStyle/>
          <a:p>
            <a:endParaRPr lang="zh-CN" altLang="en-US" dirty="0"/>
          </a:p>
        </p:txBody>
      </p:sp>
      <p:sp>
        <p:nvSpPr>
          <p:cNvPr id="18" name="灯片编号占位符 17"/>
          <p:cNvSpPr>
            <a:spLocks noGrp="1"/>
          </p:cNvSpPr>
          <p:nvPr>
            <p:ph type="sldNum" sz="quarter" idx="12"/>
            <p:custDataLst>
              <p:tags r:id="rId18"/>
            </p:custDataLst>
          </p:nvPr>
        </p:nvSpPr>
        <p:spPr/>
        <p:txBody>
          <a:bodyPr/>
          <a:lstStyle/>
          <a:p>
            <a:fld id="{49AE70B2-8BF9-45C0-BB95-33D1B9D3A854}" type="slidenum">
              <a:rPr lang="zh-CN" altLang="en-US" smtClean="0"/>
              <a:t>‹#›</a:t>
            </a:fld>
            <a:endParaRPr lang="zh-CN" altLang="en-US" dirty="0"/>
          </a:p>
        </p:txBody>
      </p:sp>
      <p:sp>
        <p:nvSpPr>
          <p:cNvPr id="2" name="标题 1"/>
          <p:cNvSpPr>
            <a:spLocks noGrp="1"/>
          </p:cNvSpPr>
          <p:nvPr>
            <p:ph type="ctrTitle" hasCustomPrompt="1"/>
            <p:custDataLst>
              <p:tags r:id="rId19"/>
            </p:custDataLst>
          </p:nvPr>
        </p:nvSpPr>
        <p:spPr>
          <a:xfrm>
            <a:off x="6894195" y="1851660"/>
            <a:ext cx="4902835" cy="2026920"/>
          </a:xfrm>
        </p:spPr>
        <p:txBody>
          <a:bodyPr lIns="91440" tIns="46800" rIns="91440" bIns="0" anchor="b" anchorCtr="0">
            <a:normAutofit/>
          </a:bodyPr>
          <a:lstStyle>
            <a:lvl1pPr algn="l">
              <a:defRPr sz="5400" b="0" spc="600" baseline="0">
                <a:solidFill>
                  <a:schemeClr val="accent1"/>
                </a:solidFill>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副标题 2"/>
          <p:cNvSpPr>
            <a:spLocks noGrp="1"/>
          </p:cNvSpPr>
          <p:nvPr>
            <p:ph type="subTitle" idx="1" hasCustomPrompt="1"/>
            <p:custDataLst>
              <p:tags r:id="rId20"/>
            </p:custDataLst>
          </p:nvPr>
        </p:nvSpPr>
        <p:spPr>
          <a:xfrm>
            <a:off x="6894195" y="3980180"/>
            <a:ext cx="4902835" cy="616585"/>
          </a:xfrm>
        </p:spPr>
        <p:txBody>
          <a:bodyPr lIns="91440" tIns="0" rIns="91440" bIns="45720">
            <a:normAutofit/>
          </a:bodyPr>
          <a:lstStyle>
            <a:lvl1pPr marL="0" indent="0" algn="l" eaLnBrk="1" fontAlgn="auto" latinLnBrk="0" hangingPunct="1">
              <a:lnSpc>
                <a:spcPct val="100000"/>
              </a:lnSpc>
              <a:buNone/>
              <a:defRPr sz="2000" b="0" u="none" strike="noStrike" kern="1200" cap="none" spc="200" normalizeH="0" baseline="0">
                <a:solidFill>
                  <a:schemeClr val="tx1"/>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2024/5/15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8FD0B7A-F5DD-4F40-B4CB-3B2C354B893A}"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12" name="组合 11"/>
          <p:cNvGrpSpPr/>
          <p:nvPr userDrawn="1">
            <p:custDataLst>
              <p:tags r:id="rId1"/>
            </p:custDataLst>
          </p:nvPr>
        </p:nvGrpSpPr>
        <p:grpSpPr>
          <a:xfrm>
            <a:off x="4095115" y="-15875"/>
            <a:ext cx="8126095" cy="6898640"/>
            <a:chOff x="8477" y="-38"/>
            <a:chExt cx="10806" cy="10864"/>
          </a:xfrm>
        </p:grpSpPr>
        <p:sp>
          <p:nvSpPr>
            <p:cNvPr id="13" name="任意多边形 74"/>
            <p:cNvSpPr/>
            <p:nvPr>
              <p:custDataLst>
                <p:tags r:id="rId7"/>
              </p:custDataLst>
            </p:nvPr>
          </p:nvSpPr>
          <p:spPr>
            <a:xfrm>
              <a:off x="8477" y="-38"/>
              <a:ext cx="10806" cy="10864"/>
            </a:xfrm>
            <a:custGeom>
              <a:avLst/>
              <a:gdLst/>
              <a:ahLst/>
              <a:cxnLst>
                <a:cxn ang="3">
                  <a:pos x="hc" y="t"/>
                </a:cxn>
                <a:cxn ang="cd2">
                  <a:pos x="l" y="vc"/>
                </a:cxn>
                <a:cxn ang="cd4">
                  <a:pos x="hc" y="b"/>
                </a:cxn>
                <a:cxn ang="0">
                  <a:pos x="r" y="vc"/>
                </a:cxn>
              </a:cxnLst>
              <a:rect l="l" t="t" r="r" b="b"/>
              <a:pathLst>
                <a:path w="13021" h="10859">
                  <a:moveTo>
                    <a:pt x="0" y="0"/>
                  </a:moveTo>
                  <a:lnTo>
                    <a:pt x="13021" y="0"/>
                  </a:lnTo>
                  <a:lnTo>
                    <a:pt x="13021" y="10859"/>
                  </a:lnTo>
                  <a:lnTo>
                    <a:pt x="12751" y="10859"/>
                  </a:lnTo>
                  <a:lnTo>
                    <a:pt x="12749" y="10848"/>
                  </a:lnTo>
                  <a:cubicBezTo>
                    <a:pt x="11638" y="5358"/>
                    <a:pt x="6518" y="1020"/>
                    <a:pt x="13" y="42"/>
                  </a:cubicBezTo>
                  <a:lnTo>
                    <a:pt x="0" y="40"/>
                  </a:lnTo>
                  <a:lnTo>
                    <a:pt x="0" y="0"/>
                  </a:lnTo>
                  <a:close/>
                </a:path>
              </a:pathLst>
            </a:cu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微软雅黑" panose="020B0503020204020204" charset="-122"/>
              </a:endParaRPr>
            </a:p>
          </p:txBody>
        </p:sp>
        <p:sp>
          <p:nvSpPr>
            <p:cNvPr id="14" name="任意多边形 75"/>
            <p:cNvSpPr/>
            <p:nvPr>
              <p:custDataLst>
                <p:tags r:id="rId8"/>
              </p:custDataLst>
            </p:nvPr>
          </p:nvSpPr>
          <p:spPr>
            <a:xfrm>
              <a:off x="11571" y="-22"/>
              <a:ext cx="7712" cy="10848"/>
            </a:xfrm>
            <a:custGeom>
              <a:avLst/>
              <a:gdLst/>
              <a:ahLst/>
              <a:cxnLst>
                <a:cxn ang="3">
                  <a:pos x="hc" y="t"/>
                </a:cxn>
                <a:cxn ang="cd2">
                  <a:pos x="l" y="vc"/>
                </a:cxn>
                <a:cxn ang="cd4">
                  <a:pos x="hc" y="b"/>
                </a:cxn>
                <a:cxn ang="0">
                  <a:pos x="r" y="vc"/>
                </a:cxn>
              </a:cxnLst>
              <a:rect l="l" t="t" r="r" b="b"/>
              <a:pathLst>
                <a:path w="9039" h="10843">
                  <a:moveTo>
                    <a:pt x="0" y="0"/>
                  </a:moveTo>
                  <a:lnTo>
                    <a:pt x="9039" y="0"/>
                  </a:lnTo>
                  <a:lnTo>
                    <a:pt x="9039" y="10843"/>
                  </a:lnTo>
                  <a:lnTo>
                    <a:pt x="9006" y="10843"/>
                  </a:lnTo>
                  <a:lnTo>
                    <a:pt x="9006" y="10797"/>
                  </a:lnTo>
                  <a:cubicBezTo>
                    <a:pt x="9006" y="5419"/>
                    <a:pt x="5124" y="948"/>
                    <a:pt x="9" y="35"/>
                  </a:cubicBezTo>
                  <a:lnTo>
                    <a:pt x="0" y="33"/>
                  </a:lnTo>
                  <a:lnTo>
                    <a:pt x="0" y="0"/>
                  </a:lnTo>
                  <a:close/>
                </a:path>
              </a:pathLst>
            </a:custGeom>
            <a:solidFill>
              <a:schemeClr val="bg1">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微软雅黑" panose="020B0503020204020204" charset="-122"/>
              </a:endParaRPr>
            </a:p>
          </p:txBody>
        </p:sp>
      </p:grpSp>
      <p:pic>
        <p:nvPicPr>
          <p:cNvPr id="15" name="图片 14" descr="花花"/>
          <p:cNvPicPr>
            <a:picLocks noChangeAspect="1"/>
          </p:cNvPicPr>
          <p:nvPr userDrawn="1">
            <p:custDataLst>
              <p:tags r:id="rId2"/>
            </p:custDataLst>
          </p:nvPr>
        </p:nvPicPr>
        <p:blipFill>
          <a:blip r:embed="rId10" cstate="email"/>
          <a:stretch>
            <a:fillRect/>
          </a:stretch>
        </p:blipFill>
        <p:spPr>
          <a:xfrm>
            <a:off x="7720330" y="2781300"/>
            <a:ext cx="4446905" cy="4119880"/>
          </a:xfrm>
          <a:prstGeom prst="rect">
            <a:avLst/>
          </a:prstGeom>
        </p:spPr>
      </p:pic>
      <p:sp>
        <p:nvSpPr>
          <p:cNvPr id="2" name="标题 1"/>
          <p:cNvSpPr>
            <a:spLocks noGrp="1"/>
          </p:cNvSpPr>
          <p:nvPr>
            <p:ph type="title" hasCustomPrompt="1"/>
            <p:custDataLst>
              <p:tags r:id="rId3"/>
            </p:custDataLst>
          </p:nvPr>
        </p:nvSpPr>
        <p:spPr>
          <a:xfrm>
            <a:off x="1493133" y="3682095"/>
            <a:ext cx="5017770" cy="1198880"/>
          </a:xfrm>
        </p:spPr>
        <p:txBody>
          <a:bodyPr lIns="91440" tIns="45720" rIns="91440" bIns="0" anchor="t" anchorCtr="0">
            <a:noAutofit/>
          </a:bodyPr>
          <a:lstStyle>
            <a:lvl1pPr>
              <a:defRPr sz="6600" b="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编辑标题</a:t>
            </a:r>
          </a:p>
        </p:txBody>
      </p:sp>
      <p:sp>
        <p:nvSpPr>
          <p:cNvPr id="4" name="日期占位符 3"/>
          <p:cNvSpPr>
            <a:spLocks noGrp="1"/>
          </p:cNvSpPr>
          <p:nvPr>
            <p:ph type="dt" sz="half" idx="10"/>
            <p:custDataLst>
              <p:tags r:id="rId4"/>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2024/5/15</a:t>
            </a:fld>
            <a:endParaRPr lang="zh-CN" altLang="en-US"/>
          </a:p>
        </p:txBody>
      </p:sp>
      <p:sp>
        <p:nvSpPr>
          <p:cNvPr id="5" name="页脚占位符 4"/>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a:noAutofit/>
          </a:bodyPr>
          <a:lstStyle>
            <a:lvl1pPr>
              <a:defRPr sz="1600" baseline="0">
                <a:latin typeface="Arial" panose="020B0604020202020204" pitchFamily="34" charset="0"/>
                <a:ea typeface="微软雅黑" panose="020B0503020204020204" charset="-122"/>
              </a:defRPr>
            </a:lvl1pPr>
            <a:lvl2pPr>
              <a:defRPr sz="1600" baseline="0">
                <a:latin typeface="Arial" panose="020B0604020202020204" pitchFamily="34" charset="0"/>
                <a:ea typeface="微软雅黑" panose="020B0503020204020204" charset="-122"/>
              </a:defRPr>
            </a:lvl2pPr>
            <a:lvl3pPr>
              <a:defRPr sz="1600" baseline="0">
                <a:latin typeface="Arial" panose="020B0604020202020204" pitchFamily="34" charset="0"/>
                <a:ea typeface="微软雅黑" panose="020B0503020204020204" charset="-122"/>
              </a:defRPr>
            </a:lvl3pPr>
            <a:lvl4pPr>
              <a:defRPr sz="1600" baseline="0">
                <a:latin typeface="Arial" panose="020B0604020202020204" pitchFamily="34" charset="0"/>
                <a:ea typeface="微软雅黑" panose="020B0503020204020204" charset="-122"/>
              </a:defRPr>
            </a:lvl4pPr>
            <a:lvl5pPr>
              <a:defRPr sz="1600"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2024/5/15</a:t>
            </a:fld>
            <a:endParaRPr lang="zh-CN" altLang="en-US"/>
          </a:p>
        </p:txBody>
      </p:sp>
      <p:sp>
        <p:nvSpPr>
          <p:cNvPr id="6" name="页脚占位符 5"/>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2024/5/15</a:t>
            </a:fld>
            <a:endParaRPr lang="zh-CN" altLang="en-US"/>
          </a:p>
        </p:txBody>
      </p:sp>
      <p:sp>
        <p:nvSpPr>
          <p:cNvPr id="8" name="页脚占位符 7"/>
          <p:cNvSpPr>
            <a:spLocks noGrp="1"/>
          </p:cNvSpPr>
          <p:nvPr>
            <p:ph type="ftr" sz="quarter" idx="11"/>
            <p:custDataLst>
              <p:tags r:id="rId7"/>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8"/>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4095115" y="-15875"/>
            <a:ext cx="8126095" cy="6898640"/>
            <a:chOff x="8477" y="-38"/>
            <a:chExt cx="10806" cy="10864"/>
          </a:xfrm>
        </p:grpSpPr>
        <p:sp>
          <p:nvSpPr>
            <p:cNvPr id="7" name="任意多边形 74"/>
            <p:cNvSpPr/>
            <p:nvPr>
              <p:custDataLst>
                <p:tags r:id="rId7"/>
              </p:custDataLst>
            </p:nvPr>
          </p:nvSpPr>
          <p:spPr>
            <a:xfrm>
              <a:off x="8477" y="-38"/>
              <a:ext cx="10806" cy="10864"/>
            </a:xfrm>
            <a:custGeom>
              <a:avLst/>
              <a:gdLst/>
              <a:ahLst/>
              <a:cxnLst>
                <a:cxn ang="3">
                  <a:pos x="hc" y="t"/>
                </a:cxn>
                <a:cxn ang="cd2">
                  <a:pos x="l" y="vc"/>
                </a:cxn>
                <a:cxn ang="cd4">
                  <a:pos x="hc" y="b"/>
                </a:cxn>
                <a:cxn ang="0">
                  <a:pos x="r" y="vc"/>
                </a:cxn>
              </a:cxnLst>
              <a:rect l="l" t="t" r="r" b="b"/>
              <a:pathLst>
                <a:path w="13021" h="10859">
                  <a:moveTo>
                    <a:pt x="0" y="0"/>
                  </a:moveTo>
                  <a:lnTo>
                    <a:pt x="13021" y="0"/>
                  </a:lnTo>
                  <a:lnTo>
                    <a:pt x="13021" y="10859"/>
                  </a:lnTo>
                  <a:lnTo>
                    <a:pt x="12751" y="10859"/>
                  </a:lnTo>
                  <a:lnTo>
                    <a:pt x="12749" y="10848"/>
                  </a:lnTo>
                  <a:cubicBezTo>
                    <a:pt x="11638" y="5358"/>
                    <a:pt x="6518" y="1020"/>
                    <a:pt x="13" y="42"/>
                  </a:cubicBezTo>
                  <a:lnTo>
                    <a:pt x="0" y="40"/>
                  </a:lnTo>
                  <a:lnTo>
                    <a:pt x="0" y="0"/>
                  </a:lnTo>
                  <a:close/>
                </a:path>
              </a:pathLst>
            </a:cu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微软雅黑" panose="020B0503020204020204" charset="-122"/>
              </a:endParaRPr>
            </a:p>
          </p:txBody>
        </p:sp>
        <p:sp>
          <p:nvSpPr>
            <p:cNvPr id="8" name="任意多边形 75"/>
            <p:cNvSpPr/>
            <p:nvPr>
              <p:custDataLst>
                <p:tags r:id="rId8"/>
              </p:custDataLst>
            </p:nvPr>
          </p:nvSpPr>
          <p:spPr>
            <a:xfrm>
              <a:off x="11571" y="-22"/>
              <a:ext cx="7712" cy="10848"/>
            </a:xfrm>
            <a:custGeom>
              <a:avLst/>
              <a:gdLst/>
              <a:ahLst/>
              <a:cxnLst>
                <a:cxn ang="3">
                  <a:pos x="hc" y="t"/>
                </a:cxn>
                <a:cxn ang="cd2">
                  <a:pos x="l" y="vc"/>
                </a:cxn>
                <a:cxn ang="cd4">
                  <a:pos x="hc" y="b"/>
                </a:cxn>
                <a:cxn ang="0">
                  <a:pos x="r" y="vc"/>
                </a:cxn>
              </a:cxnLst>
              <a:rect l="l" t="t" r="r" b="b"/>
              <a:pathLst>
                <a:path w="9039" h="10843">
                  <a:moveTo>
                    <a:pt x="0" y="0"/>
                  </a:moveTo>
                  <a:lnTo>
                    <a:pt x="9039" y="0"/>
                  </a:lnTo>
                  <a:lnTo>
                    <a:pt x="9039" y="10843"/>
                  </a:lnTo>
                  <a:lnTo>
                    <a:pt x="9006" y="10843"/>
                  </a:lnTo>
                  <a:lnTo>
                    <a:pt x="9006" y="10797"/>
                  </a:lnTo>
                  <a:cubicBezTo>
                    <a:pt x="9006" y="5419"/>
                    <a:pt x="5124" y="948"/>
                    <a:pt x="9" y="35"/>
                  </a:cubicBezTo>
                  <a:lnTo>
                    <a:pt x="0" y="33"/>
                  </a:lnTo>
                  <a:lnTo>
                    <a:pt x="0" y="0"/>
                  </a:lnTo>
                  <a:close/>
                </a:path>
              </a:pathLst>
            </a:custGeom>
            <a:solidFill>
              <a:schemeClr val="bg1">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aseline="0">
                <a:latin typeface="Arial" panose="020B0604020202020204" pitchFamily="34" charset="0"/>
                <a:ea typeface="微软雅黑" panose="020B0503020204020204" charset="-122"/>
              </a:endParaRPr>
            </a:p>
          </p:txBody>
        </p:sp>
      </p:grpSp>
      <p:pic>
        <p:nvPicPr>
          <p:cNvPr id="9" name="图片 8" descr="花花"/>
          <p:cNvPicPr>
            <a:picLocks noChangeAspect="1"/>
          </p:cNvPicPr>
          <p:nvPr userDrawn="1">
            <p:custDataLst>
              <p:tags r:id="rId2"/>
            </p:custDataLst>
          </p:nvPr>
        </p:nvPicPr>
        <p:blipFill>
          <a:blip r:embed="rId10" cstate="email"/>
          <a:stretch>
            <a:fillRect/>
          </a:stretch>
        </p:blipFill>
        <p:spPr>
          <a:xfrm>
            <a:off x="7720330" y="2781300"/>
            <a:ext cx="4446905" cy="4119880"/>
          </a:xfrm>
          <a:prstGeom prst="rect">
            <a:avLst/>
          </a:prstGeom>
        </p:spPr>
      </p:pic>
      <p:sp>
        <p:nvSpPr>
          <p:cNvPr id="2" name="标题 1"/>
          <p:cNvSpPr>
            <a:spLocks noGrp="1"/>
          </p:cNvSpPr>
          <p:nvPr>
            <p:ph type="title"/>
            <p:custDataLst>
              <p:tags r:id="rId3"/>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4"/>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2024/5/15</a:t>
            </a:fld>
            <a:endParaRPr lang="zh-CN" altLang="en-US"/>
          </a:p>
        </p:txBody>
      </p:sp>
      <p:sp>
        <p:nvSpPr>
          <p:cNvPr id="4" name="页脚占位符 3"/>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2024/5/15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lvl1pPr>
              <a:defRPr baseline="0">
                <a:latin typeface="Arial" panose="020B0604020202020204" pitchFamily="34" charset="0"/>
                <a:ea typeface="微软雅黑" panose="020B0503020204020204" charset="-122"/>
              </a:defRPr>
            </a:lvl1pPr>
          </a:lstStyle>
          <a:p>
            <a:fld id="{9EFD9D74-47D9-4702-A33C-335B63B48DBF}" type="datetimeFigureOut">
              <a:rPr lang="zh-CN" altLang="en-US" smtClean="0"/>
              <a:t>2024/5/15</a:t>
            </a:fld>
            <a:endParaRPr lang="zh-CN" altLang="en-US" dirty="0"/>
          </a:p>
        </p:txBody>
      </p:sp>
      <p:sp>
        <p:nvSpPr>
          <p:cNvPr id="6" name="页脚占位符 5"/>
          <p:cNvSpPr>
            <a:spLocks noGrp="1"/>
          </p:cNvSpPr>
          <p:nvPr>
            <p:ph type="ftr" sz="quarter" idx="11"/>
            <p:custDataLst>
              <p:tags r:id="rId5"/>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lvl1pPr>
              <a:defRPr baseline="0">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baseline="0">
                <a:latin typeface="Arial" panose="020B0604020202020204" pitchFamily="34" charset="0"/>
                <a:ea typeface="微软雅黑" panose="020B0503020204020204" charset="-122"/>
              </a:defRPr>
            </a:lvl1pPr>
            <a:lvl2pPr indent="0" eaLnBrk="1" fontAlgn="auto" latinLnBrk="0" hangingPunct="1">
              <a:defRPr baseline="0">
                <a:latin typeface="Arial" panose="020B0604020202020204" pitchFamily="34" charset="0"/>
                <a:ea typeface="微软雅黑" panose="020B0503020204020204" charset="-122"/>
              </a:defRPr>
            </a:lvl2pPr>
            <a:lvl3pPr indent="0" eaLnBrk="1" fontAlgn="auto" latinLnBrk="0" hangingPunct="1">
              <a:defRPr baseline="0">
                <a:latin typeface="Arial" panose="020B0604020202020204" pitchFamily="34" charset="0"/>
                <a:ea typeface="微软雅黑" panose="020B0503020204020204" charset="-122"/>
              </a:defRPr>
            </a:lvl3pPr>
            <a:lvl4pPr indent="0" eaLnBrk="1" fontAlgn="auto" latinLnBrk="0" hangingPunct="1">
              <a:defRPr baseline="0">
                <a:latin typeface="Arial" panose="020B0604020202020204" pitchFamily="34" charset="0"/>
                <a:ea typeface="微软雅黑" panose="020B0503020204020204" charset="-122"/>
              </a:defRPr>
            </a:lvl4pPr>
            <a:lvl5pPr indent="0" eaLnBrk="1" fontAlgn="auto" latinLnBrk="0" hangingPunct="1">
              <a:defRPr baseline="0">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lvl1pPr>
              <a:defRPr baseline="0">
                <a:latin typeface="Arial" panose="020B0604020202020204" pitchFamily="34" charset="0"/>
                <a:ea typeface="微软雅黑" panose="020B0503020204020204" charset="-122"/>
              </a:defRPr>
            </a:lvl1pPr>
          </a:lstStyle>
          <a:p>
            <a:fld id="{760FBDFE-C587-4B4C-A407-44438C67B59E}" type="datetimeFigureOut">
              <a:rPr lang="zh-CN" altLang="en-US" smtClean="0"/>
              <a:t>2024/5/15</a:t>
            </a:fld>
            <a:endParaRPr lang="zh-CN" altLang="en-US"/>
          </a:p>
        </p:txBody>
      </p:sp>
      <p:sp>
        <p:nvSpPr>
          <p:cNvPr id="5" name="页脚占位符 4"/>
          <p:cNvSpPr>
            <a:spLocks noGrp="1"/>
          </p:cNvSpPr>
          <p:nvPr>
            <p:ph type="ftr" sz="quarter" idx="11"/>
            <p:custDataLst>
              <p:tags r:id="rId4"/>
            </p:custDataLst>
          </p:nvPr>
        </p:nvSpPr>
        <p:spPr/>
        <p:txBody>
          <a:bodyPr/>
          <a:lstStyle>
            <a:lvl1pPr>
              <a:defRPr baseline="0">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5"/>
            </p:custDataLst>
          </p:nvPr>
        </p:nvSpPr>
        <p:spPr/>
        <p:txBody>
          <a:bodyPr/>
          <a:lstStyle>
            <a:lvl1pPr>
              <a:defRPr baseline="0">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2024/5/15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grpSp>
        <p:nvGrpSpPr>
          <p:cNvPr id="7" name="组合 6"/>
          <p:cNvGrpSpPr/>
          <p:nvPr userDrawn="1">
            <p:custDataLst>
              <p:tags r:id="rId1"/>
            </p:custDataLst>
          </p:nvPr>
        </p:nvGrpSpPr>
        <p:grpSpPr>
          <a:xfrm flipH="1">
            <a:off x="8255" y="-25400"/>
            <a:ext cx="11964670" cy="6898005"/>
            <a:chOff x="8477" y="-38"/>
            <a:chExt cx="10806" cy="10864"/>
          </a:xfrm>
        </p:grpSpPr>
        <p:sp>
          <p:nvSpPr>
            <p:cNvPr id="8" name="任意多边形 54"/>
            <p:cNvSpPr/>
            <p:nvPr>
              <p:custDataLst>
                <p:tags r:id="rId12"/>
              </p:custDataLst>
            </p:nvPr>
          </p:nvSpPr>
          <p:spPr>
            <a:xfrm>
              <a:off x="8477" y="-38"/>
              <a:ext cx="10806" cy="10864"/>
            </a:xfrm>
            <a:custGeom>
              <a:avLst/>
              <a:gdLst/>
              <a:ahLst/>
              <a:cxnLst>
                <a:cxn ang="3">
                  <a:pos x="hc" y="t"/>
                </a:cxn>
                <a:cxn ang="cd2">
                  <a:pos x="l" y="vc"/>
                </a:cxn>
                <a:cxn ang="cd4">
                  <a:pos x="hc" y="b"/>
                </a:cxn>
                <a:cxn ang="0">
                  <a:pos x="r" y="vc"/>
                </a:cxn>
              </a:cxnLst>
              <a:rect l="l" t="t" r="r" b="b"/>
              <a:pathLst>
                <a:path w="13021" h="10859">
                  <a:moveTo>
                    <a:pt x="0" y="0"/>
                  </a:moveTo>
                  <a:lnTo>
                    <a:pt x="13021" y="0"/>
                  </a:lnTo>
                  <a:lnTo>
                    <a:pt x="13021" y="10859"/>
                  </a:lnTo>
                  <a:lnTo>
                    <a:pt x="12751" y="10859"/>
                  </a:lnTo>
                  <a:lnTo>
                    <a:pt x="12749" y="10848"/>
                  </a:lnTo>
                  <a:cubicBezTo>
                    <a:pt x="11638" y="5358"/>
                    <a:pt x="6518" y="1020"/>
                    <a:pt x="13" y="42"/>
                  </a:cubicBezTo>
                  <a:lnTo>
                    <a:pt x="0" y="40"/>
                  </a:lnTo>
                  <a:lnTo>
                    <a:pt x="0" y="0"/>
                  </a:lnTo>
                  <a:close/>
                </a:path>
              </a:pathLst>
            </a:custGeom>
            <a:solidFill>
              <a:schemeClr val="accent1">
                <a:lumMod val="40000"/>
                <a:lumOff val="6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51"/>
            <p:cNvSpPr/>
            <p:nvPr>
              <p:custDataLst>
                <p:tags r:id="rId13"/>
              </p:custDataLst>
            </p:nvPr>
          </p:nvSpPr>
          <p:spPr>
            <a:xfrm>
              <a:off x="11571" y="-22"/>
              <a:ext cx="7712" cy="10848"/>
            </a:xfrm>
            <a:custGeom>
              <a:avLst/>
              <a:gdLst/>
              <a:ahLst/>
              <a:cxnLst>
                <a:cxn ang="3">
                  <a:pos x="hc" y="t"/>
                </a:cxn>
                <a:cxn ang="cd2">
                  <a:pos x="l" y="vc"/>
                </a:cxn>
                <a:cxn ang="cd4">
                  <a:pos x="hc" y="b"/>
                </a:cxn>
                <a:cxn ang="0">
                  <a:pos x="r" y="vc"/>
                </a:cxn>
              </a:cxnLst>
              <a:rect l="l" t="t" r="r" b="b"/>
              <a:pathLst>
                <a:path w="9039" h="10843">
                  <a:moveTo>
                    <a:pt x="0" y="0"/>
                  </a:moveTo>
                  <a:lnTo>
                    <a:pt x="9039" y="0"/>
                  </a:lnTo>
                  <a:lnTo>
                    <a:pt x="9039" y="10843"/>
                  </a:lnTo>
                  <a:lnTo>
                    <a:pt x="9006" y="10843"/>
                  </a:lnTo>
                  <a:lnTo>
                    <a:pt x="9006" y="10797"/>
                  </a:lnTo>
                  <a:cubicBezTo>
                    <a:pt x="9006" y="5419"/>
                    <a:pt x="5124" y="948"/>
                    <a:pt x="9" y="35"/>
                  </a:cubicBezTo>
                  <a:lnTo>
                    <a:pt x="0" y="33"/>
                  </a:lnTo>
                  <a:lnTo>
                    <a:pt x="0" y="0"/>
                  </a:lnTo>
                  <a:close/>
                </a:path>
              </a:pathLst>
            </a:custGeom>
            <a:solidFill>
              <a:schemeClr val="bg1">
                <a:lumMod val="75000"/>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grpSp>
        <p:nvGrpSpPr>
          <p:cNvPr id="17" name="组合 16"/>
          <p:cNvGrpSpPr/>
          <p:nvPr userDrawn="1">
            <p:custDataLst>
              <p:tags r:id="rId2"/>
            </p:custDataLst>
          </p:nvPr>
        </p:nvGrpSpPr>
        <p:grpSpPr>
          <a:xfrm>
            <a:off x="6210935" y="2930525"/>
            <a:ext cx="141296" cy="1004263"/>
            <a:chOff x="6210935" y="2930525"/>
            <a:chExt cx="141296" cy="1004263"/>
          </a:xfrm>
        </p:grpSpPr>
        <p:sp>
          <p:nvSpPr>
            <p:cNvPr id="11" name="椭圆 10"/>
            <p:cNvSpPr/>
            <p:nvPr>
              <p:custDataLst>
                <p:tags r:id="rId8"/>
              </p:custDataLst>
            </p:nvPr>
          </p:nvSpPr>
          <p:spPr>
            <a:xfrm>
              <a:off x="6210935" y="3792728"/>
              <a:ext cx="141296" cy="14206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custDataLst>
                <p:tags r:id="rId9"/>
              </p:custDataLst>
            </p:nvPr>
          </p:nvSpPr>
          <p:spPr>
            <a:xfrm>
              <a:off x="6210935" y="3505327"/>
              <a:ext cx="141296" cy="1420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custDataLst>
                <p:tags r:id="rId10"/>
              </p:custDataLst>
            </p:nvPr>
          </p:nvSpPr>
          <p:spPr>
            <a:xfrm>
              <a:off x="6210935" y="3217926"/>
              <a:ext cx="141296" cy="14206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custDataLst>
                <p:tags r:id="rId11"/>
              </p:custDataLst>
            </p:nvPr>
          </p:nvSpPr>
          <p:spPr>
            <a:xfrm>
              <a:off x="6210935" y="2930525"/>
              <a:ext cx="141296" cy="14206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userDrawn="1">
            <p:ph type="dt" sz="half" idx="10"/>
            <p:custDataLst>
              <p:tags r:id="rId3"/>
            </p:custDataLst>
          </p:nvPr>
        </p:nvSpPr>
        <p:spPr/>
        <p:txBody>
          <a:bodyPr/>
          <a:lstStyle/>
          <a:p>
            <a:fld id="{760FBDFE-C587-4B4C-A407-44438C67B59E}" type="datetimeFigureOut">
              <a:rPr lang="zh-CN" altLang="en-US" smtClean="0"/>
              <a:t>2024/5/15</a:t>
            </a:fld>
            <a:endParaRPr lang="zh-CN" altLang="en-US"/>
          </a:p>
        </p:txBody>
      </p:sp>
      <p:sp>
        <p:nvSpPr>
          <p:cNvPr id="4" name="页脚占位符 3"/>
          <p:cNvSpPr>
            <a:spLocks noGrp="1"/>
          </p:cNvSpPr>
          <p:nvPr userDrawn="1">
            <p:ph type="ftr" sz="quarter" idx="11"/>
            <p:custDataLst>
              <p:tags r:id="rId4"/>
            </p:custDataLst>
          </p:nvPr>
        </p:nvSpPr>
        <p:spPr/>
        <p:txBody>
          <a:bodyPr/>
          <a:lstStyle/>
          <a:p>
            <a:endParaRPr lang="zh-CN" altLang="en-US"/>
          </a:p>
        </p:txBody>
      </p:sp>
      <p:sp>
        <p:nvSpPr>
          <p:cNvPr id="5" name="灯片编号占位符 4"/>
          <p:cNvSpPr>
            <a:spLocks noGrp="1"/>
          </p:cNvSpPr>
          <p:nvPr userDrawn="1">
            <p:ph type="sldNum" sz="quarter" idx="12"/>
            <p:custDataLst>
              <p:tags r:id="rId5"/>
            </p:custDataLst>
          </p:nvPr>
        </p:nvSpPr>
        <p:spPr/>
        <p:txBody>
          <a:bodyPr/>
          <a:lstStyle/>
          <a:p>
            <a:fld id="{49AE70B2-8BF9-45C0-BB95-33D1B9D3A854}" type="slidenum">
              <a:rPr lang="zh-CN" altLang="en-US" smtClean="0"/>
              <a:t>‹#›</a:t>
            </a:fld>
            <a:endParaRPr lang="zh-CN" altLang="en-US"/>
          </a:p>
        </p:txBody>
      </p:sp>
      <p:sp>
        <p:nvSpPr>
          <p:cNvPr id="6" name="任意多边形 21"/>
          <p:cNvSpPr/>
          <p:nvPr userDrawn="1">
            <p:custDataLst>
              <p:tags r:id="rId6"/>
            </p:custDataLst>
          </p:nvPr>
        </p:nvSpPr>
        <p:spPr>
          <a:xfrm flipH="1" flipV="1">
            <a:off x="8255" y="-15240"/>
            <a:ext cx="11964670" cy="6887845"/>
          </a:xfrm>
          <a:custGeom>
            <a:avLst/>
            <a:gdLst/>
            <a:ahLst/>
            <a:cxnLst>
              <a:cxn ang="3">
                <a:pos x="hc" y="t"/>
              </a:cxn>
              <a:cxn ang="cd2">
                <a:pos x="l" y="vc"/>
              </a:cxn>
              <a:cxn ang="cd4">
                <a:pos x="hc" y="b"/>
              </a:cxn>
              <a:cxn ang="0">
                <a:pos x="r" y="vc"/>
              </a:cxn>
            </a:cxnLst>
            <a:rect l="l" t="t" r="r" b="b"/>
            <a:pathLst>
              <a:path w="13021" h="10859">
                <a:moveTo>
                  <a:pt x="0" y="0"/>
                </a:moveTo>
                <a:lnTo>
                  <a:pt x="13021" y="0"/>
                </a:lnTo>
                <a:lnTo>
                  <a:pt x="13021" y="10859"/>
                </a:lnTo>
                <a:lnTo>
                  <a:pt x="12751" y="10859"/>
                </a:lnTo>
                <a:lnTo>
                  <a:pt x="12749" y="10848"/>
                </a:lnTo>
                <a:cubicBezTo>
                  <a:pt x="11638" y="5358"/>
                  <a:pt x="6518" y="1020"/>
                  <a:pt x="13" y="42"/>
                </a:cubicBezTo>
                <a:lnTo>
                  <a:pt x="0" y="40"/>
                </a:lnTo>
                <a:lnTo>
                  <a:pt x="0" y="0"/>
                </a:lnTo>
                <a:close/>
              </a:path>
            </a:pathLst>
          </a:custGeom>
          <a:solidFill>
            <a:schemeClr val="accent1">
              <a:lumMod val="40000"/>
              <a:lumOff val="6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标题 1"/>
          <p:cNvSpPr>
            <a:spLocks noGrp="1"/>
          </p:cNvSpPr>
          <p:nvPr userDrawn="1">
            <p:ph type="title" hasCustomPrompt="1"/>
            <p:custDataLst>
              <p:tags r:id="rId7"/>
            </p:custDataLst>
          </p:nvPr>
        </p:nvSpPr>
        <p:spPr>
          <a:xfrm>
            <a:off x="6717913" y="2676939"/>
            <a:ext cx="4592687" cy="1431235"/>
          </a:xfrm>
        </p:spPr>
        <p:txBody>
          <a:bodyPr vert="horz" lIns="91440" tIns="45720" rIns="91440" bIns="45720" rtlCol="0" anchor="ctr" anchorCtr="0">
            <a:normAutofit/>
          </a:bodyPr>
          <a:lstStyle>
            <a:lvl1pPr marL="0" marR="0" algn="l" defTabSz="914400" rtl="0" eaLnBrk="1" fontAlgn="auto" latinLnBrk="0" hangingPunct="1">
              <a:lnSpc>
                <a:spcPct val="100000"/>
              </a:lnSpc>
              <a:buNone/>
              <a:defRPr kumimoji="0" lang="zh-CN" altLang="en-US" sz="6600" b="0"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rot="5400000">
            <a:off x="-25400" y="6208395"/>
            <a:ext cx="749935" cy="140970"/>
            <a:chOff x="308" y="10338"/>
            <a:chExt cx="1181" cy="222"/>
          </a:xfrm>
        </p:grpSpPr>
        <p:sp>
          <p:nvSpPr>
            <p:cNvPr id="36" name="椭圆 35"/>
            <p:cNvSpPr/>
            <p:nvPr userDrawn="1">
              <p:custDataLst>
                <p:tags r:id="rId6"/>
              </p:custDataLst>
            </p:nvPr>
          </p:nvSpPr>
          <p:spPr>
            <a:xfrm rot="5400000" flipH="1" flipV="1">
              <a:off x="1266" y="10337"/>
              <a:ext cx="223" cy="2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39" name="椭圆 38"/>
            <p:cNvSpPr/>
            <p:nvPr userDrawn="1">
              <p:custDataLst>
                <p:tags r:id="rId7"/>
              </p:custDataLst>
            </p:nvPr>
          </p:nvSpPr>
          <p:spPr>
            <a:xfrm rot="5400000" flipH="1" flipV="1">
              <a:off x="309" y="10337"/>
              <a:ext cx="223" cy="2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40" name="椭圆 39"/>
            <p:cNvSpPr/>
            <p:nvPr userDrawn="1">
              <p:custDataLst>
                <p:tags r:id="rId8"/>
              </p:custDataLst>
            </p:nvPr>
          </p:nvSpPr>
          <p:spPr>
            <a:xfrm rot="5400000" flipH="1" flipV="1">
              <a:off x="787" y="10337"/>
              <a:ext cx="223" cy="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solidFill>
                  <a:schemeClr val="tx1">
                    <a:lumMod val="75000"/>
                    <a:lumOff val="2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p:custDataLst>
              <p:tags r:id="rId2"/>
            </p:custDataLst>
          </p:nvPr>
        </p:nvSpPr>
        <p:spPr/>
        <p:txBody>
          <a:bodyPr>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2024/5/15</a:t>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8FD0B7A-F5DD-4F40-B4CB-3B2C354B893A}"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1530" y="29404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grpSp>
        <p:nvGrpSpPr>
          <p:cNvPr id="26" name="组合 25"/>
          <p:cNvGrpSpPr/>
          <p:nvPr userDrawn="1">
            <p:custDataLst>
              <p:tags r:id="rId2"/>
            </p:custDataLst>
          </p:nvPr>
        </p:nvGrpSpPr>
        <p:grpSpPr>
          <a:xfrm>
            <a:off x="11529695" y="186690"/>
            <a:ext cx="551815" cy="603250"/>
            <a:chOff x="18157" y="294"/>
            <a:chExt cx="973" cy="1063"/>
          </a:xfrm>
        </p:grpSpPr>
        <p:sp>
          <p:nvSpPr>
            <p:cNvPr id="22" name="椭圆 21"/>
            <p:cNvSpPr/>
            <p:nvPr userDrawn="1">
              <p:custDataLst>
                <p:tags r:id="rId12"/>
              </p:custDataLst>
            </p:nvPr>
          </p:nvSpPr>
          <p:spPr>
            <a:xfrm rot="12420000">
              <a:off x="18808" y="294"/>
              <a:ext cx="323" cy="3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23" name="椭圆 22"/>
            <p:cNvSpPr/>
            <p:nvPr userDrawn="1">
              <p:custDataLst>
                <p:tags r:id="rId13"/>
              </p:custDataLst>
            </p:nvPr>
          </p:nvSpPr>
          <p:spPr>
            <a:xfrm rot="12420000">
              <a:off x="18157" y="1131"/>
              <a:ext cx="225" cy="2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24" name="椭圆 23"/>
            <p:cNvSpPr/>
            <p:nvPr userDrawn="1">
              <p:custDataLst>
                <p:tags r:id="rId14"/>
              </p:custDataLst>
            </p:nvPr>
          </p:nvSpPr>
          <p:spPr>
            <a:xfrm rot="12420000">
              <a:off x="18472" y="722"/>
              <a:ext cx="282" cy="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grpSp>
      <p:grpSp>
        <p:nvGrpSpPr>
          <p:cNvPr id="27" name="组合 26"/>
          <p:cNvGrpSpPr/>
          <p:nvPr userDrawn="1">
            <p:custDataLst>
              <p:tags r:id="rId3"/>
            </p:custDataLst>
          </p:nvPr>
        </p:nvGrpSpPr>
        <p:grpSpPr>
          <a:xfrm rot="16200000" flipH="1">
            <a:off x="101600" y="6173470"/>
            <a:ext cx="551815" cy="603250"/>
            <a:chOff x="18157" y="294"/>
            <a:chExt cx="973" cy="1063"/>
          </a:xfrm>
        </p:grpSpPr>
        <p:sp>
          <p:nvSpPr>
            <p:cNvPr id="28" name="椭圆 27"/>
            <p:cNvSpPr/>
            <p:nvPr userDrawn="1">
              <p:custDataLst>
                <p:tags r:id="rId9"/>
              </p:custDataLst>
            </p:nvPr>
          </p:nvSpPr>
          <p:spPr>
            <a:xfrm rot="12420000">
              <a:off x="18808" y="294"/>
              <a:ext cx="323" cy="3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29" name="椭圆 28"/>
            <p:cNvSpPr/>
            <p:nvPr userDrawn="1">
              <p:custDataLst>
                <p:tags r:id="rId10"/>
              </p:custDataLst>
            </p:nvPr>
          </p:nvSpPr>
          <p:spPr>
            <a:xfrm rot="12420000">
              <a:off x="18157" y="1131"/>
              <a:ext cx="225" cy="2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30" name="椭圆 29"/>
            <p:cNvSpPr/>
            <p:nvPr userDrawn="1">
              <p:custDataLst>
                <p:tags r:id="rId11"/>
              </p:custDataLst>
            </p:nvPr>
          </p:nvSpPr>
          <p:spPr>
            <a:xfrm rot="12420000">
              <a:off x="18472" y="722"/>
              <a:ext cx="282" cy="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grpSp>
      <p:sp>
        <p:nvSpPr>
          <p:cNvPr id="3" name="日期占位符 2"/>
          <p:cNvSpPr>
            <a:spLocks noGrp="1"/>
          </p:cNvSpPr>
          <p:nvPr>
            <p:ph type="dt" sz="half" idx="10"/>
            <p:custDataLst>
              <p:tags r:id="rId4"/>
            </p:custDataLst>
          </p:nvPr>
        </p:nvSpPr>
        <p:spPr/>
        <p:txBody>
          <a:bodyPr>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2024/5/15</a:t>
            </a:fld>
            <a:endParaRPr lang="zh-CN" altLang="en-US"/>
          </a:p>
        </p:txBody>
      </p:sp>
      <p:sp>
        <p:nvSpPr>
          <p:cNvPr id="4" name="页脚占位符 3"/>
          <p:cNvSpPr>
            <a:spLocks noGrp="1"/>
          </p:cNvSpPr>
          <p:nvPr>
            <p:ph type="ftr" sz="quarter" idx="11"/>
            <p:custDataLst>
              <p:tags r:id="rId5"/>
            </p:custDataLst>
          </p:nvPr>
        </p:nvSpPr>
        <p:spPr/>
        <p:txBody>
          <a:bodyPr>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1281113" y="2163600"/>
            <a:ext cx="9626600" cy="3445200"/>
          </a:xfrm>
        </p:spPr>
        <p:txBody>
          <a:bodyPr>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hasCustomPrompt="1"/>
            <p:custDataLst>
              <p:tags r:id="rId8"/>
            </p:custDataLst>
          </p:nvPr>
        </p:nvSpPr>
        <p:spPr>
          <a:xfrm>
            <a:off x="1281600" y="1249200"/>
            <a:ext cx="9626400" cy="723600"/>
          </a:xfrm>
        </p:spPr>
        <p:txBody>
          <a:bodyPr anchor="ctr">
            <a:normAutofit/>
          </a:bodyPr>
          <a:lstStyle>
            <a:lvl1pPr>
              <a:defRPr sz="3200" baseline="0">
                <a:solidFill>
                  <a:schemeClr val="tx1">
                    <a:lumMod val="75000"/>
                    <a:lumOff val="25000"/>
                  </a:schemeClr>
                </a:solidFill>
                <a:latin typeface="Arial" panose="020B0604020202020204" pitchFamily="34" charset="0"/>
                <a:ea typeface="微软雅黑" panose="020B0503020204020204" charset="-122"/>
              </a:defRPr>
            </a:lvl1pPr>
          </a:lstStyle>
          <a:p>
            <a:r>
              <a:rPr lang="zh-CN" altLang="en-US" dirty="0"/>
              <a:t>单击此处编辑标题</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381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dirty="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3" name="日期占位符 2"/>
          <p:cNvSpPr>
            <a:spLocks noGrp="1"/>
          </p:cNvSpPr>
          <p:nvPr>
            <p:ph type="dt" sz="half" idx="10"/>
            <p:custDataLst>
              <p:tags r:id="rId2"/>
            </p:custDataLst>
          </p:nvPr>
        </p:nvSpPr>
        <p:spPr/>
        <p:txBody>
          <a:bodyPr wrap="square">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2024/5/15</a:t>
            </a:fld>
            <a:endParaRPr lang="zh-CN" altLang="en-US"/>
          </a:p>
        </p:txBody>
      </p:sp>
      <p:sp>
        <p:nvSpPr>
          <p:cNvPr id="4" name="页脚占位符 3"/>
          <p:cNvSpPr>
            <a:spLocks noGrp="1"/>
          </p:cNvSpPr>
          <p:nvPr>
            <p:ph type="ftr" sz="quarter" idx="11"/>
            <p:custDataLst>
              <p:tags r:id="rId3"/>
            </p:custDataLst>
          </p:nvPr>
        </p:nvSpPr>
        <p:spPr/>
        <p:txBody>
          <a:bodyPr wrap="square">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9" name="内容占位符 8"/>
          <p:cNvSpPr>
            <a:spLocks noGrp="1"/>
          </p:cNvSpPr>
          <p:nvPr>
            <p:ph sz="quarter" idx="14"/>
            <p:custDataLst>
              <p:tags r:id="rId5"/>
            </p:custDataLst>
          </p:nvPr>
        </p:nvSpPr>
        <p:spPr>
          <a:xfrm>
            <a:off x="5101200" y="769938"/>
            <a:ext cx="6480000" cy="5087937"/>
          </a:xfrm>
        </p:spPr>
        <p:txBody>
          <a:bodyPr wrap="square">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pSp>
        <p:nvGrpSpPr>
          <p:cNvPr id="15" name="组合 14"/>
          <p:cNvGrpSpPr/>
          <p:nvPr userDrawn="1">
            <p:custDataLst>
              <p:tags r:id="rId6"/>
            </p:custDataLst>
          </p:nvPr>
        </p:nvGrpSpPr>
        <p:grpSpPr>
          <a:xfrm rot="16200000">
            <a:off x="10160" y="6081395"/>
            <a:ext cx="749935" cy="394335"/>
            <a:chOff x="17822" y="10000"/>
            <a:chExt cx="1181" cy="621"/>
          </a:xfrm>
        </p:grpSpPr>
        <p:sp>
          <p:nvSpPr>
            <p:cNvPr id="10" name="椭圆 9"/>
            <p:cNvSpPr/>
            <p:nvPr userDrawn="1">
              <p:custDataLst>
                <p:tags r:id="rId9"/>
              </p:custDataLst>
            </p:nvPr>
          </p:nvSpPr>
          <p:spPr>
            <a:xfrm rot="5400000" flipV="1">
              <a:off x="17823" y="10398"/>
              <a:ext cx="223" cy="2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11" name="椭圆 10"/>
            <p:cNvSpPr/>
            <p:nvPr userDrawn="1">
              <p:custDataLst>
                <p:tags r:id="rId10"/>
              </p:custDataLst>
            </p:nvPr>
          </p:nvSpPr>
          <p:spPr>
            <a:xfrm rot="5400000" flipV="1">
              <a:off x="18327" y="9999"/>
              <a:ext cx="223" cy="2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12" name="椭圆 11"/>
            <p:cNvSpPr/>
            <p:nvPr userDrawn="1">
              <p:custDataLst>
                <p:tags r:id="rId11"/>
              </p:custDataLst>
            </p:nvPr>
          </p:nvSpPr>
          <p:spPr>
            <a:xfrm rot="5400000" flipV="1">
              <a:off x="18780" y="9999"/>
              <a:ext cx="223" cy="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14" name="椭圆 13"/>
            <p:cNvSpPr/>
            <p:nvPr userDrawn="1">
              <p:custDataLst>
                <p:tags r:id="rId12"/>
              </p:custDataLst>
            </p:nvPr>
          </p:nvSpPr>
          <p:spPr>
            <a:xfrm rot="5400000" flipV="1">
              <a:off x="18301" y="10398"/>
              <a:ext cx="223" cy="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grpSp>
      <p:sp>
        <p:nvSpPr>
          <p:cNvPr id="2" name="标题 1"/>
          <p:cNvSpPr>
            <a:spLocks noGrp="1"/>
          </p:cNvSpPr>
          <p:nvPr>
            <p:ph type="title" hasCustomPrompt="1"/>
            <p:custDataLst>
              <p:tags r:id="rId7"/>
            </p:custDataLst>
          </p:nvPr>
        </p:nvSpPr>
        <p:spPr>
          <a:xfrm>
            <a:off x="583200" y="770400"/>
            <a:ext cx="3960000" cy="882000"/>
          </a:xfrm>
        </p:spPr>
        <p:txBody>
          <a:bodyPr wrap="square" anchor="ctr">
            <a:normAutofit/>
          </a:bodyPr>
          <a:lstStyle>
            <a:lvl1pPr>
              <a:defRPr sz="3600" baseline="0">
                <a:solidFill>
                  <a:schemeClr val="tx1">
                    <a:lumMod val="75000"/>
                    <a:lumOff val="25000"/>
                  </a:schemeClr>
                </a:solidFill>
                <a:latin typeface="Arial" panose="020B0604020202020204" pitchFamily="34" charset="0"/>
                <a:ea typeface="微软雅黑" panose="020B0503020204020204" charset="-122"/>
              </a:defRPr>
            </a:lvl1pPr>
          </a:lstStyle>
          <a:p>
            <a:r>
              <a:rPr lang="zh-CN" altLang="en-US" dirty="0"/>
              <a:t>编辑标题</a:t>
            </a:r>
          </a:p>
        </p:txBody>
      </p:sp>
      <p:sp>
        <p:nvSpPr>
          <p:cNvPr id="7" name="文本占位符 6"/>
          <p:cNvSpPr>
            <a:spLocks noGrp="1"/>
          </p:cNvSpPr>
          <p:nvPr>
            <p:ph type="body" sz="quarter" idx="13"/>
            <p:custDataLst>
              <p:tags r:id="rId8"/>
            </p:custDataLst>
          </p:nvPr>
        </p:nvSpPr>
        <p:spPr>
          <a:xfrm>
            <a:off x="586800" y="1764000"/>
            <a:ext cx="3956400" cy="4093200"/>
          </a:xfrm>
        </p:spPr>
        <p:txBody>
          <a:bodyPr wrap="square">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5080" y="-2794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solidFill>
                <a:schemeClr val="tx1">
                  <a:lumMod val="75000"/>
                  <a:lumOff val="25000"/>
                </a:schemeClr>
              </a:solidFill>
              <a:latin typeface="Arial" panose="020B0604020202020204" pitchFamily="34" charset="0"/>
              <a:ea typeface="微软雅黑" panose="020B0503020204020204" charset="-122"/>
              <a:sym typeface="+mn-ea"/>
            </a:endParaRPr>
          </a:p>
        </p:txBody>
      </p:sp>
      <p:grpSp>
        <p:nvGrpSpPr>
          <p:cNvPr id="8" name="组合 7"/>
          <p:cNvGrpSpPr/>
          <p:nvPr userDrawn="1">
            <p:custDataLst>
              <p:tags r:id="rId2"/>
            </p:custDataLst>
          </p:nvPr>
        </p:nvGrpSpPr>
        <p:grpSpPr>
          <a:xfrm rot="5400000">
            <a:off x="-83185" y="493395"/>
            <a:ext cx="749935" cy="140970"/>
            <a:chOff x="308" y="10338"/>
            <a:chExt cx="1181" cy="222"/>
          </a:xfrm>
        </p:grpSpPr>
        <p:sp>
          <p:nvSpPr>
            <p:cNvPr id="36" name="椭圆 35"/>
            <p:cNvSpPr/>
            <p:nvPr userDrawn="1">
              <p:custDataLst>
                <p:tags r:id="rId13"/>
              </p:custDataLst>
            </p:nvPr>
          </p:nvSpPr>
          <p:spPr>
            <a:xfrm rot="5400000" flipH="1" flipV="1">
              <a:off x="1266" y="10337"/>
              <a:ext cx="223" cy="2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39" name="椭圆 38"/>
            <p:cNvSpPr/>
            <p:nvPr userDrawn="1">
              <p:custDataLst>
                <p:tags r:id="rId14"/>
              </p:custDataLst>
            </p:nvPr>
          </p:nvSpPr>
          <p:spPr>
            <a:xfrm rot="5400000" flipH="1" flipV="1">
              <a:off x="309" y="10337"/>
              <a:ext cx="223" cy="2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40" name="椭圆 39"/>
            <p:cNvSpPr/>
            <p:nvPr userDrawn="1">
              <p:custDataLst>
                <p:tags r:id="rId15"/>
              </p:custDataLst>
            </p:nvPr>
          </p:nvSpPr>
          <p:spPr>
            <a:xfrm rot="5400000" flipH="1" flipV="1">
              <a:off x="787" y="10337"/>
              <a:ext cx="223" cy="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grpSp>
      <p:grpSp>
        <p:nvGrpSpPr>
          <p:cNvPr id="13" name="组合 12"/>
          <p:cNvGrpSpPr/>
          <p:nvPr userDrawn="1">
            <p:custDataLst>
              <p:tags r:id="rId3"/>
            </p:custDataLst>
          </p:nvPr>
        </p:nvGrpSpPr>
        <p:grpSpPr>
          <a:xfrm rot="5400000">
            <a:off x="11517630" y="493395"/>
            <a:ext cx="749935" cy="140970"/>
            <a:chOff x="308" y="10338"/>
            <a:chExt cx="1181" cy="222"/>
          </a:xfrm>
        </p:grpSpPr>
        <p:sp>
          <p:nvSpPr>
            <p:cNvPr id="16" name="椭圆 15"/>
            <p:cNvSpPr/>
            <p:nvPr userDrawn="1">
              <p:custDataLst>
                <p:tags r:id="rId10"/>
              </p:custDataLst>
            </p:nvPr>
          </p:nvSpPr>
          <p:spPr>
            <a:xfrm rot="5400000" flipH="1" flipV="1">
              <a:off x="1266" y="10337"/>
              <a:ext cx="223" cy="2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17" name="椭圆 16"/>
            <p:cNvSpPr/>
            <p:nvPr userDrawn="1">
              <p:custDataLst>
                <p:tags r:id="rId11"/>
              </p:custDataLst>
            </p:nvPr>
          </p:nvSpPr>
          <p:spPr>
            <a:xfrm rot="5400000" flipH="1" flipV="1">
              <a:off x="309" y="10337"/>
              <a:ext cx="223" cy="2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18" name="椭圆 17"/>
            <p:cNvSpPr/>
            <p:nvPr userDrawn="1">
              <p:custDataLst>
                <p:tags r:id="rId12"/>
              </p:custDataLst>
            </p:nvPr>
          </p:nvSpPr>
          <p:spPr>
            <a:xfrm rot="5400000" flipH="1" flipV="1">
              <a:off x="787" y="10337"/>
              <a:ext cx="223" cy="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grpSp>
      <p:sp>
        <p:nvSpPr>
          <p:cNvPr id="3" name="日期占位符 2"/>
          <p:cNvSpPr>
            <a:spLocks noGrp="1"/>
          </p:cNvSpPr>
          <p:nvPr>
            <p:ph type="dt" sz="half" idx="10"/>
            <p:custDataLst>
              <p:tags r:id="rId4"/>
            </p:custDataLst>
          </p:nvPr>
        </p:nvSpPr>
        <p:spPr/>
        <p:txBody>
          <a:bodyPr wrap="square">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2024/5/15</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9" name="内容占位符 8"/>
          <p:cNvSpPr>
            <a:spLocks noGrp="1"/>
          </p:cNvSpPr>
          <p:nvPr>
            <p:ph sz="quarter" idx="14"/>
            <p:custDataLst>
              <p:tags r:id="rId7"/>
            </p:custDataLst>
          </p:nvPr>
        </p:nvSpPr>
        <p:spPr>
          <a:xfrm>
            <a:off x="612775" y="2808000"/>
            <a:ext cx="10965600" cy="3430800"/>
          </a:xfrm>
        </p:spPr>
        <p:txBody>
          <a:bodyPr wrap="square">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custDataLst>
              <p:tags r:id="rId8"/>
            </p:custDataLst>
          </p:nvPr>
        </p:nvSpPr>
        <p:spPr>
          <a:xfrm>
            <a:off x="612000" y="781200"/>
            <a:ext cx="10976400" cy="626400"/>
          </a:xfrm>
        </p:spPr>
        <p:txBody>
          <a:bodyPr wrap="square" anchor="ctr">
            <a:normAutofit/>
          </a:bodyPr>
          <a:lstStyle>
            <a:lvl1pPr algn="ctr">
              <a:defRPr sz="3600" baseline="0">
                <a:solidFill>
                  <a:schemeClr val="tx1">
                    <a:lumMod val="75000"/>
                    <a:lumOff val="2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7" name="文本占位符 6"/>
          <p:cNvSpPr>
            <a:spLocks noGrp="1"/>
          </p:cNvSpPr>
          <p:nvPr>
            <p:ph type="body" sz="quarter" idx="13"/>
            <p:custDataLst>
              <p:tags r:id="rId9"/>
            </p:custDataLst>
          </p:nvPr>
        </p:nvSpPr>
        <p:spPr>
          <a:xfrm>
            <a:off x="612000" y="1659600"/>
            <a:ext cx="10975975" cy="828000"/>
          </a:xfrm>
        </p:spPr>
        <p:txBody>
          <a:bodyPr wrap="square">
            <a:normAutofit/>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26" name="组合 25"/>
          <p:cNvGrpSpPr/>
          <p:nvPr userDrawn="1">
            <p:custDataLst>
              <p:tags r:id="rId1"/>
            </p:custDataLst>
          </p:nvPr>
        </p:nvGrpSpPr>
        <p:grpSpPr>
          <a:xfrm>
            <a:off x="11529695" y="186690"/>
            <a:ext cx="551815" cy="603250"/>
            <a:chOff x="18157" y="294"/>
            <a:chExt cx="973" cy="1063"/>
          </a:xfrm>
        </p:grpSpPr>
        <p:sp>
          <p:nvSpPr>
            <p:cNvPr id="22" name="椭圆 21"/>
            <p:cNvSpPr/>
            <p:nvPr userDrawn="1">
              <p:custDataLst>
                <p:tags r:id="rId9"/>
              </p:custDataLst>
            </p:nvPr>
          </p:nvSpPr>
          <p:spPr>
            <a:xfrm rot="12420000">
              <a:off x="18808" y="294"/>
              <a:ext cx="323" cy="3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23" name="椭圆 22"/>
            <p:cNvSpPr/>
            <p:nvPr userDrawn="1">
              <p:custDataLst>
                <p:tags r:id="rId10"/>
              </p:custDataLst>
            </p:nvPr>
          </p:nvSpPr>
          <p:spPr>
            <a:xfrm rot="12420000">
              <a:off x="18157" y="1131"/>
              <a:ext cx="225" cy="2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24" name="椭圆 23"/>
            <p:cNvSpPr/>
            <p:nvPr userDrawn="1">
              <p:custDataLst>
                <p:tags r:id="rId11"/>
              </p:custDataLst>
            </p:nvPr>
          </p:nvSpPr>
          <p:spPr>
            <a:xfrm rot="12420000">
              <a:off x="18472" y="722"/>
              <a:ext cx="282" cy="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grpSp>
      <p:sp>
        <p:nvSpPr>
          <p:cNvPr id="8" name="矩形 7"/>
          <p:cNvSpPr/>
          <p:nvPr userDrawn="1">
            <p:custDataLst>
              <p:tags r:id="rId2"/>
            </p:custDataLst>
          </p:nvPr>
        </p:nvSpPr>
        <p:spPr>
          <a:xfrm>
            <a:off x="-9525" y="5028566"/>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tx1">
                    <a:lumMod val="75000"/>
                    <a:lumOff val="2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2024/5/15</a:t>
            </a:fld>
            <a:endParaRPr lang="zh-CN" altLang="en-US"/>
          </a:p>
        </p:txBody>
      </p:sp>
      <p:sp>
        <p:nvSpPr>
          <p:cNvPr id="4" name="页脚占位符 3"/>
          <p:cNvSpPr>
            <a:spLocks noGrp="1"/>
          </p:cNvSpPr>
          <p:nvPr>
            <p:ph type="ftr" sz="quarter" idx="11"/>
            <p:custDataLst>
              <p:tags r:id="rId5"/>
            </p:custDataLst>
          </p:nvPr>
        </p:nvSpPr>
        <p:spPr/>
        <p:txBody>
          <a:bodyPr>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27" name="组合 26"/>
          <p:cNvGrpSpPr/>
          <p:nvPr userDrawn="1">
            <p:custDataLst>
              <p:tags r:id="rId1"/>
            </p:custDataLst>
          </p:nvPr>
        </p:nvGrpSpPr>
        <p:grpSpPr>
          <a:xfrm rot="16200000" flipH="1">
            <a:off x="157480" y="6145530"/>
            <a:ext cx="551815" cy="603250"/>
            <a:chOff x="18157" y="294"/>
            <a:chExt cx="973" cy="1063"/>
          </a:xfrm>
        </p:grpSpPr>
        <p:sp>
          <p:nvSpPr>
            <p:cNvPr id="28" name="椭圆 27"/>
            <p:cNvSpPr/>
            <p:nvPr userDrawn="1">
              <p:custDataLst>
                <p:tags r:id="rId15"/>
              </p:custDataLst>
            </p:nvPr>
          </p:nvSpPr>
          <p:spPr>
            <a:xfrm rot="12420000">
              <a:off x="18808" y="294"/>
              <a:ext cx="323" cy="3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29" name="椭圆 28"/>
            <p:cNvSpPr/>
            <p:nvPr userDrawn="1">
              <p:custDataLst>
                <p:tags r:id="rId16"/>
              </p:custDataLst>
            </p:nvPr>
          </p:nvSpPr>
          <p:spPr>
            <a:xfrm rot="12420000">
              <a:off x="18157" y="1131"/>
              <a:ext cx="225" cy="2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30" name="椭圆 29"/>
            <p:cNvSpPr/>
            <p:nvPr userDrawn="1">
              <p:custDataLst>
                <p:tags r:id="rId17"/>
              </p:custDataLst>
            </p:nvPr>
          </p:nvSpPr>
          <p:spPr>
            <a:xfrm rot="12420000">
              <a:off x="18472" y="722"/>
              <a:ext cx="282" cy="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grpSp>
      <p:grpSp>
        <p:nvGrpSpPr>
          <p:cNvPr id="16" name="组合 15"/>
          <p:cNvGrpSpPr/>
          <p:nvPr userDrawn="1">
            <p:custDataLst>
              <p:tags r:id="rId2"/>
            </p:custDataLst>
          </p:nvPr>
        </p:nvGrpSpPr>
        <p:grpSpPr>
          <a:xfrm flipH="1">
            <a:off x="11435715" y="6104890"/>
            <a:ext cx="551815" cy="603250"/>
            <a:chOff x="18157" y="294"/>
            <a:chExt cx="973" cy="1063"/>
          </a:xfrm>
        </p:grpSpPr>
        <p:sp>
          <p:nvSpPr>
            <p:cNvPr id="17" name="椭圆 16"/>
            <p:cNvSpPr/>
            <p:nvPr userDrawn="1">
              <p:custDataLst>
                <p:tags r:id="rId12"/>
              </p:custDataLst>
            </p:nvPr>
          </p:nvSpPr>
          <p:spPr>
            <a:xfrm rot="12420000">
              <a:off x="18808" y="294"/>
              <a:ext cx="323" cy="325"/>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18" name="椭圆 17"/>
            <p:cNvSpPr/>
            <p:nvPr userDrawn="1">
              <p:custDataLst>
                <p:tags r:id="rId13"/>
              </p:custDataLst>
            </p:nvPr>
          </p:nvSpPr>
          <p:spPr>
            <a:xfrm rot="12420000">
              <a:off x="18157" y="1131"/>
              <a:ext cx="225" cy="226"/>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19" name="椭圆 18"/>
            <p:cNvSpPr/>
            <p:nvPr userDrawn="1">
              <p:custDataLst>
                <p:tags r:id="rId14"/>
              </p:custDataLst>
            </p:nvPr>
          </p:nvSpPr>
          <p:spPr>
            <a:xfrm rot="12420000">
              <a:off x="18472" y="722"/>
              <a:ext cx="282" cy="28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grpSp>
      <p:sp>
        <p:nvSpPr>
          <p:cNvPr id="10" name="矩形 9"/>
          <p:cNvSpPr/>
          <p:nvPr userDrawn="1">
            <p:custDataLst>
              <p:tags r:id="rId3"/>
            </p:custDataLst>
          </p:nvPr>
        </p:nvSpPr>
        <p:spPr>
          <a:xfrm>
            <a:off x="0" y="127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2024/5/15</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rot="10800000">
            <a:off x="154940" y="357505"/>
            <a:ext cx="1438275" cy="270510"/>
            <a:chOff x="308" y="10338"/>
            <a:chExt cx="1181" cy="222"/>
          </a:xfrm>
        </p:grpSpPr>
        <p:sp>
          <p:nvSpPr>
            <p:cNvPr id="8" name="椭圆 7"/>
            <p:cNvSpPr/>
            <p:nvPr userDrawn="1">
              <p:custDataLst>
                <p:tags r:id="rId12"/>
              </p:custDataLst>
            </p:nvPr>
          </p:nvSpPr>
          <p:spPr>
            <a:xfrm rot="5400000" flipH="1" flipV="1">
              <a:off x="1266" y="10337"/>
              <a:ext cx="223" cy="2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0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9" name="椭圆 8"/>
            <p:cNvSpPr/>
            <p:nvPr userDrawn="1">
              <p:custDataLst>
                <p:tags r:id="rId13"/>
              </p:custDataLst>
            </p:nvPr>
          </p:nvSpPr>
          <p:spPr>
            <a:xfrm rot="5400000" flipH="1" flipV="1">
              <a:off x="309" y="10337"/>
              <a:ext cx="223" cy="2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0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11" name="椭圆 10"/>
            <p:cNvSpPr/>
            <p:nvPr userDrawn="1">
              <p:custDataLst>
                <p:tags r:id="rId14"/>
              </p:custDataLst>
            </p:nvPr>
          </p:nvSpPr>
          <p:spPr>
            <a:xfrm rot="5400000" flipH="1" flipV="1">
              <a:off x="787" y="10337"/>
              <a:ext cx="223" cy="22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0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grpSp>
      <p:grpSp>
        <p:nvGrpSpPr>
          <p:cNvPr id="18" name="组合 17"/>
          <p:cNvGrpSpPr/>
          <p:nvPr userDrawn="1">
            <p:custDataLst>
              <p:tags r:id="rId2"/>
            </p:custDataLst>
          </p:nvPr>
        </p:nvGrpSpPr>
        <p:grpSpPr>
          <a:xfrm flipH="1">
            <a:off x="10454640" y="6236335"/>
            <a:ext cx="1438275" cy="270510"/>
            <a:chOff x="308" y="10338"/>
            <a:chExt cx="1181" cy="222"/>
          </a:xfrm>
        </p:grpSpPr>
        <p:sp>
          <p:nvSpPr>
            <p:cNvPr id="19" name="椭圆 18"/>
            <p:cNvSpPr/>
            <p:nvPr userDrawn="1">
              <p:custDataLst>
                <p:tags r:id="rId9"/>
              </p:custDataLst>
            </p:nvPr>
          </p:nvSpPr>
          <p:spPr>
            <a:xfrm rot="5400000" flipH="1" flipV="1">
              <a:off x="1266" y="10337"/>
              <a:ext cx="223" cy="2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0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20" name="椭圆 19"/>
            <p:cNvSpPr/>
            <p:nvPr userDrawn="1">
              <p:custDataLst>
                <p:tags r:id="rId10"/>
              </p:custDataLst>
            </p:nvPr>
          </p:nvSpPr>
          <p:spPr>
            <a:xfrm rot="5400000" flipH="1" flipV="1">
              <a:off x="309" y="10337"/>
              <a:ext cx="223" cy="224"/>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0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sp>
          <p:nvSpPr>
            <p:cNvPr id="21" name="椭圆 20"/>
            <p:cNvSpPr/>
            <p:nvPr userDrawn="1">
              <p:custDataLst>
                <p:tags r:id="rId11"/>
              </p:custDataLst>
            </p:nvPr>
          </p:nvSpPr>
          <p:spPr>
            <a:xfrm rot="5400000" flipH="1" flipV="1">
              <a:off x="787" y="10337"/>
              <a:ext cx="223" cy="22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40000" lnSpcReduction="20000"/>
            </a:bodyPr>
            <a:lstStyle/>
            <a:p>
              <a:pPr algn="ctr"/>
              <a:endParaRPr lang="zh-CN" altLang="en-US" baseline="0">
                <a:solidFill>
                  <a:schemeClr val="tx1">
                    <a:lumMod val="75000"/>
                    <a:lumOff val="25000"/>
                  </a:schemeClr>
                </a:solidFill>
                <a:latin typeface="Arial" panose="020B0604020202020204" pitchFamily="34" charset="0"/>
                <a:ea typeface="微软雅黑" panose="020B0503020204020204" charset="-122"/>
              </a:endParaRPr>
            </a:p>
          </p:txBody>
        </p:sp>
      </p:grpSp>
      <p:sp>
        <p:nvSpPr>
          <p:cNvPr id="10" name="矩形 9"/>
          <p:cNvSpPr/>
          <p:nvPr userDrawn="1">
            <p:custDataLst>
              <p:tags r:id="rId3"/>
            </p:custDataLst>
          </p:nvPr>
        </p:nvSpPr>
        <p:spPr>
          <a:xfrm>
            <a:off x="0" y="977639"/>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lvl="0" algn="ctr"/>
            <a:endParaRPr lang="en-US" altLang="zh-CN" baseline="0">
              <a:solidFill>
                <a:schemeClr val="tx1">
                  <a:lumMod val="75000"/>
                  <a:lumOff val="25000"/>
                </a:schemeClr>
              </a:solidFill>
              <a:latin typeface="Arial" panose="020B0604020202020204" pitchFamily="34" charset="0"/>
              <a:ea typeface="微软雅黑" panose="020B0503020204020204" charset="-122"/>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wrap="square" anchor="b">
            <a:normAutofit/>
          </a:bodyPr>
          <a:lstStyle>
            <a:lvl1pPr algn="ctr">
              <a:defRPr sz="6000" baseline="0">
                <a:solidFill>
                  <a:schemeClr val="tx1">
                    <a:lumMod val="75000"/>
                    <a:lumOff val="25000"/>
                  </a:schemeClr>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wrap="square">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2024/5/15</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wrap="square">
            <a:normAutofit/>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8FD0B7A-F5DD-4F40-B4CB-3B2C354B893A}"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8FD0B7A-F5DD-4F40-B4CB-3B2C354B893A}" type="datetimeFigureOut">
              <a:rPr lang="en-US" smtClean="0"/>
              <a:t>5/15/2024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8FD0B7A-F5DD-4F40-B4CB-3B2C354B893A}" type="datetimeFigureOut">
              <a:rPr lang="en-US" smtClean="0"/>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D0B7A-F5DD-4F40-B4CB-3B2C354B893A}" type="datetimeFigureOut">
              <a:rPr lang="en-US" smtClean="0"/>
              <a:t>5/15/2024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FD0B7A-F5DD-4F40-B4CB-3B2C354B893A}"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8FD0B7A-F5DD-4F40-B4CB-3B2C354B893A}"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tags" Target="../tags/tag3.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tags" Target="../tags/tag7.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ags" Target="../tags/tag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tags" Target="../tags/tag6.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tags" Target="../tags/tag5.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8FD0B7A-F5DD-4F40-B4CB-3B2C354B893A}" type="datetimeFigureOut">
              <a:rPr lang="en-US" smtClean="0"/>
              <a:t>5/15/2024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93AE1883-0942-4AA3-9DB2-9C7C3A0314B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2024/5/15</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baseline="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88.xml"/><Relationship Id="rId1" Type="http://schemas.openxmlformats.org/officeDocument/2006/relationships/tags" Target="../tags/tag187.xml"/></Relationships>
</file>

<file path=ppt/slides/_rels/slide10.xml.rels><?xml version="1.0" encoding="UTF-8" standalone="yes"?>
<Relationships xmlns="http://schemas.openxmlformats.org/package/2006/relationships"><Relationship Id="rId8" Type="http://schemas.openxmlformats.org/officeDocument/2006/relationships/tags" Target="../tags/tag254.xml"/><Relationship Id="rId13" Type="http://schemas.openxmlformats.org/officeDocument/2006/relationships/tags" Target="../tags/tag259.xml"/><Relationship Id="rId18" Type="http://schemas.openxmlformats.org/officeDocument/2006/relationships/slideLayout" Target="../slideLayouts/slideLayout24.xml"/><Relationship Id="rId3" Type="http://schemas.openxmlformats.org/officeDocument/2006/relationships/tags" Target="../tags/tag249.xml"/><Relationship Id="rId7" Type="http://schemas.openxmlformats.org/officeDocument/2006/relationships/tags" Target="../tags/tag253.xml"/><Relationship Id="rId12" Type="http://schemas.openxmlformats.org/officeDocument/2006/relationships/tags" Target="../tags/tag258.xml"/><Relationship Id="rId17" Type="http://schemas.openxmlformats.org/officeDocument/2006/relationships/tags" Target="../tags/tag263.xml"/><Relationship Id="rId2" Type="http://schemas.openxmlformats.org/officeDocument/2006/relationships/tags" Target="../tags/tag248.xml"/><Relationship Id="rId16" Type="http://schemas.openxmlformats.org/officeDocument/2006/relationships/tags" Target="../tags/tag262.xml"/><Relationship Id="rId1" Type="http://schemas.openxmlformats.org/officeDocument/2006/relationships/tags" Target="../tags/tag247.xml"/><Relationship Id="rId6" Type="http://schemas.openxmlformats.org/officeDocument/2006/relationships/tags" Target="../tags/tag252.xml"/><Relationship Id="rId11" Type="http://schemas.openxmlformats.org/officeDocument/2006/relationships/tags" Target="../tags/tag257.xml"/><Relationship Id="rId5" Type="http://schemas.openxmlformats.org/officeDocument/2006/relationships/tags" Target="../tags/tag251.xml"/><Relationship Id="rId15" Type="http://schemas.openxmlformats.org/officeDocument/2006/relationships/tags" Target="../tags/tag261.xml"/><Relationship Id="rId10" Type="http://schemas.openxmlformats.org/officeDocument/2006/relationships/tags" Target="../tags/tag256.xml"/><Relationship Id="rId4" Type="http://schemas.openxmlformats.org/officeDocument/2006/relationships/tags" Target="../tags/tag250.xml"/><Relationship Id="rId9" Type="http://schemas.openxmlformats.org/officeDocument/2006/relationships/tags" Target="../tags/tag255.xml"/><Relationship Id="rId14" Type="http://schemas.openxmlformats.org/officeDocument/2006/relationships/tags" Target="../tags/tag260.xml"/></Relationships>
</file>

<file path=ppt/slides/_rels/slide11.xml.rels><?xml version="1.0" encoding="UTF-8" standalone="yes"?>
<Relationships xmlns="http://schemas.openxmlformats.org/package/2006/relationships"><Relationship Id="rId8" Type="http://schemas.openxmlformats.org/officeDocument/2006/relationships/tags" Target="../tags/tag271.xml"/><Relationship Id="rId3" Type="http://schemas.openxmlformats.org/officeDocument/2006/relationships/tags" Target="../tags/tag266.xml"/><Relationship Id="rId7" Type="http://schemas.openxmlformats.org/officeDocument/2006/relationships/tags" Target="../tags/tag270.xml"/><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9"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8" Type="http://schemas.openxmlformats.org/officeDocument/2006/relationships/tags" Target="../tags/tag279.xml"/><Relationship Id="rId13" Type="http://schemas.openxmlformats.org/officeDocument/2006/relationships/tags" Target="../tags/tag284.xml"/><Relationship Id="rId18" Type="http://schemas.openxmlformats.org/officeDocument/2006/relationships/slideLayout" Target="../slideLayouts/slideLayout24.xml"/><Relationship Id="rId3" Type="http://schemas.openxmlformats.org/officeDocument/2006/relationships/tags" Target="../tags/tag274.xml"/><Relationship Id="rId7" Type="http://schemas.openxmlformats.org/officeDocument/2006/relationships/tags" Target="../tags/tag278.xml"/><Relationship Id="rId12" Type="http://schemas.openxmlformats.org/officeDocument/2006/relationships/tags" Target="../tags/tag283.xml"/><Relationship Id="rId17" Type="http://schemas.openxmlformats.org/officeDocument/2006/relationships/tags" Target="../tags/tag288.xml"/><Relationship Id="rId2" Type="http://schemas.openxmlformats.org/officeDocument/2006/relationships/tags" Target="../tags/tag273.xml"/><Relationship Id="rId16" Type="http://schemas.openxmlformats.org/officeDocument/2006/relationships/tags" Target="../tags/tag287.xml"/><Relationship Id="rId1" Type="http://schemas.openxmlformats.org/officeDocument/2006/relationships/tags" Target="../tags/tag272.xml"/><Relationship Id="rId6" Type="http://schemas.openxmlformats.org/officeDocument/2006/relationships/tags" Target="../tags/tag277.xml"/><Relationship Id="rId11" Type="http://schemas.openxmlformats.org/officeDocument/2006/relationships/tags" Target="../tags/tag282.xml"/><Relationship Id="rId5" Type="http://schemas.openxmlformats.org/officeDocument/2006/relationships/tags" Target="../tags/tag276.xml"/><Relationship Id="rId15" Type="http://schemas.openxmlformats.org/officeDocument/2006/relationships/tags" Target="../tags/tag286.xml"/><Relationship Id="rId10" Type="http://schemas.openxmlformats.org/officeDocument/2006/relationships/tags" Target="../tags/tag281.xml"/><Relationship Id="rId4" Type="http://schemas.openxmlformats.org/officeDocument/2006/relationships/tags" Target="../tags/tag275.xml"/><Relationship Id="rId9" Type="http://schemas.openxmlformats.org/officeDocument/2006/relationships/tags" Target="../tags/tag280.xml"/><Relationship Id="rId14" Type="http://schemas.openxmlformats.org/officeDocument/2006/relationships/tags" Target="../tags/tag285.xml"/></Relationships>
</file>

<file path=ppt/slides/_rels/slide13.xml.rels><?xml version="1.0" encoding="UTF-8" standalone="yes"?>
<Relationships xmlns="http://schemas.openxmlformats.org/package/2006/relationships"><Relationship Id="rId8" Type="http://schemas.openxmlformats.org/officeDocument/2006/relationships/tags" Target="../tags/tag296.xml"/><Relationship Id="rId13" Type="http://schemas.openxmlformats.org/officeDocument/2006/relationships/comments" Target="../comments/comment4.xml"/><Relationship Id="rId3" Type="http://schemas.openxmlformats.org/officeDocument/2006/relationships/tags" Target="../tags/tag291.xml"/><Relationship Id="rId7" Type="http://schemas.openxmlformats.org/officeDocument/2006/relationships/tags" Target="../tags/tag295.xml"/><Relationship Id="rId12" Type="http://schemas.openxmlformats.org/officeDocument/2006/relationships/slideLayout" Target="../slideLayouts/slideLayout24.xml"/><Relationship Id="rId2" Type="http://schemas.openxmlformats.org/officeDocument/2006/relationships/tags" Target="../tags/tag290.xml"/><Relationship Id="rId1" Type="http://schemas.openxmlformats.org/officeDocument/2006/relationships/tags" Target="../tags/tag289.xml"/><Relationship Id="rId6" Type="http://schemas.openxmlformats.org/officeDocument/2006/relationships/tags" Target="../tags/tag294.xml"/><Relationship Id="rId11" Type="http://schemas.openxmlformats.org/officeDocument/2006/relationships/tags" Target="../tags/tag299.xml"/><Relationship Id="rId5" Type="http://schemas.openxmlformats.org/officeDocument/2006/relationships/tags" Target="../tags/tag293.xml"/><Relationship Id="rId10" Type="http://schemas.openxmlformats.org/officeDocument/2006/relationships/tags" Target="../tags/tag298.xml"/><Relationship Id="rId4" Type="http://schemas.openxmlformats.org/officeDocument/2006/relationships/tags" Target="../tags/tag292.xml"/><Relationship Id="rId9" Type="http://schemas.openxmlformats.org/officeDocument/2006/relationships/tags" Target="../tags/tag297.xml"/></Relationships>
</file>

<file path=ppt/slides/_rels/slide14.xml.rels><?xml version="1.0" encoding="UTF-8" standalone="yes"?>
<Relationships xmlns="http://schemas.openxmlformats.org/package/2006/relationships"><Relationship Id="rId3" Type="http://schemas.openxmlformats.org/officeDocument/2006/relationships/tags" Target="../tags/tag302.xml"/><Relationship Id="rId2" Type="http://schemas.openxmlformats.org/officeDocument/2006/relationships/tags" Target="../tags/tag301.xml"/><Relationship Id="rId1" Type="http://schemas.openxmlformats.org/officeDocument/2006/relationships/tags" Target="../tags/tag300.xml"/><Relationship Id="rId4"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8" Type="http://schemas.openxmlformats.org/officeDocument/2006/relationships/tags" Target="../tags/tag310.xml"/><Relationship Id="rId3" Type="http://schemas.openxmlformats.org/officeDocument/2006/relationships/tags" Target="../tags/tag305.xml"/><Relationship Id="rId7" Type="http://schemas.openxmlformats.org/officeDocument/2006/relationships/tags" Target="../tags/tag309.xml"/><Relationship Id="rId12" Type="http://schemas.openxmlformats.org/officeDocument/2006/relationships/slideLayout" Target="../slideLayouts/slideLayout24.xml"/><Relationship Id="rId2" Type="http://schemas.openxmlformats.org/officeDocument/2006/relationships/tags" Target="../tags/tag304.xml"/><Relationship Id="rId1" Type="http://schemas.openxmlformats.org/officeDocument/2006/relationships/tags" Target="../tags/tag303.xml"/><Relationship Id="rId6" Type="http://schemas.openxmlformats.org/officeDocument/2006/relationships/tags" Target="../tags/tag308.xml"/><Relationship Id="rId11" Type="http://schemas.openxmlformats.org/officeDocument/2006/relationships/tags" Target="../tags/tag313.xml"/><Relationship Id="rId5" Type="http://schemas.openxmlformats.org/officeDocument/2006/relationships/tags" Target="../tags/tag307.xml"/><Relationship Id="rId10" Type="http://schemas.openxmlformats.org/officeDocument/2006/relationships/tags" Target="../tags/tag312.xml"/><Relationship Id="rId4" Type="http://schemas.openxmlformats.org/officeDocument/2006/relationships/tags" Target="../tags/tag306.xml"/><Relationship Id="rId9" Type="http://schemas.openxmlformats.org/officeDocument/2006/relationships/tags" Target="../tags/tag311.xml"/></Relationships>
</file>

<file path=ppt/slides/_rels/slide16.xml.rels><?xml version="1.0" encoding="UTF-8" standalone="yes"?>
<Relationships xmlns="http://schemas.openxmlformats.org/package/2006/relationships"><Relationship Id="rId8" Type="http://schemas.openxmlformats.org/officeDocument/2006/relationships/tags" Target="../tags/tag321.xml"/><Relationship Id="rId3" Type="http://schemas.openxmlformats.org/officeDocument/2006/relationships/tags" Target="../tags/tag316.xml"/><Relationship Id="rId7" Type="http://schemas.openxmlformats.org/officeDocument/2006/relationships/tags" Target="../tags/tag320.xml"/><Relationship Id="rId12" Type="http://schemas.openxmlformats.org/officeDocument/2006/relationships/slideLayout" Target="../slideLayouts/slideLayout24.xml"/><Relationship Id="rId2" Type="http://schemas.openxmlformats.org/officeDocument/2006/relationships/tags" Target="../tags/tag315.xml"/><Relationship Id="rId1" Type="http://schemas.openxmlformats.org/officeDocument/2006/relationships/tags" Target="../tags/tag314.xml"/><Relationship Id="rId6" Type="http://schemas.openxmlformats.org/officeDocument/2006/relationships/tags" Target="../tags/tag319.xml"/><Relationship Id="rId11" Type="http://schemas.openxmlformats.org/officeDocument/2006/relationships/tags" Target="../tags/tag324.xml"/><Relationship Id="rId5" Type="http://schemas.openxmlformats.org/officeDocument/2006/relationships/tags" Target="../tags/tag318.xml"/><Relationship Id="rId10" Type="http://schemas.openxmlformats.org/officeDocument/2006/relationships/tags" Target="../tags/tag323.xml"/><Relationship Id="rId4" Type="http://schemas.openxmlformats.org/officeDocument/2006/relationships/tags" Target="../tags/tag317.xml"/><Relationship Id="rId9" Type="http://schemas.openxmlformats.org/officeDocument/2006/relationships/tags" Target="../tags/tag32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tags" Target="../tags/tag326.xml"/><Relationship Id="rId1" Type="http://schemas.openxmlformats.org/officeDocument/2006/relationships/tags" Target="../tags/tag325.xml"/></Relationships>
</file>

<file path=ppt/slides/_rels/slide2.xml.rels><?xml version="1.0" encoding="UTF-8" standalone="yes"?>
<Relationships xmlns="http://schemas.openxmlformats.org/package/2006/relationships"><Relationship Id="rId8" Type="http://schemas.openxmlformats.org/officeDocument/2006/relationships/tags" Target="../tags/tag196.xml"/><Relationship Id="rId13" Type="http://schemas.openxmlformats.org/officeDocument/2006/relationships/tags" Target="../tags/tag201.xml"/><Relationship Id="rId3" Type="http://schemas.openxmlformats.org/officeDocument/2006/relationships/tags" Target="../tags/tag191.xml"/><Relationship Id="rId7" Type="http://schemas.openxmlformats.org/officeDocument/2006/relationships/tags" Target="../tags/tag195.xml"/><Relationship Id="rId12" Type="http://schemas.openxmlformats.org/officeDocument/2006/relationships/tags" Target="../tags/tag200.xml"/><Relationship Id="rId2" Type="http://schemas.openxmlformats.org/officeDocument/2006/relationships/tags" Target="../tags/tag190.xml"/><Relationship Id="rId16" Type="http://schemas.openxmlformats.org/officeDocument/2006/relationships/slideLayout" Target="../slideLayouts/slideLayout23.xml"/><Relationship Id="rId1" Type="http://schemas.openxmlformats.org/officeDocument/2006/relationships/tags" Target="../tags/tag189.xml"/><Relationship Id="rId6" Type="http://schemas.openxmlformats.org/officeDocument/2006/relationships/tags" Target="../tags/tag194.xml"/><Relationship Id="rId11" Type="http://schemas.openxmlformats.org/officeDocument/2006/relationships/tags" Target="../tags/tag199.xml"/><Relationship Id="rId5" Type="http://schemas.openxmlformats.org/officeDocument/2006/relationships/tags" Target="../tags/tag193.xml"/><Relationship Id="rId15" Type="http://schemas.openxmlformats.org/officeDocument/2006/relationships/tags" Target="../tags/tag203.xml"/><Relationship Id="rId10" Type="http://schemas.openxmlformats.org/officeDocument/2006/relationships/tags" Target="../tags/tag198.xml"/><Relationship Id="rId4" Type="http://schemas.openxmlformats.org/officeDocument/2006/relationships/tags" Target="../tags/tag192.xml"/><Relationship Id="rId9" Type="http://schemas.openxmlformats.org/officeDocument/2006/relationships/tags" Target="../tags/tag197.xml"/><Relationship Id="rId14" Type="http://schemas.openxmlformats.org/officeDocument/2006/relationships/tags" Target="../tags/tag202.xml"/></Relationships>
</file>

<file path=ppt/slides/_rels/slide3.xml.rels><?xml version="1.0" encoding="UTF-8" standalone="yes"?>
<Relationships xmlns="http://schemas.openxmlformats.org/package/2006/relationships"><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 Id="rId4"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tags" Target="../tags/tag214.xml"/><Relationship Id="rId13" Type="http://schemas.openxmlformats.org/officeDocument/2006/relationships/tags" Target="../tags/tag219.xml"/><Relationship Id="rId18" Type="http://schemas.openxmlformats.org/officeDocument/2006/relationships/slideLayout" Target="../slideLayouts/slideLayout24.xml"/><Relationship Id="rId3" Type="http://schemas.openxmlformats.org/officeDocument/2006/relationships/tags" Target="../tags/tag209.xml"/><Relationship Id="rId7" Type="http://schemas.openxmlformats.org/officeDocument/2006/relationships/tags" Target="../tags/tag213.xml"/><Relationship Id="rId12" Type="http://schemas.openxmlformats.org/officeDocument/2006/relationships/tags" Target="../tags/tag218.xml"/><Relationship Id="rId17" Type="http://schemas.openxmlformats.org/officeDocument/2006/relationships/tags" Target="../tags/tag223.xml"/><Relationship Id="rId2" Type="http://schemas.openxmlformats.org/officeDocument/2006/relationships/tags" Target="../tags/tag208.xml"/><Relationship Id="rId16" Type="http://schemas.openxmlformats.org/officeDocument/2006/relationships/tags" Target="../tags/tag222.xml"/><Relationship Id="rId20" Type="http://schemas.openxmlformats.org/officeDocument/2006/relationships/comments" Target="../comments/comment1.xml"/><Relationship Id="rId1" Type="http://schemas.openxmlformats.org/officeDocument/2006/relationships/tags" Target="../tags/tag207.xml"/><Relationship Id="rId6" Type="http://schemas.openxmlformats.org/officeDocument/2006/relationships/tags" Target="../tags/tag212.xml"/><Relationship Id="rId11" Type="http://schemas.openxmlformats.org/officeDocument/2006/relationships/tags" Target="../tags/tag217.xml"/><Relationship Id="rId5" Type="http://schemas.openxmlformats.org/officeDocument/2006/relationships/tags" Target="../tags/tag211.xml"/><Relationship Id="rId15" Type="http://schemas.openxmlformats.org/officeDocument/2006/relationships/tags" Target="../tags/tag221.xml"/><Relationship Id="rId10" Type="http://schemas.openxmlformats.org/officeDocument/2006/relationships/tags" Target="../tags/tag216.xml"/><Relationship Id="rId19" Type="http://schemas.openxmlformats.org/officeDocument/2006/relationships/notesSlide" Target="../notesSlides/notesSlide1.xml"/><Relationship Id="rId4" Type="http://schemas.openxmlformats.org/officeDocument/2006/relationships/tags" Target="../tags/tag210.xml"/><Relationship Id="rId9" Type="http://schemas.openxmlformats.org/officeDocument/2006/relationships/tags" Target="../tags/tag215.xml"/><Relationship Id="rId14" Type="http://schemas.openxmlformats.org/officeDocument/2006/relationships/tags" Target="../tags/tag220.xml"/></Relationships>
</file>

<file path=ppt/slides/_rels/slide5.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 Id="rId4"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28.xml"/><Relationship Id="rId1" Type="http://schemas.openxmlformats.org/officeDocument/2006/relationships/tags" Target="../tags/tag227.xml"/></Relationships>
</file>

<file path=ppt/slides/_rels/slide7.xml.rels><?xml version="1.0" encoding="UTF-8" standalone="yes"?>
<Relationships xmlns="http://schemas.openxmlformats.org/package/2006/relationships"><Relationship Id="rId8" Type="http://schemas.openxmlformats.org/officeDocument/2006/relationships/tags" Target="../tags/tag236.xml"/><Relationship Id="rId3" Type="http://schemas.openxmlformats.org/officeDocument/2006/relationships/tags" Target="../tags/tag231.xml"/><Relationship Id="rId7" Type="http://schemas.openxmlformats.org/officeDocument/2006/relationships/tags" Target="../tags/tag235.xml"/><Relationship Id="rId2" Type="http://schemas.openxmlformats.org/officeDocument/2006/relationships/tags" Target="../tags/tag230.xml"/><Relationship Id="rId1" Type="http://schemas.openxmlformats.org/officeDocument/2006/relationships/tags" Target="../tags/tag229.xml"/><Relationship Id="rId6" Type="http://schemas.openxmlformats.org/officeDocument/2006/relationships/tags" Target="../tags/tag234.xml"/><Relationship Id="rId5" Type="http://schemas.openxmlformats.org/officeDocument/2006/relationships/tags" Target="../tags/tag233.xml"/><Relationship Id="rId4" Type="http://schemas.openxmlformats.org/officeDocument/2006/relationships/tags" Target="../tags/tag232.xml"/><Relationship Id="rId9"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tags" Target="../tags/tag239.xml"/><Relationship Id="rId7" Type="http://schemas.openxmlformats.org/officeDocument/2006/relationships/image" Target="../media/image3.jpeg"/><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slideLayout" Target="../slideLayouts/slideLayout24.xml"/><Relationship Id="rId5" Type="http://schemas.openxmlformats.org/officeDocument/2006/relationships/tags" Target="../tags/tag241.xml"/><Relationship Id="rId4" Type="http://schemas.openxmlformats.org/officeDocument/2006/relationships/tags" Target="../tags/tag240.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tags" Target="../tags/tag244.xml"/><Relationship Id="rId7" Type="http://schemas.openxmlformats.org/officeDocument/2006/relationships/image" Target="../media/image4.jpeg"/><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slideLayout" Target="../slideLayouts/slideLayout24.xml"/><Relationship Id="rId5" Type="http://schemas.openxmlformats.org/officeDocument/2006/relationships/tags" Target="../tags/tag246.xml"/><Relationship Id="rId4" Type="http://schemas.openxmlformats.org/officeDocument/2006/relationships/tags" Target="../tags/tag2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New shape"/>
          <p:cNvSpPr/>
          <p:nvPr/>
        </p:nvSpPr>
        <p:spPr>
          <a:xfrm>
            <a:off x="7104380" y="5013325"/>
            <a:ext cx="4181475" cy="64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lang="zh-CN" altLang="en-US" sz="1575" b="0" i="0">
                <a:solidFill>
                  <a:srgbClr val="000000"/>
                </a:solidFill>
                <a:latin typeface="微软雅黑" panose="020B0503020204020204" charset="-122"/>
              </a:rPr>
              <a:t>小组成员：李锦瑄、袁语、沈豪、付钟媛、</a:t>
            </a:r>
          </a:p>
          <a:p>
            <a:pPr algn="ctr">
              <a:lnSpc>
                <a:spcPct val="150000"/>
              </a:lnSpc>
            </a:pPr>
            <a:r>
              <a:rPr lang="zh-CN" altLang="en-US" sz="1575" b="0" i="0">
                <a:solidFill>
                  <a:srgbClr val="000000"/>
                </a:solidFill>
                <a:latin typeface="微软雅黑" panose="020B0503020204020204" charset="-122"/>
              </a:rPr>
              <a:t>叶欣昊、何俊达、蔡铭阳、江嘉成</a:t>
            </a:r>
          </a:p>
        </p:txBody>
      </p:sp>
      <p:sp>
        <p:nvSpPr>
          <p:cNvPr id="11" name="New shape"/>
          <p:cNvSpPr/>
          <p:nvPr/>
        </p:nvSpPr>
        <p:spPr>
          <a:xfrm>
            <a:off x="6420485" y="5661025"/>
            <a:ext cx="5398135" cy="685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lnSpc>
                <a:spcPct val="150000"/>
              </a:lnSpc>
            </a:pPr>
            <a:r>
              <a:rPr sz="1575" b="0" i="0">
                <a:solidFill>
                  <a:srgbClr val="000000"/>
                </a:solidFill>
                <a:latin typeface="微软雅黑" panose="020B0503020204020204" charset="-122"/>
              </a:rPr>
              <a:t>汇报时间: 2024/05/1</a:t>
            </a:r>
            <a:r>
              <a:rPr lang="en-US" sz="1575" b="0" i="0">
                <a:solidFill>
                  <a:srgbClr val="000000"/>
                </a:solidFill>
                <a:latin typeface="微软雅黑" panose="020B0503020204020204" charset="-122"/>
              </a:rPr>
              <a:t>6</a:t>
            </a:r>
          </a:p>
        </p:txBody>
      </p:sp>
      <p:sp>
        <p:nvSpPr>
          <p:cNvPr id="12" name="标题 1"/>
          <p:cNvSpPr>
            <a:spLocks noGrp="1"/>
          </p:cNvSpPr>
          <p:nvPr>
            <p:custDataLst>
              <p:tags r:id="rId2"/>
            </p:custDataLst>
          </p:nvPr>
        </p:nvSpPr>
        <p:spPr>
          <a:xfrm>
            <a:off x="4799965" y="1988820"/>
            <a:ext cx="7018655" cy="2239645"/>
          </a:xfrm>
          <a:prstGeom prst="rect">
            <a:avLst/>
          </a:prstGeom>
        </p:spPr>
        <p:txBody>
          <a:bodyPr vert="horz" lIns="91440" tIns="46800" rIns="91440" bIns="0" rtlCol="0" anchor="b" anchorCtr="0">
            <a:normAutofit fontScale="80000"/>
          </a:bodyPr>
          <a:lstStyle>
            <a:lvl1pPr algn="l" defTabSz="914400" rtl="0" eaLnBrk="1" fontAlgn="auto" latinLnBrk="0" hangingPunct="1">
              <a:lnSpc>
                <a:spcPct val="100000"/>
              </a:lnSpc>
              <a:spcBef>
                <a:spcPct val="0"/>
              </a:spcBef>
              <a:buNone/>
              <a:defRPr sz="5400" b="0" u="none" strike="noStrike" kern="1200" cap="none" spc="600" normalizeH="0" baseline="0">
                <a:solidFill>
                  <a:schemeClr val="accent1"/>
                </a:solidFill>
                <a:uFillTx/>
                <a:latin typeface="Arial" panose="020B0604020202020204" pitchFamily="34" charset="0"/>
                <a:ea typeface="汉仪旗黑-85S" panose="00020600040101010101" pitchFamily="18" charset="-122"/>
                <a:cs typeface="+mj-cs"/>
              </a:defRPr>
            </a:lvl1pPr>
          </a:lstStyle>
          <a:p>
            <a:pPr marL="0" indent="0" algn="ctr">
              <a:lnSpc>
                <a:spcPct val="100000"/>
              </a:lnSpc>
              <a:spcBef>
                <a:spcPts val="0"/>
              </a:spcBef>
              <a:spcAft>
                <a:spcPts val="0"/>
              </a:spcAft>
              <a:buSzPct val="100000"/>
              <a:buNone/>
            </a:pPr>
            <a:r>
              <a:rPr sz="5400">
                <a:solidFill>
                  <a:schemeClr val="accent1">
                    <a:lumMod val="75000"/>
                  </a:schemeClr>
                </a:solidFill>
              </a:rPr>
              <a:t>二次元文化</a:t>
            </a:r>
          </a:p>
          <a:p>
            <a:pPr marL="0" indent="0" algn="ctr">
              <a:lnSpc>
                <a:spcPct val="100000"/>
              </a:lnSpc>
              <a:spcBef>
                <a:spcPts val="0"/>
              </a:spcBef>
              <a:spcAft>
                <a:spcPts val="0"/>
              </a:spcAft>
              <a:buSzPct val="100000"/>
              <a:buNone/>
            </a:pPr>
            <a:r>
              <a:rPr sz="5400">
                <a:solidFill>
                  <a:schemeClr val="accent1">
                    <a:lumMod val="75000"/>
                  </a:schemeClr>
                </a:solidFill>
              </a:rPr>
              <a:t>“赋能”</a:t>
            </a:r>
          </a:p>
          <a:p>
            <a:pPr marL="0" indent="0" algn="ctr">
              <a:lnSpc>
                <a:spcPct val="100000"/>
              </a:lnSpc>
              <a:spcBef>
                <a:spcPts val="0"/>
              </a:spcBef>
              <a:spcAft>
                <a:spcPts val="0"/>
              </a:spcAft>
              <a:buSzPct val="100000"/>
              <a:buNone/>
            </a:pPr>
            <a:r>
              <a:rPr sz="5400">
                <a:solidFill>
                  <a:schemeClr val="accent1">
                    <a:lumMod val="75000"/>
                  </a:schemeClr>
                </a:solidFill>
              </a:rPr>
              <a:t>中华优秀传统文化传播</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组合 17"/>
          <p:cNvGrpSpPr/>
          <p:nvPr userDrawn="1">
            <p:custDataLst>
              <p:tags r:id="rId2"/>
            </p:custDataLst>
          </p:nvPr>
        </p:nvGrpSpPr>
        <p:grpSpPr>
          <a:xfrm rot="5400000">
            <a:off x="-25400" y="6208395"/>
            <a:ext cx="749935" cy="140970"/>
            <a:chOff x="308" y="10338"/>
            <a:chExt cx="1181" cy="222"/>
          </a:xfrm>
        </p:grpSpPr>
        <p:sp>
          <p:nvSpPr>
            <p:cNvPr id="36" name="椭圆 35"/>
            <p:cNvSpPr/>
            <p:nvPr userDrawn="1">
              <p:custDataLst>
                <p:tags r:id="rId15"/>
              </p:custDataLst>
            </p:nvPr>
          </p:nvSpPr>
          <p:spPr>
            <a:xfrm rot="5400000" flipH="1" flipV="1">
              <a:off x="1266" y="10337"/>
              <a:ext cx="223" cy="224"/>
            </a:xfrm>
            <a:prstGeom prst="ellipse">
              <a:avLst/>
            </a:pr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dk1">
                    <a:lumMod val="75000"/>
                    <a:lumOff val="25000"/>
                  </a:schemeClr>
                </a:solidFill>
                <a:latin typeface="微软雅黑" panose="020B0503020204020204" charset="-122"/>
                <a:ea typeface="微软雅黑" panose="020B0503020204020204" charset="-122"/>
              </a:endParaRPr>
            </a:p>
          </p:txBody>
        </p:sp>
        <p:sp>
          <p:nvSpPr>
            <p:cNvPr id="39" name="椭圆 38"/>
            <p:cNvSpPr/>
            <p:nvPr userDrawn="1">
              <p:custDataLst>
                <p:tags r:id="rId16"/>
              </p:custDataLst>
            </p:nvPr>
          </p:nvSpPr>
          <p:spPr>
            <a:xfrm rot="5400000" flipH="1" flipV="1">
              <a:off x="309" y="10337"/>
              <a:ext cx="223" cy="224"/>
            </a:xfrm>
            <a:prstGeom prst="ellipse">
              <a:avLst/>
            </a:pr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dk1">
                    <a:lumMod val="75000"/>
                    <a:lumOff val="25000"/>
                  </a:schemeClr>
                </a:solidFill>
                <a:latin typeface="微软雅黑" panose="020B0503020204020204" charset="-122"/>
                <a:ea typeface="微软雅黑" panose="020B0503020204020204" charset="-122"/>
              </a:endParaRPr>
            </a:p>
          </p:txBody>
        </p:sp>
        <p:sp>
          <p:nvSpPr>
            <p:cNvPr id="40" name="椭圆 39"/>
            <p:cNvSpPr/>
            <p:nvPr userDrawn="1">
              <p:custDataLst>
                <p:tags r:id="rId17"/>
              </p:custDataLst>
            </p:nvPr>
          </p:nvSpPr>
          <p:spPr>
            <a:xfrm rot="5400000" flipH="1" flipV="1">
              <a:off x="787" y="10337"/>
              <a:ext cx="223" cy="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solidFill>
                  <a:schemeClr val="dk1">
                    <a:lumMod val="75000"/>
                    <a:lumOff val="25000"/>
                  </a:schemeClr>
                </a:solidFill>
                <a:latin typeface="微软雅黑" panose="020B0503020204020204" charset="-122"/>
                <a:ea typeface="微软雅黑" panose="020B0503020204020204" charset="-122"/>
              </a:endParaRPr>
            </a:p>
          </p:txBody>
        </p:sp>
      </p:grpSp>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panose="020B0503020204020204" charset="-122"/>
                <a:ea typeface="微软雅黑" panose="020B0503020204020204" charset="-122"/>
              </a:rPr>
              <a:t>网络观点挖掘</a:t>
            </a:r>
          </a:p>
        </p:txBody>
      </p:sp>
      <p:sp>
        <p:nvSpPr>
          <p:cNvPr id="4" name="New shape"/>
          <p:cNvSpPr/>
          <p:nvPr>
            <p:custDataLst>
              <p:tags r:id="rId3"/>
            </p:custDataLst>
          </p:nvPr>
        </p:nvSpPr>
        <p:spPr>
          <a:xfrm>
            <a:off x="6458401" y="1726487"/>
            <a:ext cx="4545078" cy="1871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chemeClr val="lt1">
                    <a:lumMod val="50000"/>
                  </a:schemeClr>
                </a:solidFill>
                <a:latin typeface="微软雅黑" panose="020B0503020204020204" charset="-122"/>
                <a:ea typeface="微软雅黑" panose="020B0503020204020204" charset="-122"/>
              </a:rPr>
              <a:t>二次元与传统文化的融合探析</a:t>
            </a:r>
          </a:p>
          <a:p>
            <a:pPr algn="l">
              <a:lnSpc>
                <a:spcPct val="150000"/>
              </a:lnSpc>
            </a:pPr>
            <a:r>
              <a:rPr sz="1575" b="0" i="0">
                <a:solidFill>
                  <a:schemeClr val="lt1">
                    <a:lumMod val="50000"/>
                  </a:schemeClr>
                </a:solidFill>
                <a:latin typeface="微软雅黑" panose="020B0503020204020204" charset="-122"/>
                <a:ea typeface="微软雅黑" panose="020B0503020204020204" charset="-122"/>
              </a:rPr>
              <a:t>网络上的观点普遍认为，二次元文化与中华优秀传统文化的融合是一种新的文化现象，这种融合通过在二次元作品中融入传统文化元素，以新颖的方式呈现给观众，吸引了更多年轻一代的兴趣。</a:t>
            </a:r>
          </a:p>
        </p:txBody>
      </p:sp>
      <p:sp>
        <p:nvSpPr>
          <p:cNvPr id="5" name="New shape"/>
          <p:cNvSpPr/>
          <p:nvPr>
            <p:custDataLst>
              <p:tags r:id="rId4"/>
            </p:custDataLst>
          </p:nvPr>
        </p:nvSpPr>
        <p:spPr>
          <a:xfrm>
            <a:off x="981860" y="2379759"/>
            <a:ext cx="4545077" cy="223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a:solidFill>
                  <a:schemeClr val="lt1">
                    <a:lumMod val="50000"/>
                  </a:schemeClr>
                </a:solidFill>
                <a:latin typeface="微软雅黑" panose="020B0503020204020204" charset="-122"/>
                <a:ea typeface="微软雅黑" panose="020B0503020204020204" charset="-122"/>
              </a:rPr>
              <a:t>二次元文化的传播力分析</a:t>
            </a:r>
          </a:p>
          <a:p>
            <a:pPr algn="r">
              <a:lnSpc>
                <a:spcPct val="150000"/>
              </a:lnSpc>
            </a:pPr>
            <a:r>
              <a:rPr sz="1575" b="0" i="0">
                <a:solidFill>
                  <a:schemeClr val="lt1">
                    <a:lumMod val="50000"/>
                  </a:schemeClr>
                </a:solidFill>
                <a:latin typeface="微软雅黑" panose="020B0503020204020204" charset="-122"/>
                <a:ea typeface="微软雅黑" panose="020B0503020204020204" charset="-122"/>
              </a:rPr>
              <a:t>网络上的观察指出，二次元文化具有强大的传播力，其全球影响力不容小觑。通过网络平台，二次元作品能够迅速传播，吸引大量国内外年轻人的关注，从而让中华优秀传统文化触及更广泛、更多元的受众群体。</a:t>
            </a:r>
          </a:p>
        </p:txBody>
      </p:sp>
      <p:sp>
        <p:nvSpPr>
          <p:cNvPr id="6" name="New shape"/>
          <p:cNvSpPr/>
          <p:nvPr>
            <p:custDataLst>
              <p:tags r:id="rId5"/>
            </p:custDataLst>
          </p:nvPr>
        </p:nvSpPr>
        <p:spPr>
          <a:xfrm>
            <a:off x="6458401" y="4075977"/>
            <a:ext cx="4554174" cy="223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chemeClr val="lt1">
                    <a:lumMod val="50000"/>
                  </a:schemeClr>
                </a:solidFill>
                <a:latin typeface="微软雅黑" panose="020B0503020204020204" charset="-122"/>
                <a:ea typeface="微软雅黑" panose="020B0503020204020204" charset="-122"/>
              </a:rPr>
              <a:t>二次元文化对传统文化的影响评价</a:t>
            </a:r>
          </a:p>
          <a:p>
            <a:pPr algn="l">
              <a:lnSpc>
                <a:spcPct val="150000"/>
              </a:lnSpc>
            </a:pPr>
            <a:r>
              <a:rPr sz="1575" b="0" i="0">
                <a:solidFill>
                  <a:schemeClr val="lt1">
                    <a:lumMod val="50000"/>
                  </a:schemeClr>
                </a:solidFill>
                <a:latin typeface="微软雅黑" panose="020B0503020204020204" charset="-122"/>
                <a:ea typeface="微软雅黑" panose="020B0503020204020204" charset="-122"/>
              </a:rPr>
              <a:t>网络舆论认为，二次元文化对中华优秀传统文化的影响是积极的。通过融入传统文化元素，二次元作品让年轻人重新认识和热爱传统文化，增强了民族自豪感和文化自信。同时，这种融合也促进了文化创新和产业繁荣。</a:t>
            </a:r>
          </a:p>
        </p:txBody>
      </p:sp>
      <p:sp>
        <p:nvSpPr>
          <p:cNvPr id="7" name="New shape"/>
          <p:cNvSpPr/>
          <p:nvPr>
            <p:custDataLst>
              <p:tags r:id="rId6"/>
            </p:custDataLst>
          </p:nvPr>
        </p:nvSpPr>
        <p:spPr>
          <a:xfrm>
            <a:off x="5965200" y="2106203"/>
            <a:ext cx="39600" cy="284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8" name="New shape"/>
          <p:cNvSpPr/>
          <p:nvPr>
            <p:custDataLst>
              <p:tags r:id="rId7"/>
            </p:custDataLst>
          </p:nvPr>
        </p:nvSpPr>
        <p:spPr>
          <a:xfrm>
            <a:off x="6152400" y="1915943"/>
            <a:ext cx="309600" cy="3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9" name="New shape"/>
          <p:cNvSpPr/>
          <p:nvPr>
            <p:custDataLst>
              <p:tags r:id="rId8"/>
            </p:custDataLst>
          </p:nvPr>
        </p:nvSpPr>
        <p:spPr>
          <a:xfrm>
            <a:off x="5806800" y="1735403"/>
            <a:ext cx="360000" cy="370800"/>
          </a:xfrm>
          <a:prstGeom prst="roundRect">
            <a:avLst>
              <a:gd name="adj" fmla="val 88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微软雅黑" panose="020B0503020204020204" charset="-122"/>
                <a:ea typeface="微软雅黑" panose="020B0503020204020204" charset="-122"/>
              </a:rPr>
              <a:t>1</a:t>
            </a:r>
          </a:p>
        </p:txBody>
      </p:sp>
      <p:sp>
        <p:nvSpPr>
          <p:cNvPr id="10" name="New shape"/>
          <p:cNvSpPr/>
          <p:nvPr>
            <p:custDataLst>
              <p:tags r:id="rId9"/>
            </p:custDataLst>
          </p:nvPr>
        </p:nvSpPr>
        <p:spPr>
          <a:xfrm>
            <a:off x="5965200" y="2761200"/>
            <a:ext cx="39600" cy="13254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11" name="New shape"/>
          <p:cNvSpPr/>
          <p:nvPr>
            <p:custDataLst>
              <p:tags r:id="rId10"/>
            </p:custDataLst>
          </p:nvPr>
        </p:nvSpPr>
        <p:spPr>
          <a:xfrm>
            <a:off x="5515200" y="2570940"/>
            <a:ext cx="309600" cy="3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12" name="New shape"/>
          <p:cNvSpPr/>
          <p:nvPr>
            <p:custDataLst>
              <p:tags r:id="rId11"/>
            </p:custDataLst>
          </p:nvPr>
        </p:nvSpPr>
        <p:spPr>
          <a:xfrm>
            <a:off x="5806800" y="2390400"/>
            <a:ext cx="360000" cy="370800"/>
          </a:xfrm>
          <a:prstGeom prst="roundRect">
            <a:avLst>
              <a:gd name="adj" fmla="val 88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微软雅黑" panose="020B0503020204020204" charset="-122"/>
                <a:ea typeface="微软雅黑" panose="020B0503020204020204" charset="-122"/>
              </a:rPr>
              <a:t>2</a:t>
            </a:r>
          </a:p>
        </p:txBody>
      </p:sp>
      <p:sp>
        <p:nvSpPr>
          <p:cNvPr id="13" name="New shape"/>
          <p:cNvSpPr/>
          <p:nvPr>
            <p:custDataLst>
              <p:tags r:id="rId12"/>
            </p:custDataLst>
          </p:nvPr>
        </p:nvSpPr>
        <p:spPr>
          <a:xfrm>
            <a:off x="5965200" y="4457418"/>
            <a:ext cx="396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14" name="New shape"/>
          <p:cNvSpPr/>
          <p:nvPr>
            <p:custDataLst>
              <p:tags r:id="rId13"/>
            </p:custDataLst>
          </p:nvPr>
        </p:nvSpPr>
        <p:spPr>
          <a:xfrm>
            <a:off x="6152400" y="4267158"/>
            <a:ext cx="309600" cy="3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15" name="New shape"/>
          <p:cNvSpPr/>
          <p:nvPr>
            <p:custDataLst>
              <p:tags r:id="rId14"/>
            </p:custDataLst>
          </p:nvPr>
        </p:nvSpPr>
        <p:spPr>
          <a:xfrm>
            <a:off x="5806800" y="4086618"/>
            <a:ext cx="360000" cy="370800"/>
          </a:xfrm>
          <a:prstGeom prst="roundRect">
            <a:avLst>
              <a:gd name="adj" fmla="val 88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微软雅黑" panose="020B0503020204020204" charset="-122"/>
                <a:ea typeface="微软雅黑" panose="020B0503020204020204" charset="-122"/>
              </a:rPr>
              <a:t>3</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rot="5400000">
            <a:off x="-25400" y="6208395"/>
            <a:ext cx="749935" cy="140970"/>
            <a:chOff x="308" y="10338"/>
            <a:chExt cx="1181" cy="222"/>
          </a:xfrm>
        </p:grpSpPr>
        <p:sp>
          <p:nvSpPr>
            <p:cNvPr id="36" name="椭圆 35"/>
            <p:cNvSpPr/>
            <p:nvPr userDrawn="1">
              <p:custDataLst>
                <p:tags r:id="rId6"/>
              </p:custDataLst>
            </p:nvPr>
          </p:nvSpPr>
          <p:spPr>
            <a:xfrm rot="5400000" flipH="1" flipV="1">
              <a:off x="1266" y="10337"/>
              <a:ext cx="223" cy="224"/>
            </a:xfrm>
            <a:prstGeom prst="ellipse">
              <a:avLst/>
            </a:pr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dk1">
                    <a:lumMod val="75000"/>
                    <a:lumOff val="25000"/>
                  </a:schemeClr>
                </a:solidFill>
                <a:latin typeface="微软雅黑" panose="020B0503020204020204" charset="-122"/>
                <a:ea typeface="微软雅黑" panose="020B0503020204020204" charset="-122"/>
              </a:endParaRPr>
            </a:p>
          </p:txBody>
        </p:sp>
        <p:sp>
          <p:nvSpPr>
            <p:cNvPr id="39" name="椭圆 38"/>
            <p:cNvSpPr/>
            <p:nvPr userDrawn="1">
              <p:custDataLst>
                <p:tags r:id="rId7"/>
              </p:custDataLst>
            </p:nvPr>
          </p:nvSpPr>
          <p:spPr>
            <a:xfrm rot="5400000" flipH="1" flipV="1">
              <a:off x="309" y="10337"/>
              <a:ext cx="223" cy="224"/>
            </a:xfrm>
            <a:prstGeom prst="ellipse">
              <a:avLst/>
            </a:pr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dk1">
                    <a:lumMod val="75000"/>
                    <a:lumOff val="25000"/>
                  </a:schemeClr>
                </a:solidFill>
                <a:latin typeface="微软雅黑" panose="020B0503020204020204" charset="-122"/>
                <a:ea typeface="微软雅黑" panose="020B0503020204020204" charset="-122"/>
              </a:endParaRPr>
            </a:p>
          </p:txBody>
        </p:sp>
        <p:sp>
          <p:nvSpPr>
            <p:cNvPr id="40" name="椭圆 39"/>
            <p:cNvSpPr/>
            <p:nvPr userDrawn="1">
              <p:custDataLst>
                <p:tags r:id="rId8"/>
              </p:custDataLst>
            </p:nvPr>
          </p:nvSpPr>
          <p:spPr>
            <a:xfrm rot="5400000" flipH="1" flipV="1">
              <a:off x="787" y="10337"/>
              <a:ext cx="223" cy="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solidFill>
                  <a:schemeClr val="dk1">
                    <a:lumMod val="75000"/>
                    <a:lumOff val="25000"/>
                  </a:schemeClr>
                </a:solidFill>
                <a:latin typeface="微软雅黑" panose="020B0503020204020204" charset="-122"/>
                <a:ea typeface="微软雅黑" panose="020B0503020204020204" charset="-122"/>
              </a:endParaRPr>
            </a:p>
          </p:txBody>
        </p:sp>
      </p:grpSp>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panose="020B0503020204020204" charset="-122"/>
                <a:ea typeface="微软雅黑" panose="020B0503020204020204" charset="-122"/>
              </a:rPr>
              <a:t>小组讨论</a:t>
            </a:r>
          </a:p>
        </p:txBody>
      </p:sp>
      <p:sp>
        <p:nvSpPr>
          <p:cNvPr id="4" name="New shape"/>
          <p:cNvSpPr/>
          <p:nvPr/>
        </p:nvSpPr>
        <p:spPr>
          <a:xfrm>
            <a:off x="1558800" y="2869252"/>
            <a:ext cx="2744215" cy="19119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000000"/>
                </a:solidFill>
                <a:latin typeface="微软雅黑" panose="020B0503020204020204" charset="-122"/>
                <a:ea typeface="微软雅黑" panose="020B0503020204020204" charset="-122"/>
              </a:rPr>
              <a:t>通过问卷调查，我们发现大多数受访者对中华优秀传统文化有一定的认知，但对于其内涵和价值的理解还有待提高。</a:t>
            </a:r>
          </a:p>
        </p:txBody>
      </p:sp>
      <p:sp>
        <p:nvSpPr>
          <p:cNvPr id="5" name="New shape"/>
          <p:cNvSpPr/>
          <p:nvPr>
            <p:custDataLst>
              <p:tags r:id="rId3"/>
            </p:custDataLst>
          </p:nvPr>
        </p:nvSpPr>
        <p:spPr>
          <a:xfrm>
            <a:off x="1556410" y="1622988"/>
            <a:ext cx="2580658" cy="1132690"/>
          </a:xfrm>
          <a:prstGeom prst="roundRect">
            <a:avLst>
              <a:gd name="adj" fmla="val 10888"/>
            </a:avLst>
          </a:prstGeom>
          <a:solidFill>
            <a:schemeClr val="accent2"/>
          </a:solid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FFFFFF"/>
                </a:solidFill>
                <a:latin typeface="微软雅黑" panose="020B0503020204020204" charset="-122"/>
                <a:ea typeface="微软雅黑" panose="020B0503020204020204" charset="-122"/>
              </a:rPr>
              <a:t>中华优秀传统文化的认知与态度</a:t>
            </a:r>
          </a:p>
        </p:txBody>
      </p:sp>
      <p:sp>
        <p:nvSpPr>
          <p:cNvPr id="6" name="New shape"/>
          <p:cNvSpPr/>
          <p:nvPr/>
        </p:nvSpPr>
        <p:spPr>
          <a:xfrm>
            <a:off x="4430015" y="3350103"/>
            <a:ext cx="2744215" cy="1548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000000"/>
                </a:solidFill>
                <a:latin typeface="微软雅黑" panose="020B0503020204020204" charset="-122"/>
                <a:ea typeface="微软雅黑" panose="020B0503020204020204" charset="-122"/>
              </a:rPr>
              <a:t>二次元文化以其独特的表现形式和广泛的受众基础，为中华优秀传统文化的传播提供了新的途径和平台。</a:t>
            </a:r>
          </a:p>
        </p:txBody>
      </p:sp>
      <p:sp>
        <p:nvSpPr>
          <p:cNvPr id="7" name="New shape"/>
          <p:cNvSpPr/>
          <p:nvPr>
            <p:custDataLst>
              <p:tags r:id="rId4"/>
            </p:custDataLst>
          </p:nvPr>
        </p:nvSpPr>
        <p:spPr>
          <a:xfrm>
            <a:off x="4427548" y="1620714"/>
            <a:ext cx="2631280" cy="1616364"/>
          </a:xfrm>
          <a:prstGeom prst="roundRect">
            <a:avLst>
              <a:gd name="adj" fmla="val 7475"/>
            </a:avLst>
          </a:prstGeom>
          <a:solidFill>
            <a:schemeClr val="accent2"/>
          </a:solid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FFFFFF"/>
                </a:solidFill>
                <a:latin typeface="微软雅黑" panose="020B0503020204020204" charset="-122"/>
                <a:ea typeface="微软雅黑" panose="020B0503020204020204" charset="-122"/>
              </a:rPr>
              <a:t>二次元文化在传播中华优秀传统文化中的作用</a:t>
            </a:r>
          </a:p>
        </p:txBody>
      </p:sp>
      <p:sp>
        <p:nvSpPr>
          <p:cNvPr id="8" name="New shape"/>
          <p:cNvSpPr/>
          <p:nvPr/>
        </p:nvSpPr>
        <p:spPr>
          <a:xfrm>
            <a:off x="7301229" y="2391013"/>
            <a:ext cx="2744216" cy="2276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1575" b="0" i="0">
                <a:solidFill>
                  <a:srgbClr val="000000"/>
                </a:solidFill>
                <a:latin typeface="微软雅黑" panose="020B0503020204020204" charset="-122"/>
                <a:ea typeface="微软雅黑" panose="020B0503020204020204" charset="-122"/>
              </a:rPr>
              <a:t>虽然二次元文化与中华优秀传统文化的融合带来了新的机遇，但也面临着一些挑战，如内容创新、技术应用等，需要我们提出相应的解决策略。</a:t>
            </a:r>
          </a:p>
        </p:txBody>
      </p:sp>
      <p:sp>
        <p:nvSpPr>
          <p:cNvPr id="9" name="New shape"/>
          <p:cNvSpPr/>
          <p:nvPr>
            <p:custDataLst>
              <p:tags r:id="rId5"/>
            </p:custDataLst>
          </p:nvPr>
        </p:nvSpPr>
        <p:spPr>
          <a:xfrm>
            <a:off x="7298959" y="1624982"/>
            <a:ext cx="2532802" cy="652509"/>
          </a:xfrm>
          <a:prstGeom prst="roundRect">
            <a:avLst>
              <a:gd name="adj" fmla="val 20033"/>
            </a:avLst>
          </a:prstGeom>
          <a:solidFill>
            <a:schemeClr val="accent2"/>
          </a:solidFill>
          <a:ln w="63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a:solidFill>
                  <a:srgbClr val="FFFFFF"/>
                </a:solidFill>
                <a:latin typeface="微软雅黑" panose="020B0503020204020204" charset="-122"/>
                <a:ea typeface="微软雅黑" panose="020B0503020204020204" charset="-122"/>
              </a:rPr>
              <a:t>面临的挑战与建议</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组合 17"/>
          <p:cNvGrpSpPr/>
          <p:nvPr userDrawn="1">
            <p:custDataLst>
              <p:tags r:id="rId2"/>
            </p:custDataLst>
          </p:nvPr>
        </p:nvGrpSpPr>
        <p:grpSpPr>
          <a:xfrm rot="5400000">
            <a:off x="-25400" y="6208395"/>
            <a:ext cx="749935" cy="140970"/>
            <a:chOff x="308" y="10338"/>
            <a:chExt cx="1181" cy="222"/>
          </a:xfrm>
        </p:grpSpPr>
        <p:sp>
          <p:nvSpPr>
            <p:cNvPr id="36" name="椭圆 35"/>
            <p:cNvSpPr/>
            <p:nvPr userDrawn="1">
              <p:custDataLst>
                <p:tags r:id="rId15"/>
              </p:custDataLst>
            </p:nvPr>
          </p:nvSpPr>
          <p:spPr>
            <a:xfrm rot="5400000" flipH="1" flipV="1">
              <a:off x="1266" y="10337"/>
              <a:ext cx="223" cy="224"/>
            </a:xfrm>
            <a:prstGeom prst="ellipse">
              <a:avLst/>
            </a:pr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dk1">
                    <a:lumMod val="75000"/>
                    <a:lumOff val="25000"/>
                  </a:schemeClr>
                </a:solidFill>
                <a:latin typeface="微软雅黑" panose="020B0503020204020204" charset="-122"/>
                <a:ea typeface="微软雅黑" panose="020B0503020204020204" charset="-122"/>
              </a:endParaRPr>
            </a:p>
          </p:txBody>
        </p:sp>
        <p:sp>
          <p:nvSpPr>
            <p:cNvPr id="39" name="椭圆 38"/>
            <p:cNvSpPr/>
            <p:nvPr userDrawn="1">
              <p:custDataLst>
                <p:tags r:id="rId16"/>
              </p:custDataLst>
            </p:nvPr>
          </p:nvSpPr>
          <p:spPr>
            <a:xfrm rot="5400000" flipH="1" flipV="1">
              <a:off x="309" y="10337"/>
              <a:ext cx="223" cy="224"/>
            </a:xfrm>
            <a:prstGeom prst="ellipse">
              <a:avLst/>
            </a:pr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dk1">
                    <a:lumMod val="75000"/>
                    <a:lumOff val="25000"/>
                  </a:schemeClr>
                </a:solidFill>
                <a:latin typeface="微软雅黑" panose="020B0503020204020204" charset="-122"/>
                <a:ea typeface="微软雅黑" panose="020B0503020204020204" charset="-122"/>
              </a:endParaRPr>
            </a:p>
          </p:txBody>
        </p:sp>
        <p:sp>
          <p:nvSpPr>
            <p:cNvPr id="40" name="椭圆 39"/>
            <p:cNvSpPr/>
            <p:nvPr userDrawn="1">
              <p:custDataLst>
                <p:tags r:id="rId17"/>
              </p:custDataLst>
            </p:nvPr>
          </p:nvSpPr>
          <p:spPr>
            <a:xfrm rot="5400000" flipH="1" flipV="1">
              <a:off x="787" y="10337"/>
              <a:ext cx="223" cy="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solidFill>
                  <a:schemeClr val="dk1">
                    <a:lumMod val="75000"/>
                    <a:lumOff val="25000"/>
                  </a:schemeClr>
                </a:solidFill>
                <a:latin typeface="微软雅黑" panose="020B0503020204020204" charset="-122"/>
                <a:ea typeface="微软雅黑" panose="020B0503020204020204" charset="-122"/>
              </a:endParaRPr>
            </a:p>
          </p:txBody>
        </p:sp>
      </p:grpSp>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panose="020B0503020204020204" charset="-122"/>
                <a:ea typeface="微软雅黑" panose="020B0503020204020204" charset="-122"/>
              </a:rPr>
              <a:t>案例分析</a:t>
            </a:r>
          </a:p>
        </p:txBody>
      </p:sp>
      <p:sp>
        <p:nvSpPr>
          <p:cNvPr id="4" name="New shape"/>
          <p:cNvSpPr/>
          <p:nvPr>
            <p:custDataLst>
              <p:tags r:id="rId3"/>
            </p:custDataLst>
          </p:nvPr>
        </p:nvSpPr>
        <p:spPr>
          <a:xfrm>
            <a:off x="6458401" y="1888709"/>
            <a:ext cx="4545078" cy="15068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chemeClr val="lt1">
                    <a:lumMod val="50000"/>
                  </a:schemeClr>
                </a:solidFill>
                <a:latin typeface="微软雅黑" panose="020B0503020204020204" charset="-122"/>
                <a:ea typeface="微软雅黑" panose="020B0503020204020204" charset="-122"/>
                <a:cs typeface="微软雅黑" panose="020B0503020204020204" charset="-122"/>
              </a:rPr>
              <a:t>国创游戏出海：以《原神》为例</a:t>
            </a:r>
          </a:p>
          <a:p>
            <a:pPr algn="l">
              <a:lnSpc>
                <a:spcPct val="150000"/>
              </a:lnSpc>
            </a:pPr>
            <a:r>
              <a:rPr sz="1575" b="0" i="0">
                <a:solidFill>
                  <a:schemeClr val="lt1">
                    <a:lumMod val="50000"/>
                  </a:schemeClr>
                </a:solidFill>
                <a:latin typeface="微软雅黑" panose="020B0503020204020204" charset="-122"/>
                <a:ea typeface="微软雅黑" panose="020B0503020204020204" charset="-122"/>
                <a:cs typeface="微软雅黑" panose="020B0503020204020204" charset="-122"/>
              </a:rPr>
              <a:t>《原神》是由国内游戏公司miHoYo开发的一款开放世界冒险游戏，在全球范围内取得了巨大成功，展示了中国游戏产业的实力和创新能力。</a:t>
            </a:r>
          </a:p>
        </p:txBody>
      </p:sp>
      <p:sp>
        <p:nvSpPr>
          <p:cNvPr id="5" name="New shape"/>
          <p:cNvSpPr/>
          <p:nvPr>
            <p:custDataLst>
              <p:tags r:id="rId4"/>
            </p:custDataLst>
          </p:nvPr>
        </p:nvSpPr>
        <p:spPr>
          <a:xfrm>
            <a:off x="981860" y="2380056"/>
            <a:ext cx="4545077" cy="2194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a:solidFill>
                  <a:schemeClr val="lt1">
                    <a:lumMod val="50000"/>
                  </a:schemeClr>
                </a:solidFill>
                <a:latin typeface="微软雅黑" panose="020B0503020204020204" charset="-122"/>
                <a:ea typeface="微软雅黑" panose="020B0503020204020204" charset="-122"/>
              </a:rPr>
              <a:t>非遗与二次元结合：以米哈游制作的《流光拾遗之旅》为例</a:t>
            </a:r>
          </a:p>
          <a:p>
            <a:pPr algn="r">
              <a:lnSpc>
                <a:spcPct val="150000"/>
              </a:lnSpc>
            </a:pPr>
            <a:r>
              <a:rPr sz="1575" b="0" i="0">
                <a:solidFill>
                  <a:schemeClr val="lt1">
                    <a:lumMod val="50000"/>
                  </a:schemeClr>
                </a:solidFill>
                <a:latin typeface="微软雅黑" panose="020B0503020204020204" charset="-122"/>
                <a:ea typeface="微软雅黑" panose="020B0503020204020204" charset="-122"/>
              </a:rPr>
              <a:t>米哈游制作的《流光拾遗之旅》是一部以非物质文化遗产为题材的短片动画，通过二次元的形式展现了传统文化的魅力，为传统文化的传承提供了新的思路和方法。</a:t>
            </a:r>
          </a:p>
        </p:txBody>
      </p:sp>
      <p:sp>
        <p:nvSpPr>
          <p:cNvPr id="6" name="New shape"/>
          <p:cNvSpPr/>
          <p:nvPr>
            <p:custDataLst>
              <p:tags r:id="rId5"/>
            </p:custDataLst>
          </p:nvPr>
        </p:nvSpPr>
        <p:spPr>
          <a:xfrm>
            <a:off x="6458401" y="4037655"/>
            <a:ext cx="4554174" cy="1871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chemeClr val="lt1">
                    <a:lumMod val="50000"/>
                  </a:schemeClr>
                </a:solidFill>
                <a:latin typeface="微软雅黑" panose="020B0503020204020204" charset="-122"/>
                <a:ea typeface="微软雅黑" panose="020B0503020204020204" charset="-122"/>
                <a:cs typeface="微软雅黑" panose="020B0503020204020204" charset="-122"/>
              </a:rPr>
              <a:t>故宫回声：漫画文脉，不忘创新回响</a:t>
            </a:r>
          </a:p>
          <a:p>
            <a:pPr algn="l">
              <a:lnSpc>
                <a:spcPct val="150000"/>
              </a:lnSpc>
            </a:pPr>
            <a:r>
              <a:rPr sz="1575" b="0" i="0">
                <a:solidFill>
                  <a:schemeClr val="lt1">
                    <a:lumMod val="50000"/>
                  </a:schemeClr>
                </a:solidFill>
                <a:latin typeface="微软雅黑" panose="020B0503020204020204" charset="-122"/>
                <a:ea typeface="微软雅黑" panose="020B0503020204020204" charset="-122"/>
                <a:cs typeface="微软雅黑" panose="020B0503020204020204" charset="-122"/>
              </a:rPr>
              <a:t>《故宫回声》是由故宫博物院、腾讯动漫以及Next Idea腾讯创新大赛共同打造的故宫国宝南迁及西迁主题的漫画作品，通过漫画的形式讲述了老一辈故宫人克服险阻，守护国宝的历史故事。</a:t>
            </a:r>
          </a:p>
        </p:txBody>
      </p:sp>
      <p:sp>
        <p:nvSpPr>
          <p:cNvPr id="7" name="New shape"/>
          <p:cNvSpPr/>
          <p:nvPr>
            <p:custDataLst>
              <p:tags r:id="rId6"/>
            </p:custDataLst>
          </p:nvPr>
        </p:nvSpPr>
        <p:spPr>
          <a:xfrm>
            <a:off x="5965200" y="2266383"/>
            <a:ext cx="39600" cy="1240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8" name="New shape"/>
          <p:cNvSpPr/>
          <p:nvPr>
            <p:custDataLst>
              <p:tags r:id="rId7"/>
            </p:custDataLst>
          </p:nvPr>
        </p:nvSpPr>
        <p:spPr>
          <a:xfrm>
            <a:off x="6152400" y="2076123"/>
            <a:ext cx="309600" cy="3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9" name="New shape"/>
          <p:cNvSpPr/>
          <p:nvPr>
            <p:custDataLst>
              <p:tags r:id="rId8"/>
            </p:custDataLst>
          </p:nvPr>
        </p:nvSpPr>
        <p:spPr>
          <a:xfrm>
            <a:off x="5806800" y="1895583"/>
            <a:ext cx="360000" cy="370800"/>
          </a:xfrm>
          <a:prstGeom prst="roundRect">
            <a:avLst>
              <a:gd name="adj" fmla="val 88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微软雅黑" panose="020B0503020204020204" charset="-122"/>
                <a:ea typeface="微软雅黑" panose="020B0503020204020204" charset="-122"/>
              </a:rPr>
              <a:t>1</a:t>
            </a:r>
          </a:p>
        </p:txBody>
      </p:sp>
      <p:sp>
        <p:nvSpPr>
          <p:cNvPr id="10" name="New shape"/>
          <p:cNvSpPr/>
          <p:nvPr>
            <p:custDataLst>
              <p:tags r:id="rId9"/>
            </p:custDataLst>
          </p:nvPr>
        </p:nvSpPr>
        <p:spPr>
          <a:xfrm>
            <a:off x="5965200" y="2761200"/>
            <a:ext cx="39600" cy="12853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11" name="New shape"/>
          <p:cNvSpPr/>
          <p:nvPr>
            <p:custDataLst>
              <p:tags r:id="rId10"/>
            </p:custDataLst>
          </p:nvPr>
        </p:nvSpPr>
        <p:spPr>
          <a:xfrm>
            <a:off x="5515200" y="2570940"/>
            <a:ext cx="309600" cy="3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12" name="New shape"/>
          <p:cNvSpPr/>
          <p:nvPr>
            <p:custDataLst>
              <p:tags r:id="rId11"/>
            </p:custDataLst>
          </p:nvPr>
        </p:nvSpPr>
        <p:spPr>
          <a:xfrm>
            <a:off x="5806800" y="2390400"/>
            <a:ext cx="360000" cy="370800"/>
          </a:xfrm>
          <a:prstGeom prst="roundRect">
            <a:avLst>
              <a:gd name="adj" fmla="val 88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微软雅黑" panose="020B0503020204020204" charset="-122"/>
                <a:ea typeface="微软雅黑" panose="020B0503020204020204" charset="-122"/>
              </a:rPr>
              <a:t>2</a:t>
            </a:r>
          </a:p>
        </p:txBody>
      </p:sp>
      <p:sp>
        <p:nvSpPr>
          <p:cNvPr id="13" name="New shape"/>
          <p:cNvSpPr/>
          <p:nvPr>
            <p:custDataLst>
              <p:tags r:id="rId12"/>
            </p:custDataLst>
          </p:nvPr>
        </p:nvSpPr>
        <p:spPr>
          <a:xfrm>
            <a:off x="5965200" y="4417373"/>
            <a:ext cx="396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14" name="New shape"/>
          <p:cNvSpPr/>
          <p:nvPr>
            <p:custDataLst>
              <p:tags r:id="rId13"/>
            </p:custDataLst>
          </p:nvPr>
        </p:nvSpPr>
        <p:spPr>
          <a:xfrm>
            <a:off x="6152400" y="4227113"/>
            <a:ext cx="309600" cy="3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15" name="New shape"/>
          <p:cNvSpPr/>
          <p:nvPr>
            <p:custDataLst>
              <p:tags r:id="rId14"/>
            </p:custDataLst>
          </p:nvPr>
        </p:nvSpPr>
        <p:spPr>
          <a:xfrm>
            <a:off x="5806800" y="4046572"/>
            <a:ext cx="360000" cy="370800"/>
          </a:xfrm>
          <a:prstGeom prst="roundRect">
            <a:avLst>
              <a:gd name="adj" fmla="val 88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微软雅黑" panose="020B0503020204020204" charset="-122"/>
                <a:ea typeface="微软雅黑" panose="020B0503020204020204" charset="-122"/>
              </a:rPr>
              <a:t>3</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rot="5400000">
            <a:off x="-25400" y="6208395"/>
            <a:ext cx="749935" cy="140970"/>
            <a:chOff x="308" y="10338"/>
            <a:chExt cx="1181" cy="222"/>
          </a:xfrm>
        </p:grpSpPr>
        <p:sp>
          <p:nvSpPr>
            <p:cNvPr id="36" name="椭圆 35"/>
            <p:cNvSpPr/>
            <p:nvPr userDrawn="1">
              <p:custDataLst>
                <p:tags r:id="rId9"/>
              </p:custDataLst>
            </p:nvPr>
          </p:nvSpPr>
          <p:spPr>
            <a:xfrm rot="5400000" flipH="1" flipV="1">
              <a:off x="1266" y="10337"/>
              <a:ext cx="223" cy="224"/>
            </a:xfrm>
            <a:prstGeom prst="ellipse">
              <a:avLst/>
            </a:pr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dk1">
                    <a:lumMod val="75000"/>
                    <a:lumOff val="25000"/>
                  </a:schemeClr>
                </a:solidFill>
                <a:latin typeface="微软雅黑" panose="020B0503020204020204" charset="-122"/>
                <a:ea typeface="微软雅黑" panose="020B0503020204020204" charset="-122"/>
              </a:endParaRPr>
            </a:p>
          </p:txBody>
        </p:sp>
        <p:sp>
          <p:nvSpPr>
            <p:cNvPr id="39" name="椭圆 38"/>
            <p:cNvSpPr/>
            <p:nvPr userDrawn="1">
              <p:custDataLst>
                <p:tags r:id="rId10"/>
              </p:custDataLst>
            </p:nvPr>
          </p:nvSpPr>
          <p:spPr>
            <a:xfrm rot="5400000" flipH="1" flipV="1">
              <a:off x="309" y="10337"/>
              <a:ext cx="223" cy="224"/>
            </a:xfrm>
            <a:prstGeom prst="ellipse">
              <a:avLst/>
            </a:pr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dk1">
                    <a:lumMod val="75000"/>
                    <a:lumOff val="25000"/>
                  </a:schemeClr>
                </a:solidFill>
                <a:latin typeface="微软雅黑" panose="020B0503020204020204" charset="-122"/>
                <a:ea typeface="微软雅黑" panose="020B0503020204020204" charset="-122"/>
              </a:endParaRPr>
            </a:p>
          </p:txBody>
        </p:sp>
        <p:sp>
          <p:nvSpPr>
            <p:cNvPr id="40" name="椭圆 39"/>
            <p:cNvSpPr/>
            <p:nvPr userDrawn="1">
              <p:custDataLst>
                <p:tags r:id="rId11"/>
              </p:custDataLst>
            </p:nvPr>
          </p:nvSpPr>
          <p:spPr>
            <a:xfrm rot="5400000" flipH="1" flipV="1">
              <a:off x="787" y="10337"/>
              <a:ext cx="223" cy="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solidFill>
                  <a:schemeClr val="dk1">
                    <a:lumMod val="75000"/>
                    <a:lumOff val="25000"/>
                  </a:schemeClr>
                </a:solidFill>
                <a:latin typeface="微软雅黑" panose="020B0503020204020204" charset="-122"/>
                <a:ea typeface="微软雅黑" panose="020B0503020204020204" charset="-122"/>
              </a:endParaRPr>
            </a:p>
          </p:txBody>
        </p:sp>
      </p:grpSp>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panose="020B0503020204020204" charset="-122"/>
                <a:ea typeface="微软雅黑" panose="020B0503020204020204" charset="-122"/>
              </a:rPr>
              <a:t>实地考察</a:t>
            </a:r>
          </a:p>
        </p:txBody>
      </p:sp>
      <p:sp>
        <p:nvSpPr>
          <p:cNvPr id="4" name="New shape"/>
          <p:cNvSpPr/>
          <p:nvPr>
            <p:custDataLst>
              <p:tags r:id="rId3"/>
            </p:custDataLst>
          </p:nvPr>
        </p:nvSpPr>
        <p:spPr>
          <a:xfrm>
            <a:off x="1774800" y="1548918"/>
            <a:ext cx="8016003" cy="1419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chemeClr val="lt1">
                    <a:lumMod val="50000"/>
                  </a:schemeClr>
                </a:solidFill>
                <a:latin typeface="微软雅黑" panose="020B0503020204020204" charset="-122"/>
                <a:ea typeface="微软雅黑" panose="020B0503020204020204" charset="-122"/>
                <a:cs typeface="微软雅黑" panose="020B0503020204020204" charset="-122"/>
              </a:rPr>
              <a:t>米哈游“星铁”音乐会探秘</a:t>
            </a:r>
            <a:br>
              <a:rPr sz="1800">
                <a:solidFill>
                  <a:schemeClr val="lt1">
                    <a:lumMod val="50000"/>
                  </a:schemeClr>
                </a:solidFill>
                <a:latin typeface="微软雅黑" panose="020B0503020204020204" charset="-122"/>
                <a:ea typeface="微软雅黑" panose="020B0503020204020204" charset="-122"/>
                <a:cs typeface="微软雅黑" panose="020B0503020204020204" charset="-122"/>
              </a:rPr>
            </a:br>
            <a:endParaRPr sz="180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pPr algn="l">
              <a:lnSpc>
                <a:spcPct val="150000"/>
              </a:lnSpc>
            </a:pPr>
            <a:r>
              <a:rPr sz="1575" b="0" i="0">
                <a:solidFill>
                  <a:schemeClr val="lt1">
                    <a:lumMod val="50000"/>
                  </a:schemeClr>
                </a:solidFill>
                <a:latin typeface="微软雅黑" panose="020B0503020204020204" charset="-122"/>
                <a:ea typeface="微软雅黑" panose="020B0503020204020204" charset="-122"/>
                <a:cs typeface="微软雅黑" panose="020B0503020204020204" charset="-122"/>
              </a:rPr>
              <a:t>2024年5月1日，米哈游在上海举办的《星铁 LIVE》音乐会，以古代中国为原型的游戏场景“仙舟‘罗浮’”上了舞台。</a:t>
            </a:r>
          </a:p>
        </p:txBody>
      </p:sp>
      <p:sp>
        <p:nvSpPr>
          <p:cNvPr id="5" name="New shape"/>
          <p:cNvSpPr/>
          <p:nvPr>
            <p:custDataLst>
              <p:tags r:id="rId4"/>
            </p:custDataLst>
          </p:nvPr>
        </p:nvSpPr>
        <p:spPr>
          <a:xfrm>
            <a:off x="1774800" y="3083214"/>
            <a:ext cx="8016003" cy="1419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chemeClr val="lt1">
                    <a:lumMod val="50000"/>
                  </a:schemeClr>
                </a:solidFill>
                <a:latin typeface="微软雅黑" panose="020B0503020204020204" charset="-122"/>
                <a:ea typeface="微软雅黑" panose="020B0503020204020204" charset="-122"/>
                <a:cs typeface="微软雅黑" panose="020B0503020204020204" charset="-122"/>
              </a:rPr>
              <a:t>南京路二次元新商业考察</a:t>
            </a:r>
            <a:br>
              <a:rPr sz="1800">
                <a:solidFill>
                  <a:schemeClr val="lt1">
                    <a:lumMod val="50000"/>
                  </a:schemeClr>
                </a:solidFill>
                <a:latin typeface="微软雅黑" panose="020B0503020204020204" charset="-122"/>
                <a:ea typeface="微软雅黑" panose="020B0503020204020204" charset="-122"/>
                <a:cs typeface="微软雅黑" panose="020B0503020204020204" charset="-122"/>
              </a:rPr>
            </a:br>
            <a:endParaRPr sz="180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pPr algn="l">
              <a:lnSpc>
                <a:spcPct val="150000"/>
              </a:lnSpc>
            </a:pPr>
            <a:r>
              <a:rPr sz="1575" b="0" i="0">
                <a:solidFill>
                  <a:schemeClr val="lt1">
                    <a:lumMod val="50000"/>
                  </a:schemeClr>
                </a:solidFill>
                <a:latin typeface="微软雅黑" panose="020B0503020204020204" charset="-122"/>
                <a:ea typeface="微软雅黑" panose="020B0503020204020204" charset="-122"/>
                <a:cs typeface="微软雅黑" panose="020B0503020204020204" charset="-122"/>
              </a:rPr>
              <a:t>上海南京路步行街迎来一座拔地而起的二次元新商业，吸引年轻人再度回到商圈，体验高品质文化生活。</a:t>
            </a:r>
          </a:p>
        </p:txBody>
      </p:sp>
      <p:sp>
        <p:nvSpPr>
          <p:cNvPr id="6" name="New shape"/>
          <p:cNvSpPr/>
          <p:nvPr>
            <p:custDataLst>
              <p:tags r:id="rId5"/>
            </p:custDataLst>
          </p:nvPr>
        </p:nvSpPr>
        <p:spPr>
          <a:xfrm>
            <a:off x="1774800" y="4617510"/>
            <a:ext cx="8016003" cy="1419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chemeClr val="lt1">
                    <a:lumMod val="50000"/>
                  </a:schemeClr>
                </a:solidFill>
                <a:latin typeface="微软雅黑" panose="020B0503020204020204" charset="-122"/>
                <a:ea typeface="微软雅黑" panose="020B0503020204020204" charset="-122"/>
                <a:cs typeface="微软雅黑" panose="020B0503020204020204" charset="-122"/>
              </a:rPr>
              <a:t>非遗与二次元结合实地考察</a:t>
            </a:r>
            <a:br>
              <a:rPr sz="1800">
                <a:solidFill>
                  <a:schemeClr val="lt1">
                    <a:lumMod val="50000"/>
                  </a:schemeClr>
                </a:solidFill>
                <a:latin typeface="微软雅黑" panose="020B0503020204020204" charset="-122"/>
                <a:ea typeface="微软雅黑" panose="020B0503020204020204" charset="-122"/>
                <a:cs typeface="微软雅黑" panose="020B0503020204020204" charset="-122"/>
              </a:rPr>
            </a:br>
            <a:endParaRPr sz="180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pPr algn="l">
              <a:lnSpc>
                <a:spcPct val="150000"/>
              </a:lnSpc>
            </a:pPr>
            <a:r>
              <a:rPr sz="1575" b="0" i="0">
                <a:solidFill>
                  <a:schemeClr val="lt1">
                    <a:lumMod val="50000"/>
                  </a:schemeClr>
                </a:solidFill>
                <a:latin typeface="微软雅黑" panose="020B0503020204020204" charset="-122"/>
                <a:ea typeface="微软雅黑" panose="020B0503020204020204" charset="-122"/>
                <a:cs typeface="微软雅黑" panose="020B0503020204020204" charset="-122"/>
              </a:rPr>
              <a:t>通过参观木版年画制作过程和非遗技艺展示活动，深入了解非遗技艺如何与二次元元素相结合，实现创新传播。</a:t>
            </a:r>
          </a:p>
        </p:txBody>
      </p:sp>
      <p:sp>
        <p:nvSpPr>
          <p:cNvPr id="7" name="New shape"/>
          <p:cNvSpPr/>
          <p:nvPr>
            <p:custDataLst>
              <p:tags r:id="rId6"/>
            </p:custDataLst>
          </p:nvPr>
        </p:nvSpPr>
        <p:spPr>
          <a:xfrm>
            <a:off x="1270800" y="1555200"/>
            <a:ext cx="360000" cy="370800"/>
          </a:xfrm>
          <a:prstGeom prst="roundRect">
            <a:avLst>
              <a:gd name="adj" fmla="val 88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微软雅黑" panose="020B0503020204020204" charset="-122"/>
                <a:ea typeface="微软雅黑" panose="020B0503020204020204" charset="-122"/>
              </a:rPr>
              <a:t>1</a:t>
            </a:r>
          </a:p>
        </p:txBody>
      </p:sp>
      <p:sp>
        <p:nvSpPr>
          <p:cNvPr id="8" name="New shape"/>
          <p:cNvSpPr/>
          <p:nvPr>
            <p:custDataLst>
              <p:tags r:id="rId7"/>
            </p:custDataLst>
          </p:nvPr>
        </p:nvSpPr>
        <p:spPr>
          <a:xfrm>
            <a:off x="1270800" y="3089496"/>
            <a:ext cx="360000" cy="370800"/>
          </a:xfrm>
          <a:prstGeom prst="roundRect">
            <a:avLst>
              <a:gd name="adj" fmla="val 88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微软雅黑" panose="020B0503020204020204" charset="-122"/>
                <a:ea typeface="微软雅黑" panose="020B0503020204020204" charset="-122"/>
              </a:rPr>
              <a:t>2</a:t>
            </a:r>
          </a:p>
        </p:txBody>
      </p:sp>
      <p:sp>
        <p:nvSpPr>
          <p:cNvPr id="9" name="New shape"/>
          <p:cNvSpPr/>
          <p:nvPr>
            <p:custDataLst>
              <p:tags r:id="rId8"/>
            </p:custDataLst>
          </p:nvPr>
        </p:nvSpPr>
        <p:spPr>
          <a:xfrm>
            <a:off x="1270800" y="4623792"/>
            <a:ext cx="360000" cy="370800"/>
          </a:xfrm>
          <a:prstGeom prst="roundRect">
            <a:avLst>
              <a:gd name="adj" fmla="val 88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微软雅黑" panose="020B0503020204020204" charset="-122"/>
                <a:ea typeface="微软雅黑" panose="020B0503020204020204" charset="-122"/>
              </a:rPr>
              <a:t>3</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custDataLst>
              <p:tags r:id="rId2"/>
            </p:custDataLst>
          </p:nvPr>
        </p:nvSpPr>
        <p:spPr>
          <a:xfrm>
            <a:off x="1493133" y="3682095"/>
            <a:ext cx="5017770" cy="1198880"/>
          </a:xfrm>
          <a:prstGeom prst="rect">
            <a:avLst/>
          </a:prstGeom>
        </p:spPr>
        <p:txBody>
          <a:bodyPr vert="horz" lIns="91440" tIns="45720" rIns="91440" bIns="0" rtlCol="0" anchor="t" anchorCtr="0">
            <a:noAutofit/>
          </a:bodyPr>
          <a:lstStyle>
            <a:lvl1pPr algn="l" defTabSz="914400" rtl="0" eaLnBrk="1" fontAlgn="auto" latinLnBrk="0" hangingPunct="1">
              <a:lnSpc>
                <a:spcPct val="100000"/>
              </a:lnSpc>
              <a:spcBef>
                <a:spcPct val="0"/>
              </a:spcBef>
              <a:buNone/>
              <a:defRPr sz="6600" b="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cs typeface="+mj-cs"/>
              </a:defRPr>
            </a:lvl1pPr>
          </a:lstStyle>
          <a:p>
            <a:pPr marL="0" lvl="0" indent="0" algn="l">
              <a:lnSpc>
                <a:spcPct val="100000"/>
              </a:lnSpc>
              <a:spcBef>
                <a:spcPts val="0"/>
              </a:spcBef>
              <a:spcAft>
                <a:spcPts val="0"/>
              </a:spcAft>
              <a:buSzPct val="100000"/>
              <a:buNone/>
            </a:pPr>
            <a:r>
              <a:rPr sz="4400">
                <a:solidFill>
                  <a:schemeClr val="accent1"/>
                </a:solidFill>
                <a:sym typeface="+mn-ea"/>
              </a:rPr>
              <a:t>结论与建议</a:t>
            </a:r>
            <a:endParaRPr sz="4400" b="1" i="0">
              <a:solidFill>
                <a:srgbClr val="000000"/>
              </a:solidFill>
              <a:latin typeface="微软雅黑" panose="020B0503020204020204" charset="-122"/>
              <a:ea typeface="微软雅黑" panose="020B0503020204020204" charset="-122"/>
            </a:endParaRPr>
          </a:p>
          <a:p>
            <a:pPr marL="0" lvl="0" indent="0" algn="l">
              <a:lnSpc>
                <a:spcPct val="100000"/>
              </a:lnSpc>
              <a:spcBef>
                <a:spcPts val="0"/>
              </a:spcBef>
              <a:spcAft>
                <a:spcPts val="0"/>
              </a:spcAft>
              <a:buSzPct val="100000"/>
              <a:buNone/>
            </a:pPr>
            <a:endParaRPr sz="4400">
              <a:solidFill>
                <a:schemeClr val="accent1"/>
              </a:solidFill>
            </a:endParaRPr>
          </a:p>
        </p:txBody>
      </p:sp>
      <p:sp>
        <p:nvSpPr>
          <p:cNvPr id="9" name="文本框 8"/>
          <p:cNvSpPr txBox="1"/>
          <p:nvPr>
            <p:custDataLst>
              <p:tags r:id="rId3"/>
            </p:custDataLst>
          </p:nvPr>
        </p:nvSpPr>
        <p:spPr>
          <a:xfrm>
            <a:off x="1493132" y="2902855"/>
            <a:ext cx="5017769" cy="779239"/>
          </a:xfrm>
          <a:prstGeom prst="rect">
            <a:avLst/>
          </a:prstGeom>
          <a:noFill/>
        </p:spPr>
        <p:txBody>
          <a:bodyPr wrap="square" rtlCol="0" anchor="b" anchorCtr="0">
            <a:normAutofit/>
          </a:bodyPr>
          <a:lstStyle/>
          <a:p>
            <a:r>
              <a:rPr lang="en-US" altLang="zh-CN" sz="4400">
                <a:solidFill>
                  <a:schemeClr val="accent1"/>
                </a:solidFill>
                <a:latin typeface="Arial" panose="020B0604020202020204" pitchFamily="34" charset="0"/>
                <a:ea typeface="微软雅黑" panose="020B0503020204020204" charset="-122"/>
              </a:rPr>
              <a:t>PART 03 </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rot="5400000">
            <a:off x="-25400" y="6208395"/>
            <a:ext cx="749935" cy="140970"/>
            <a:chOff x="308" y="10338"/>
            <a:chExt cx="1181" cy="222"/>
          </a:xfrm>
        </p:grpSpPr>
        <p:sp>
          <p:nvSpPr>
            <p:cNvPr id="36" name="椭圆 35"/>
            <p:cNvSpPr/>
            <p:nvPr userDrawn="1">
              <p:custDataLst>
                <p:tags r:id="rId9"/>
              </p:custDataLst>
            </p:nvPr>
          </p:nvSpPr>
          <p:spPr>
            <a:xfrm rot="5400000" flipH="1" flipV="1">
              <a:off x="1266" y="10337"/>
              <a:ext cx="223" cy="224"/>
            </a:xfrm>
            <a:prstGeom prst="ellipse">
              <a:avLst/>
            </a:pr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dk1">
                    <a:lumMod val="75000"/>
                    <a:lumOff val="25000"/>
                  </a:schemeClr>
                </a:solidFill>
                <a:latin typeface="微软雅黑" panose="020B0503020204020204" charset="-122"/>
                <a:ea typeface="微软雅黑" panose="020B0503020204020204" charset="-122"/>
              </a:endParaRPr>
            </a:p>
          </p:txBody>
        </p:sp>
        <p:sp>
          <p:nvSpPr>
            <p:cNvPr id="39" name="椭圆 38"/>
            <p:cNvSpPr/>
            <p:nvPr userDrawn="1">
              <p:custDataLst>
                <p:tags r:id="rId10"/>
              </p:custDataLst>
            </p:nvPr>
          </p:nvSpPr>
          <p:spPr>
            <a:xfrm rot="5400000" flipH="1" flipV="1">
              <a:off x="309" y="10337"/>
              <a:ext cx="223" cy="224"/>
            </a:xfrm>
            <a:prstGeom prst="ellipse">
              <a:avLst/>
            </a:pr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dk1">
                    <a:lumMod val="75000"/>
                    <a:lumOff val="25000"/>
                  </a:schemeClr>
                </a:solidFill>
                <a:latin typeface="微软雅黑" panose="020B0503020204020204" charset="-122"/>
                <a:ea typeface="微软雅黑" panose="020B0503020204020204" charset="-122"/>
              </a:endParaRPr>
            </a:p>
          </p:txBody>
        </p:sp>
        <p:sp>
          <p:nvSpPr>
            <p:cNvPr id="40" name="椭圆 39"/>
            <p:cNvSpPr/>
            <p:nvPr userDrawn="1">
              <p:custDataLst>
                <p:tags r:id="rId11"/>
              </p:custDataLst>
            </p:nvPr>
          </p:nvSpPr>
          <p:spPr>
            <a:xfrm rot="5400000" flipH="1" flipV="1">
              <a:off x="787" y="10337"/>
              <a:ext cx="223" cy="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solidFill>
                  <a:schemeClr val="dk1">
                    <a:lumMod val="75000"/>
                    <a:lumOff val="25000"/>
                  </a:schemeClr>
                </a:solidFill>
                <a:latin typeface="微软雅黑" panose="020B0503020204020204" charset="-122"/>
                <a:ea typeface="微软雅黑" panose="020B0503020204020204" charset="-122"/>
              </a:endParaRPr>
            </a:p>
          </p:txBody>
        </p:sp>
      </p:grpSp>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latin typeface="微软雅黑" panose="020B0503020204020204" charset="-122"/>
                <a:ea typeface="微软雅黑" panose="020B0503020204020204" charset="-122"/>
              </a:rPr>
              <a:t>激发创意产业活力</a:t>
            </a:r>
          </a:p>
        </p:txBody>
      </p:sp>
      <p:sp>
        <p:nvSpPr>
          <p:cNvPr id="4" name="New shape"/>
          <p:cNvSpPr/>
          <p:nvPr>
            <p:custDataLst>
              <p:tags r:id="rId3"/>
            </p:custDataLst>
          </p:nvPr>
        </p:nvSpPr>
        <p:spPr>
          <a:xfrm>
            <a:off x="1774825" y="1376680"/>
            <a:ext cx="8016240" cy="1181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r>
              <a:rPr sz="2100" b="1">
                <a:solidFill>
                  <a:srgbClr val="000000"/>
                </a:solidFill>
                <a:latin typeface="微软雅黑" panose="020B0503020204020204" charset="-122"/>
                <a:ea typeface="微软雅黑" panose="020B0503020204020204" charset="-122"/>
                <a:sym typeface="+mn-ea"/>
              </a:rPr>
              <a:t>拓宽受众基础</a:t>
            </a:r>
            <a:endParaRPr sz="180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pPr algn="l">
              <a:lnSpc>
                <a:spcPct val="100000"/>
              </a:lnSpc>
              <a:buClrTx/>
              <a:buSzTx/>
              <a:buFontTx/>
            </a:pPr>
            <a:r>
              <a:rPr sz="1800" b="1">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通过二次元作品中的中国风元素、历史故事改编等，中华优秀传统文化得以触及更广泛、更多元的受众群体，</a:t>
            </a:r>
            <a:endParaRPr sz="1800" b="1" i="0">
              <a:solidFill>
                <a:schemeClr val="lt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5" name="New shape"/>
          <p:cNvSpPr/>
          <p:nvPr>
            <p:custDataLst>
              <p:tags r:id="rId4"/>
            </p:custDataLst>
          </p:nvPr>
        </p:nvSpPr>
        <p:spPr>
          <a:xfrm>
            <a:off x="1780515" y="3046702"/>
            <a:ext cx="8016003" cy="1245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000000"/>
                </a:solidFill>
                <a:latin typeface="微软雅黑" panose="020B0503020204020204" charset="-122"/>
                <a:ea typeface="微软雅黑" panose="020B0503020204020204" charset="-122"/>
              </a:rPr>
              <a:t>提升文化自信与认同</a:t>
            </a:r>
            <a:br>
              <a:rPr sz="1800">
                <a:solidFill>
                  <a:schemeClr val="lt1">
                    <a:lumMod val="50000"/>
                  </a:schemeClr>
                </a:solidFill>
                <a:latin typeface="微软雅黑" panose="020B0503020204020204" charset="-122"/>
                <a:ea typeface="微软雅黑" panose="020B0503020204020204" charset="-122"/>
                <a:cs typeface="微软雅黑" panose="020B0503020204020204" charset="-122"/>
              </a:rPr>
            </a:br>
            <a:endParaRPr sz="180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pPr algn="l">
              <a:lnSpc>
                <a:spcPct val="100000"/>
              </a:lnSpc>
              <a:buClrTx/>
              <a:buSzTx/>
              <a:buFontTx/>
            </a:pPr>
            <a:r>
              <a:rPr sz="1800" b="1" i="0">
                <a:solidFill>
                  <a:schemeClr val="lt1">
                    <a:lumMod val="50000"/>
                  </a:schemeClr>
                </a:solidFill>
                <a:latin typeface="微软雅黑" panose="020B0503020204020204" charset="-122"/>
                <a:ea typeface="微软雅黑" panose="020B0503020204020204" charset="-122"/>
                <a:cs typeface="微软雅黑" panose="020B0503020204020204" charset="-122"/>
              </a:rPr>
              <a:t>二次元文化中融入的中华优秀传统文化元素，让国内外观众在娱乐中感受到中华文化的魅力，促进对中华文化的理解和认同。</a:t>
            </a:r>
          </a:p>
        </p:txBody>
      </p:sp>
      <p:sp>
        <p:nvSpPr>
          <p:cNvPr id="6" name="New shape"/>
          <p:cNvSpPr/>
          <p:nvPr>
            <p:custDataLst>
              <p:tags r:id="rId5"/>
            </p:custDataLst>
          </p:nvPr>
        </p:nvSpPr>
        <p:spPr>
          <a:xfrm>
            <a:off x="1780540" y="4509135"/>
            <a:ext cx="8010525" cy="1183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l">
              <a:buClrTx/>
              <a:buSzTx/>
              <a:buFontTx/>
            </a:pPr>
            <a:r>
              <a:rPr sz="2100" b="1">
                <a:solidFill>
                  <a:srgbClr val="000000"/>
                </a:solidFill>
                <a:latin typeface="微软雅黑" panose="020B0503020204020204" charset="-122"/>
                <a:ea typeface="微软雅黑" panose="020B0503020204020204" charset="-122"/>
                <a:sym typeface="+mn-ea"/>
              </a:rPr>
              <a:t>数字化传播</a:t>
            </a:r>
          </a:p>
          <a:p>
            <a:pPr algn="l">
              <a:buClrTx/>
              <a:buSzTx/>
              <a:buFontTx/>
            </a:pPr>
            <a:br>
              <a:rPr sz="1800" b="1">
                <a:solidFill>
                  <a:schemeClr val="lt1">
                    <a:lumMod val="50000"/>
                  </a:schemeClr>
                </a:solidFill>
                <a:latin typeface="微软雅黑" panose="020B0503020204020204" charset="-122"/>
                <a:ea typeface="微软雅黑" panose="020B0503020204020204" charset="-122"/>
                <a:cs typeface="微软雅黑" panose="020B0503020204020204" charset="-122"/>
              </a:rPr>
            </a:br>
            <a:r>
              <a:rPr b="1">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依托互联网平台进行传播，应用社交媒体、在线互动剧场等，实现与用户的实时互动</a:t>
            </a:r>
          </a:p>
        </p:txBody>
      </p:sp>
      <p:sp>
        <p:nvSpPr>
          <p:cNvPr id="7" name="New shape"/>
          <p:cNvSpPr/>
          <p:nvPr>
            <p:custDataLst>
              <p:tags r:id="rId6"/>
            </p:custDataLst>
          </p:nvPr>
        </p:nvSpPr>
        <p:spPr>
          <a:xfrm>
            <a:off x="1270800" y="1555200"/>
            <a:ext cx="360000" cy="370800"/>
          </a:xfrm>
          <a:prstGeom prst="roundRect">
            <a:avLst>
              <a:gd name="adj" fmla="val 88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微软雅黑" panose="020B0503020204020204" charset="-122"/>
                <a:ea typeface="微软雅黑" panose="020B0503020204020204" charset="-122"/>
              </a:rPr>
              <a:t>1</a:t>
            </a:r>
          </a:p>
        </p:txBody>
      </p:sp>
      <p:sp>
        <p:nvSpPr>
          <p:cNvPr id="8" name="New shape"/>
          <p:cNvSpPr/>
          <p:nvPr>
            <p:custDataLst>
              <p:tags r:id="rId7"/>
            </p:custDataLst>
          </p:nvPr>
        </p:nvSpPr>
        <p:spPr>
          <a:xfrm>
            <a:off x="1270800" y="3089496"/>
            <a:ext cx="360000" cy="370800"/>
          </a:xfrm>
          <a:prstGeom prst="roundRect">
            <a:avLst>
              <a:gd name="adj" fmla="val 88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微软雅黑" panose="020B0503020204020204" charset="-122"/>
                <a:ea typeface="微软雅黑" panose="020B0503020204020204" charset="-122"/>
              </a:rPr>
              <a:t>2</a:t>
            </a:r>
          </a:p>
        </p:txBody>
      </p:sp>
      <p:sp>
        <p:nvSpPr>
          <p:cNvPr id="9" name="New shape"/>
          <p:cNvSpPr/>
          <p:nvPr>
            <p:custDataLst>
              <p:tags r:id="rId8"/>
            </p:custDataLst>
          </p:nvPr>
        </p:nvSpPr>
        <p:spPr>
          <a:xfrm>
            <a:off x="1270800" y="4623792"/>
            <a:ext cx="360000" cy="370800"/>
          </a:xfrm>
          <a:prstGeom prst="roundRect">
            <a:avLst>
              <a:gd name="adj" fmla="val 88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微软雅黑" panose="020B0503020204020204" charset="-122"/>
                <a:ea typeface="微软雅黑" panose="020B0503020204020204" charset="-122"/>
              </a:rPr>
              <a:t>3</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rot="5400000">
            <a:off x="-25400" y="6208395"/>
            <a:ext cx="749935" cy="140970"/>
            <a:chOff x="308" y="10338"/>
            <a:chExt cx="1181" cy="222"/>
          </a:xfrm>
        </p:grpSpPr>
        <p:sp>
          <p:nvSpPr>
            <p:cNvPr id="36" name="椭圆 35"/>
            <p:cNvSpPr/>
            <p:nvPr userDrawn="1">
              <p:custDataLst>
                <p:tags r:id="rId9"/>
              </p:custDataLst>
            </p:nvPr>
          </p:nvSpPr>
          <p:spPr>
            <a:xfrm rot="5400000" flipH="1" flipV="1">
              <a:off x="1266" y="10337"/>
              <a:ext cx="223" cy="224"/>
            </a:xfrm>
            <a:prstGeom prst="ellipse">
              <a:avLst/>
            </a:pr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dk1">
                    <a:lumMod val="75000"/>
                    <a:lumOff val="25000"/>
                  </a:schemeClr>
                </a:solidFill>
                <a:latin typeface="微软雅黑" panose="020B0503020204020204" charset="-122"/>
                <a:ea typeface="微软雅黑" panose="020B0503020204020204" charset="-122"/>
              </a:endParaRPr>
            </a:p>
          </p:txBody>
        </p:sp>
        <p:sp>
          <p:nvSpPr>
            <p:cNvPr id="39" name="椭圆 38"/>
            <p:cNvSpPr/>
            <p:nvPr userDrawn="1">
              <p:custDataLst>
                <p:tags r:id="rId10"/>
              </p:custDataLst>
            </p:nvPr>
          </p:nvSpPr>
          <p:spPr>
            <a:xfrm rot="5400000" flipH="1" flipV="1">
              <a:off x="309" y="10337"/>
              <a:ext cx="223" cy="224"/>
            </a:xfrm>
            <a:prstGeom prst="ellipse">
              <a:avLst/>
            </a:pr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dk1">
                    <a:lumMod val="75000"/>
                    <a:lumOff val="25000"/>
                  </a:schemeClr>
                </a:solidFill>
                <a:latin typeface="微软雅黑" panose="020B0503020204020204" charset="-122"/>
                <a:ea typeface="微软雅黑" panose="020B0503020204020204" charset="-122"/>
              </a:endParaRPr>
            </a:p>
          </p:txBody>
        </p:sp>
        <p:sp>
          <p:nvSpPr>
            <p:cNvPr id="40" name="椭圆 39"/>
            <p:cNvSpPr/>
            <p:nvPr userDrawn="1">
              <p:custDataLst>
                <p:tags r:id="rId11"/>
              </p:custDataLst>
            </p:nvPr>
          </p:nvSpPr>
          <p:spPr>
            <a:xfrm rot="5400000" flipH="1" flipV="1">
              <a:off x="787" y="10337"/>
              <a:ext cx="223" cy="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solidFill>
                  <a:schemeClr val="dk1">
                    <a:lumMod val="75000"/>
                    <a:lumOff val="25000"/>
                  </a:schemeClr>
                </a:solidFill>
                <a:latin typeface="微软雅黑" panose="020B0503020204020204" charset="-122"/>
                <a:ea typeface="微软雅黑" panose="020B0503020204020204" charset="-122"/>
              </a:endParaRPr>
            </a:p>
          </p:txBody>
        </p:sp>
      </p:grpSp>
      <p:sp>
        <p:nvSpPr>
          <p:cNvPr id="4" name="New shape"/>
          <p:cNvSpPr/>
          <p:nvPr>
            <p:custDataLst>
              <p:tags r:id="rId3"/>
            </p:custDataLst>
          </p:nvPr>
        </p:nvSpPr>
        <p:spPr>
          <a:xfrm>
            <a:off x="1774800" y="1341273"/>
            <a:ext cx="8016003" cy="12115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a:solidFill>
                  <a:srgbClr val="000000"/>
                </a:solidFill>
                <a:latin typeface="微软雅黑" panose="020B0503020204020204" charset="-122"/>
                <a:ea typeface="微软雅黑" panose="020B0503020204020204" charset="-122"/>
                <a:sym typeface="+mn-ea"/>
              </a:rPr>
              <a:t>社群互动与共创</a:t>
            </a:r>
            <a:br>
              <a:rPr sz="1800">
                <a:solidFill>
                  <a:schemeClr val="lt1">
                    <a:lumMod val="50000"/>
                  </a:schemeClr>
                </a:solidFill>
                <a:latin typeface="微软雅黑" panose="020B0503020204020204" charset="-122"/>
                <a:ea typeface="微软雅黑" panose="020B0503020204020204" charset="-122"/>
                <a:cs typeface="微软雅黑" panose="020B0503020204020204" charset="-122"/>
              </a:rPr>
            </a:br>
            <a:endParaRPr sz="180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pPr algn="l">
              <a:buClrTx/>
              <a:buSzTx/>
              <a:buFontTx/>
            </a:pPr>
            <a:r>
              <a:rPr sz="1800" b="1">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二次元社区、挖掘与引导粉丝文化、</a:t>
            </a:r>
            <a:r>
              <a:rPr b="1">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联动</a:t>
            </a:r>
            <a:r>
              <a:rPr sz="1800" b="1">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线上线下活动</a:t>
            </a:r>
            <a:endParaRPr sz="1575" b="1" i="0">
              <a:solidFill>
                <a:schemeClr val="tx1"/>
              </a:solidFill>
              <a:latin typeface="微软雅黑" panose="020B0503020204020204" charset="-122"/>
              <a:ea typeface="微软雅黑" panose="020B0503020204020204" charset="-122"/>
            </a:endParaRPr>
          </a:p>
          <a:p>
            <a:pPr algn="l"/>
            <a:endParaRPr sz="1575" b="1" i="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5" name="New shape"/>
          <p:cNvSpPr/>
          <p:nvPr>
            <p:custDataLst>
              <p:tags r:id="rId4"/>
            </p:custDataLst>
          </p:nvPr>
        </p:nvSpPr>
        <p:spPr>
          <a:xfrm>
            <a:off x="1774800" y="2997172"/>
            <a:ext cx="8016003" cy="1245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a:solidFill>
                  <a:srgbClr val="000000"/>
                </a:solidFill>
                <a:latin typeface="微软雅黑" panose="020B0503020204020204" charset="-122"/>
                <a:ea typeface="微软雅黑" panose="020B0503020204020204" charset="-122"/>
                <a:sym typeface="+mn-ea"/>
              </a:rPr>
              <a:t>教育融合与国际传播</a:t>
            </a:r>
          </a:p>
          <a:p>
            <a:pPr algn="l"/>
            <a:endParaRPr sz="1800">
              <a:solidFill>
                <a:schemeClr val="lt1">
                  <a:lumMod val="50000"/>
                </a:schemeClr>
              </a:solidFill>
              <a:latin typeface="微软雅黑" panose="020B0503020204020204" charset="-122"/>
              <a:ea typeface="微软雅黑" panose="020B0503020204020204" charset="-122"/>
              <a:cs typeface="微软雅黑" panose="020B0503020204020204" charset="-122"/>
            </a:endParaRPr>
          </a:p>
          <a:p>
            <a:pPr algn="l">
              <a:lnSpc>
                <a:spcPct val="100000"/>
              </a:lnSpc>
              <a:buClrTx/>
              <a:buSzTx/>
              <a:buFontTx/>
            </a:pPr>
            <a:r>
              <a:rPr sz="1800" b="1" i="0">
                <a:solidFill>
                  <a:schemeClr val="lt1">
                    <a:lumMod val="50000"/>
                  </a:schemeClr>
                </a:solidFill>
                <a:latin typeface="微软雅黑" panose="020B0503020204020204" charset="-122"/>
                <a:ea typeface="微软雅黑" panose="020B0503020204020204" charset="-122"/>
                <a:cs typeface="微软雅黑" panose="020B0503020204020204" charset="-122"/>
              </a:rPr>
              <a:t>利用二次元作品的全球影响力，将中华优秀传统文化推向国际舞台，吸引更多国外年轻人对传统文化的关注和理解。</a:t>
            </a:r>
          </a:p>
        </p:txBody>
      </p:sp>
      <p:sp>
        <p:nvSpPr>
          <p:cNvPr id="6" name="New shape"/>
          <p:cNvSpPr/>
          <p:nvPr>
            <p:custDataLst>
              <p:tags r:id="rId5"/>
            </p:custDataLst>
          </p:nvPr>
        </p:nvSpPr>
        <p:spPr>
          <a:xfrm>
            <a:off x="1774800" y="4843252"/>
            <a:ext cx="8016003" cy="968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a:solidFill>
                  <a:srgbClr val="000000"/>
                </a:solidFill>
                <a:latin typeface="微软雅黑" panose="020B0503020204020204" charset="-122"/>
                <a:ea typeface="微软雅黑" panose="020B0503020204020204" charset="-122"/>
                <a:sym typeface="+mn-ea"/>
              </a:rPr>
              <a:t>政策支持与资金激励</a:t>
            </a:r>
            <a:endParaRPr sz="2100" b="1" i="0">
              <a:solidFill>
                <a:srgbClr val="000000"/>
              </a:solidFill>
              <a:latin typeface="微软雅黑" panose="020B0503020204020204" charset="-122"/>
              <a:ea typeface="微软雅黑" panose="020B0503020204020204" charset="-122"/>
            </a:endParaRPr>
          </a:p>
          <a:p>
            <a:pPr algn="l"/>
            <a:br>
              <a:rPr sz="1800">
                <a:solidFill>
                  <a:schemeClr val="lt1">
                    <a:lumMod val="50000"/>
                  </a:schemeClr>
                </a:solidFill>
                <a:latin typeface="微软雅黑" panose="020B0503020204020204" charset="-122"/>
                <a:ea typeface="微软雅黑" panose="020B0503020204020204" charset="-122"/>
                <a:cs typeface="微软雅黑" panose="020B0503020204020204" charset="-122"/>
              </a:rPr>
            </a:br>
            <a:r>
              <a:rPr b="1">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政策引导与支持</a:t>
            </a:r>
            <a:r>
              <a:rPr lang="zh-CN" b="1">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a:t>
            </a:r>
            <a:r>
              <a:rPr b="1">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建立专项基金</a:t>
            </a:r>
            <a:r>
              <a:rPr sz="1575" b="1">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建立专项基金</a:t>
            </a:r>
            <a:r>
              <a:rPr lang="zh-CN" sz="1575" b="1">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a:t>
            </a:r>
            <a:r>
              <a:rPr sz="1575" b="1">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rPr>
              <a:t>优化投资环境</a:t>
            </a:r>
            <a:endParaRPr lang="zh-CN" sz="1575" b="1" i="0">
              <a:solidFill>
                <a:schemeClr val="lt1">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7" name="New shape"/>
          <p:cNvSpPr/>
          <p:nvPr>
            <p:custDataLst>
              <p:tags r:id="rId6"/>
            </p:custDataLst>
          </p:nvPr>
        </p:nvSpPr>
        <p:spPr>
          <a:xfrm>
            <a:off x="1270800" y="1555200"/>
            <a:ext cx="360000" cy="370800"/>
          </a:xfrm>
          <a:prstGeom prst="roundRect">
            <a:avLst>
              <a:gd name="adj" fmla="val 88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微软雅黑" panose="020B0503020204020204" charset="-122"/>
                <a:ea typeface="微软雅黑" panose="020B0503020204020204" charset="-122"/>
              </a:rPr>
              <a:t>4</a:t>
            </a:r>
          </a:p>
        </p:txBody>
      </p:sp>
      <p:sp>
        <p:nvSpPr>
          <p:cNvPr id="8" name="New shape"/>
          <p:cNvSpPr/>
          <p:nvPr>
            <p:custDataLst>
              <p:tags r:id="rId7"/>
            </p:custDataLst>
          </p:nvPr>
        </p:nvSpPr>
        <p:spPr>
          <a:xfrm>
            <a:off x="1270800" y="3089496"/>
            <a:ext cx="360000" cy="370800"/>
          </a:xfrm>
          <a:prstGeom prst="roundRect">
            <a:avLst>
              <a:gd name="adj" fmla="val 88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微软雅黑" panose="020B0503020204020204" charset="-122"/>
                <a:ea typeface="微软雅黑" panose="020B0503020204020204" charset="-122"/>
              </a:rPr>
              <a:t>5</a:t>
            </a:r>
          </a:p>
        </p:txBody>
      </p:sp>
      <p:sp>
        <p:nvSpPr>
          <p:cNvPr id="9" name="New shape"/>
          <p:cNvSpPr/>
          <p:nvPr>
            <p:custDataLst>
              <p:tags r:id="rId8"/>
            </p:custDataLst>
          </p:nvPr>
        </p:nvSpPr>
        <p:spPr>
          <a:xfrm>
            <a:off x="1270800" y="4623792"/>
            <a:ext cx="360000" cy="370800"/>
          </a:xfrm>
          <a:prstGeom prst="roundRect">
            <a:avLst>
              <a:gd name="adj" fmla="val 88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微软雅黑" panose="020B0503020204020204" charset="-122"/>
                <a:ea typeface="微软雅黑" panose="020B0503020204020204" charset="-122"/>
              </a:rPr>
              <a:t>6</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custDataLst>
              <p:tags r:id="rId2"/>
            </p:custDataLst>
          </p:nvPr>
        </p:nvSpPr>
        <p:spPr>
          <a:xfrm>
            <a:off x="6717913" y="2676939"/>
            <a:ext cx="4592687" cy="1431235"/>
          </a:xfrm>
          <a:prstGeom prst="rect">
            <a:avLst/>
          </a:prstGeom>
        </p:spPr>
        <p:txBody>
          <a:bodyPr vert="horz" lIns="91440" tIns="45720" rIns="91440" bIns="45720" rtlCol="0" anchor="ctr" anchorCtr="0">
            <a:normAutofit fontScale="90000"/>
          </a:bodyPr>
          <a:lstStyle>
            <a:lvl1pPr marL="0" marR="0" algn="l" defTabSz="914400" rtl="0" eaLnBrk="1" fontAlgn="auto" latinLnBrk="0" hangingPunct="1">
              <a:lnSpc>
                <a:spcPct val="100000"/>
              </a:lnSpc>
              <a:spcBef>
                <a:spcPct val="0"/>
              </a:spcBef>
              <a:buNone/>
              <a:defRPr kumimoji="0" lang="zh-CN" altLang="en-US" sz="6600" b="0"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marL="0" indent="0" algn="l">
              <a:lnSpc>
                <a:spcPct val="100000"/>
              </a:lnSpc>
              <a:spcBef>
                <a:spcPts val="0"/>
              </a:spcBef>
              <a:spcAft>
                <a:spcPts val="0"/>
              </a:spcAft>
              <a:buSzPct val="100000"/>
              <a:buNone/>
            </a:pPr>
            <a:r>
              <a:rPr sz="6600">
                <a:solidFill>
                  <a:schemeClr val="accent1"/>
                </a:solidFill>
              </a:rPr>
              <a:t>谢 谢 大 家</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2"/>
            </p:custDataLst>
          </p:nvPr>
        </p:nvSpPr>
        <p:spPr>
          <a:xfrm>
            <a:off x="792480" y="1238250"/>
            <a:ext cx="2164080" cy="645160"/>
          </a:xfrm>
          <a:prstGeom prst="rect">
            <a:avLst/>
          </a:prstGeom>
          <a:noFill/>
        </p:spPr>
        <p:txBody>
          <a:bodyPr wrap="square" lIns="91440" tIns="45720" rIns="91440" bIns="45720" rtlCol="0">
            <a:normAutofit fontScale="80000"/>
          </a:bodyPr>
          <a:lstStyle/>
          <a:p>
            <a:pPr algn="l"/>
            <a:r>
              <a:rPr lang="en-US" altLang="zh-CN" sz="3600" b="1">
                <a:solidFill>
                  <a:schemeClr val="accent1"/>
                </a:solidFill>
                <a:latin typeface="Arial" panose="020B0604020202020204" pitchFamily="34" charset="0"/>
                <a:cs typeface="Arial" panose="020B0604020202020204" pitchFamily="34" charset="0"/>
              </a:rPr>
              <a:t>Contents</a:t>
            </a:r>
          </a:p>
        </p:txBody>
      </p:sp>
      <p:sp>
        <p:nvSpPr>
          <p:cNvPr id="10" name="文本框 9"/>
          <p:cNvSpPr txBox="1"/>
          <p:nvPr>
            <p:custDataLst>
              <p:tags r:id="rId3"/>
            </p:custDataLst>
          </p:nvPr>
        </p:nvSpPr>
        <p:spPr>
          <a:xfrm>
            <a:off x="792480" y="316230"/>
            <a:ext cx="1979295" cy="922020"/>
          </a:xfrm>
          <a:prstGeom prst="rect">
            <a:avLst/>
          </a:prstGeom>
          <a:noFill/>
        </p:spPr>
        <p:txBody>
          <a:bodyPr wrap="square" lIns="91440" tIns="45720" rIns="91440" bIns="45720" rtlCol="0">
            <a:normAutofit lnSpcReduction="10000"/>
          </a:bodyPr>
          <a:lstStyle/>
          <a:p>
            <a:pPr marL="0" indent="0" algn="l">
              <a:lnSpc>
                <a:spcPct val="100000"/>
              </a:lnSpc>
              <a:spcBef>
                <a:spcPts val="0"/>
              </a:spcBef>
              <a:spcAft>
                <a:spcPts val="0"/>
              </a:spcAft>
              <a:buSzPct val="100000"/>
              <a:buNone/>
            </a:pPr>
            <a:r>
              <a:rPr sz="5400" b="1">
                <a:solidFill>
                  <a:schemeClr val="accent1"/>
                </a:solidFill>
                <a:latin typeface="Arial" panose="020B0604020202020204" pitchFamily="34" charset="0"/>
                <a:ea typeface="汉仪旗黑-85S" panose="00020600040101010101" pitchFamily="18" charset="-122"/>
                <a:cs typeface="Arial" panose="020B0604020202020204" pitchFamily="34" charset="0"/>
              </a:rPr>
              <a:t>目录</a:t>
            </a:r>
          </a:p>
        </p:txBody>
      </p:sp>
      <p:sp>
        <p:nvSpPr>
          <p:cNvPr id="29" name="直接连接符 28"/>
          <p:cNvSpPr/>
          <p:nvPr>
            <p:custDataLst>
              <p:tags r:id="rId4"/>
            </p:custDataLst>
          </p:nvPr>
        </p:nvSpPr>
        <p:spPr>
          <a:xfrm>
            <a:off x="112395" y="5114244"/>
            <a:ext cx="3407466" cy="20283"/>
          </a:xfrm>
          <a:prstGeom prst="line">
            <a:avLst/>
          </a:prstGeom>
          <a:ln w="31750">
            <a:solidFill>
              <a:schemeClr val="lt1">
                <a:lumMod val="95000"/>
              </a:schemeClr>
            </a:solidFill>
          </a:ln>
        </p:spPr>
        <p:style>
          <a:lnRef idx="2">
            <a:schemeClr val="accent2">
              <a:shade val="80000"/>
              <a:hueOff val="0"/>
              <a:satOff val="0"/>
              <a:lumOff val="0"/>
              <a:alphaOff val="0"/>
            </a:schemeClr>
          </a:lnRef>
          <a:fillRef idx="0">
            <a:schemeClr val="accent2">
              <a:shade val="80000"/>
              <a:hueOff val="0"/>
              <a:satOff val="0"/>
              <a:lumOff val="0"/>
              <a:alphaOff val="0"/>
            </a:schemeClr>
          </a:fillRef>
          <a:effectRef idx="0">
            <a:schemeClr val="accent2">
              <a:shade val="80000"/>
              <a:hueOff val="0"/>
              <a:satOff val="0"/>
              <a:lumOff val="0"/>
              <a:alphaOff val="0"/>
            </a:schemeClr>
          </a:effectRef>
          <a:fontRef idx="minor">
            <a:schemeClr val="tx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hueOff val="0"/>
                  <a:satOff val="0"/>
                  <a:lumOff val="0"/>
                  <a:alphaOff val="0"/>
                </a:prstClr>
              </a:solidFill>
              <a:effectLst/>
              <a:uLnTx/>
              <a:uFillTx/>
              <a:cs typeface="+mn-ea"/>
              <a:sym typeface="+mn-lt"/>
            </a:endParaRPr>
          </a:p>
        </p:txBody>
      </p:sp>
      <p:sp>
        <p:nvSpPr>
          <p:cNvPr id="33" name="椭圆 32"/>
          <p:cNvSpPr/>
          <p:nvPr>
            <p:custDataLst>
              <p:tags r:id="rId5"/>
            </p:custDataLst>
          </p:nvPr>
        </p:nvSpPr>
        <p:spPr>
          <a:xfrm>
            <a:off x="3063504" y="4731581"/>
            <a:ext cx="852543" cy="852543"/>
          </a:xfrm>
          <a:prstGeom prst="ellipse">
            <a:avLst/>
          </a:prstGeom>
          <a:solidFill>
            <a:schemeClr val="accent3">
              <a:lumMod val="60000"/>
              <a:lumOff val="40000"/>
            </a:schemeClr>
          </a:solidFill>
          <a:ln>
            <a:noFill/>
          </a:ln>
        </p:spPr>
        <p:style>
          <a:lnRef idx="2">
            <a:schemeClr val="lt1">
              <a:hueOff val="0"/>
              <a:satOff val="0"/>
              <a:lumOff val="0"/>
              <a:alphaOff val="0"/>
            </a:schemeClr>
          </a:lnRef>
          <a:fillRef idx="1">
            <a:schemeClr val="accent2">
              <a:tint val="50000"/>
              <a:hueOff val="6201"/>
              <a:satOff val="150"/>
              <a:lumOff val="-555"/>
              <a:alphaOff val="0"/>
            </a:schemeClr>
          </a:fillRef>
          <a:effectRef idx="0">
            <a:schemeClr val="accent2">
              <a:tint val="50000"/>
              <a:hueOff val="6201"/>
              <a:satOff val="150"/>
              <a:lumOff val="-555"/>
              <a:alphaOff val="0"/>
            </a:schemeClr>
          </a:effectRef>
          <a:fontRef idx="minor">
            <a:schemeClr val="lt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hueOff val="0"/>
                  <a:satOff val="0"/>
                  <a:lumOff val="0"/>
                  <a:alphaOff val="0"/>
                </a:prstClr>
              </a:solidFill>
              <a:effectLst/>
              <a:uLnTx/>
              <a:uFillTx/>
              <a:cs typeface="+mn-ea"/>
              <a:sym typeface="+mn-lt"/>
            </a:endParaRPr>
          </a:p>
        </p:txBody>
      </p:sp>
      <p:sp>
        <p:nvSpPr>
          <p:cNvPr id="35" name="直接连接符 34"/>
          <p:cNvSpPr/>
          <p:nvPr>
            <p:custDataLst>
              <p:tags r:id="rId6"/>
            </p:custDataLst>
          </p:nvPr>
        </p:nvSpPr>
        <p:spPr>
          <a:xfrm>
            <a:off x="112395" y="4086596"/>
            <a:ext cx="3407466" cy="25015"/>
          </a:xfrm>
          <a:prstGeom prst="line">
            <a:avLst/>
          </a:prstGeom>
          <a:ln w="31750">
            <a:solidFill>
              <a:schemeClr val="lt1">
                <a:lumMod val="95000"/>
              </a:schemeClr>
            </a:solidFill>
          </a:ln>
        </p:spPr>
        <p:style>
          <a:lnRef idx="2">
            <a:schemeClr val="accent2">
              <a:shade val="80000"/>
              <a:hueOff val="0"/>
              <a:satOff val="0"/>
              <a:lumOff val="0"/>
              <a:alphaOff val="0"/>
            </a:schemeClr>
          </a:lnRef>
          <a:fillRef idx="0">
            <a:schemeClr val="accent2">
              <a:shade val="80000"/>
              <a:hueOff val="0"/>
              <a:satOff val="0"/>
              <a:lumOff val="0"/>
              <a:alphaOff val="0"/>
            </a:schemeClr>
          </a:fillRef>
          <a:effectRef idx="0">
            <a:schemeClr val="accent2">
              <a:shade val="80000"/>
              <a:hueOff val="0"/>
              <a:satOff val="0"/>
              <a:lumOff val="0"/>
              <a:alphaOff val="0"/>
            </a:schemeClr>
          </a:effectRef>
          <a:fontRef idx="minor">
            <a:schemeClr val="tx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hueOff val="0"/>
                  <a:satOff val="0"/>
                  <a:lumOff val="0"/>
                  <a:alphaOff val="0"/>
                </a:prstClr>
              </a:solidFill>
              <a:effectLst/>
              <a:uLnTx/>
              <a:uFillTx/>
              <a:cs typeface="+mn-ea"/>
              <a:sym typeface="+mn-lt"/>
            </a:endParaRPr>
          </a:p>
        </p:txBody>
      </p:sp>
      <p:sp>
        <p:nvSpPr>
          <p:cNvPr id="50" name="椭圆 49"/>
          <p:cNvSpPr/>
          <p:nvPr>
            <p:custDataLst>
              <p:tags r:id="rId7"/>
            </p:custDataLst>
          </p:nvPr>
        </p:nvSpPr>
        <p:spPr>
          <a:xfrm>
            <a:off x="3037137" y="3708665"/>
            <a:ext cx="852543" cy="852543"/>
          </a:xfrm>
          <a:prstGeom prst="ellipse">
            <a:avLst/>
          </a:prstGeom>
          <a:solidFill>
            <a:schemeClr val="accent2">
              <a:lumMod val="60000"/>
              <a:lumOff val="40000"/>
            </a:schemeClr>
          </a:solidFill>
          <a:ln>
            <a:noFill/>
          </a:ln>
        </p:spPr>
        <p:style>
          <a:lnRef idx="2">
            <a:schemeClr val="lt1">
              <a:hueOff val="0"/>
              <a:satOff val="0"/>
              <a:lumOff val="0"/>
              <a:alphaOff val="0"/>
            </a:schemeClr>
          </a:lnRef>
          <a:fillRef idx="1">
            <a:schemeClr val="accent2">
              <a:tint val="50000"/>
              <a:hueOff val="6201"/>
              <a:satOff val="150"/>
              <a:lumOff val="-555"/>
              <a:alphaOff val="0"/>
            </a:schemeClr>
          </a:fillRef>
          <a:effectRef idx="0">
            <a:schemeClr val="accent2">
              <a:tint val="50000"/>
              <a:hueOff val="6201"/>
              <a:satOff val="150"/>
              <a:lumOff val="-555"/>
              <a:alphaOff val="0"/>
            </a:schemeClr>
          </a:effectRef>
          <a:fontRef idx="minor">
            <a:schemeClr val="lt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hueOff val="0"/>
                  <a:satOff val="0"/>
                  <a:lumOff val="0"/>
                  <a:alphaOff val="0"/>
                </a:prstClr>
              </a:solidFill>
              <a:effectLst/>
              <a:uLnTx/>
              <a:uFillTx/>
              <a:cs typeface="+mn-ea"/>
              <a:sym typeface="+mn-lt"/>
            </a:endParaRPr>
          </a:p>
        </p:txBody>
      </p:sp>
      <p:sp>
        <p:nvSpPr>
          <p:cNvPr id="52" name="直接连接符 51"/>
          <p:cNvSpPr/>
          <p:nvPr>
            <p:custDataLst>
              <p:tags r:id="rId8"/>
            </p:custDataLst>
          </p:nvPr>
        </p:nvSpPr>
        <p:spPr>
          <a:xfrm>
            <a:off x="112395" y="3138725"/>
            <a:ext cx="2752340" cy="11493"/>
          </a:xfrm>
          <a:prstGeom prst="line">
            <a:avLst/>
          </a:prstGeom>
          <a:ln w="31750">
            <a:solidFill>
              <a:schemeClr val="lt1">
                <a:lumMod val="95000"/>
              </a:schemeClr>
            </a:solidFill>
          </a:ln>
        </p:spPr>
        <p:style>
          <a:lnRef idx="2">
            <a:schemeClr val="accent2">
              <a:shade val="80000"/>
              <a:hueOff val="0"/>
              <a:satOff val="0"/>
              <a:lumOff val="0"/>
              <a:alphaOff val="0"/>
            </a:schemeClr>
          </a:lnRef>
          <a:fillRef idx="0">
            <a:schemeClr val="accent2">
              <a:shade val="80000"/>
              <a:hueOff val="0"/>
              <a:satOff val="0"/>
              <a:lumOff val="0"/>
              <a:alphaOff val="0"/>
            </a:schemeClr>
          </a:fillRef>
          <a:effectRef idx="0">
            <a:schemeClr val="accent2">
              <a:shade val="80000"/>
              <a:hueOff val="0"/>
              <a:satOff val="0"/>
              <a:lumOff val="0"/>
              <a:alphaOff val="0"/>
            </a:schemeClr>
          </a:effectRef>
          <a:fontRef idx="minor">
            <a:schemeClr val="tx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hueOff val="0"/>
                  <a:satOff val="0"/>
                  <a:lumOff val="0"/>
                  <a:alphaOff val="0"/>
                </a:prstClr>
              </a:solidFill>
              <a:effectLst/>
              <a:uLnTx/>
              <a:uFillTx/>
              <a:cs typeface="+mn-ea"/>
              <a:sym typeface="+mn-lt"/>
            </a:endParaRPr>
          </a:p>
        </p:txBody>
      </p:sp>
      <p:sp>
        <p:nvSpPr>
          <p:cNvPr id="53" name="椭圆 52"/>
          <p:cNvSpPr/>
          <p:nvPr>
            <p:custDataLst>
              <p:tags r:id="rId9"/>
            </p:custDataLst>
          </p:nvPr>
        </p:nvSpPr>
        <p:spPr>
          <a:xfrm>
            <a:off x="2438126" y="2714144"/>
            <a:ext cx="852543" cy="852543"/>
          </a:xfrm>
          <a:prstGeom prst="ellipse">
            <a:avLst/>
          </a:prstGeom>
          <a:solidFill>
            <a:schemeClr val="accent1">
              <a:lumMod val="60000"/>
              <a:lumOff val="40000"/>
            </a:schemeClr>
          </a:solidFill>
          <a:ln>
            <a:noFill/>
          </a:ln>
        </p:spPr>
        <p:style>
          <a:lnRef idx="2">
            <a:schemeClr val="lt1">
              <a:hueOff val="0"/>
              <a:satOff val="0"/>
              <a:lumOff val="0"/>
              <a:alphaOff val="0"/>
            </a:schemeClr>
          </a:lnRef>
          <a:fillRef idx="1">
            <a:schemeClr val="accent2">
              <a:tint val="50000"/>
              <a:hueOff val="6201"/>
              <a:satOff val="150"/>
              <a:lumOff val="-555"/>
              <a:alphaOff val="0"/>
            </a:schemeClr>
          </a:fillRef>
          <a:effectRef idx="0">
            <a:schemeClr val="accent2">
              <a:tint val="50000"/>
              <a:hueOff val="6201"/>
              <a:satOff val="150"/>
              <a:lumOff val="-555"/>
              <a:alphaOff val="0"/>
            </a:schemeClr>
          </a:effectRef>
          <a:fontRef idx="minor">
            <a:schemeClr val="lt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black"/>
              </a:solidFill>
              <a:effectLst/>
              <a:uLnTx/>
              <a:uFillTx/>
              <a:cs typeface="+mn-ea"/>
              <a:sym typeface="+mn-lt"/>
            </a:endParaRPr>
          </a:p>
        </p:txBody>
      </p:sp>
      <p:sp>
        <p:nvSpPr>
          <p:cNvPr id="57" name="文本框 56"/>
          <p:cNvSpPr txBox="1"/>
          <p:nvPr>
            <p:custDataLst>
              <p:tags r:id="rId10"/>
            </p:custDataLst>
          </p:nvPr>
        </p:nvSpPr>
        <p:spPr>
          <a:xfrm>
            <a:off x="3673332" y="2971057"/>
            <a:ext cx="3016013" cy="557094"/>
          </a:xfrm>
          <a:prstGeom prst="rect">
            <a:avLst/>
          </a:prstGeom>
          <a:noFill/>
        </p:spPr>
        <p:txBody>
          <a:bodyPr wrap="square" rtlCol="0">
            <a:normAutofit/>
          </a:bodyPr>
          <a:lstStyle/>
          <a:p>
            <a:pPr marL="0" marR="0" lvl="0" indent="0" algn="l" defTabSz="914400" rtl="0" eaLnBrk="1" fontAlgn="auto" latinLnBrk="0" hangingPunct="1">
              <a:lnSpc>
                <a:spcPct val="100000"/>
              </a:lnSpc>
              <a:spcBef>
                <a:spcPts val="0"/>
              </a:spcBef>
              <a:spcAft>
                <a:spcPts val="0"/>
              </a:spcAft>
              <a:buSzPct val="100000"/>
              <a:buFontTx/>
              <a:buNone/>
            </a:pPr>
            <a:r>
              <a:rPr kumimoji="0" sz="2800" b="0" i="0" u="none" kern="1200" cap="none" spc="0" normalizeH="0" noProof="0">
                <a:ln>
                  <a:noFill/>
                </a:ln>
                <a:solidFill>
                  <a:schemeClr val="dk1">
                    <a:lumMod val="85000"/>
                    <a:lumOff val="15000"/>
                    <a:alpha val="79000"/>
                  </a:schemeClr>
                </a:solidFill>
                <a:effectLst/>
                <a:uLnTx/>
                <a:uFillTx/>
                <a:cs typeface="+mn-ea"/>
              </a:rPr>
              <a:t>研究背景</a:t>
            </a:r>
          </a:p>
        </p:txBody>
      </p:sp>
      <p:sp>
        <p:nvSpPr>
          <p:cNvPr id="60" name="文本框 59"/>
          <p:cNvSpPr txBox="1"/>
          <p:nvPr>
            <p:custDataLst>
              <p:tags r:id="rId11"/>
            </p:custDataLst>
          </p:nvPr>
        </p:nvSpPr>
        <p:spPr>
          <a:xfrm>
            <a:off x="4200127" y="3814789"/>
            <a:ext cx="3016013" cy="557094"/>
          </a:xfrm>
          <a:prstGeom prst="rect">
            <a:avLst/>
          </a:prstGeom>
          <a:noFill/>
        </p:spPr>
        <p:txBody>
          <a:bodyPr wrap="square" rtlCol="0">
            <a:normAutofit/>
          </a:bodyPr>
          <a:lstStyle/>
          <a:p>
            <a:pPr marL="0" marR="0" lvl="0" indent="0" algn="l" defTabSz="914400" rtl="0" eaLnBrk="1" fontAlgn="auto" latinLnBrk="0" hangingPunct="1">
              <a:lnSpc>
                <a:spcPct val="100000"/>
              </a:lnSpc>
              <a:spcBef>
                <a:spcPts val="0"/>
              </a:spcBef>
              <a:spcAft>
                <a:spcPts val="0"/>
              </a:spcAft>
              <a:buSzPct val="100000"/>
              <a:buFontTx/>
              <a:buNone/>
            </a:pPr>
            <a:r>
              <a:rPr kumimoji="0" sz="2800" b="0" i="0" u="none" kern="1200" cap="none" spc="0" normalizeH="0" noProof="0">
                <a:ln>
                  <a:noFill/>
                </a:ln>
                <a:solidFill>
                  <a:schemeClr val="dk1">
                    <a:lumMod val="85000"/>
                    <a:lumOff val="15000"/>
                    <a:alpha val="79000"/>
                  </a:schemeClr>
                </a:solidFill>
                <a:effectLst/>
                <a:uLnTx/>
                <a:uFillTx/>
                <a:cs typeface="+mn-ea"/>
              </a:rPr>
              <a:t>调研过程与发现</a:t>
            </a:r>
          </a:p>
        </p:txBody>
      </p:sp>
      <p:sp>
        <p:nvSpPr>
          <p:cNvPr id="61" name="文本框 60"/>
          <p:cNvSpPr txBox="1"/>
          <p:nvPr>
            <p:custDataLst>
              <p:tags r:id="rId12"/>
            </p:custDataLst>
          </p:nvPr>
        </p:nvSpPr>
        <p:spPr>
          <a:xfrm>
            <a:off x="4130048" y="4877961"/>
            <a:ext cx="3016013" cy="557094"/>
          </a:xfrm>
          <a:prstGeom prst="rect">
            <a:avLst/>
          </a:prstGeom>
          <a:noFill/>
        </p:spPr>
        <p:txBody>
          <a:bodyPr wrap="square" rtlCol="0">
            <a:normAutofit/>
          </a:bodyPr>
          <a:lstStyle/>
          <a:p>
            <a:pPr marL="0" marR="0" lvl="0" indent="0" algn="l" defTabSz="914400" rtl="0" eaLnBrk="1" fontAlgn="auto" latinLnBrk="0" hangingPunct="1">
              <a:lnSpc>
                <a:spcPct val="100000"/>
              </a:lnSpc>
              <a:spcBef>
                <a:spcPts val="0"/>
              </a:spcBef>
              <a:spcAft>
                <a:spcPts val="0"/>
              </a:spcAft>
              <a:buSzPct val="100000"/>
              <a:buFontTx/>
              <a:buNone/>
            </a:pPr>
            <a:r>
              <a:rPr kumimoji="0" sz="2800" b="0" i="0" u="none" kern="1200" cap="none" spc="0" normalizeH="0" noProof="0">
                <a:ln>
                  <a:noFill/>
                </a:ln>
                <a:solidFill>
                  <a:schemeClr val="dk1">
                    <a:lumMod val="85000"/>
                    <a:lumOff val="15000"/>
                    <a:alpha val="79000"/>
                  </a:schemeClr>
                </a:solidFill>
                <a:effectLst/>
                <a:uLnTx/>
                <a:uFillTx/>
                <a:cs typeface="+mn-ea"/>
              </a:rPr>
              <a:t>结论与建议</a:t>
            </a:r>
          </a:p>
        </p:txBody>
      </p:sp>
      <p:sp>
        <p:nvSpPr>
          <p:cNvPr id="62" name="文本框 61"/>
          <p:cNvSpPr txBox="1"/>
          <p:nvPr>
            <p:custDataLst>
              <p:tags r:id="rId13"/>
            </p:custDataLst>
          </p:nvPr>
        </p:nvSpPr>
        <p:spPr>
          <a:xfrm>
            <a:off x="2640275" y="2912913"/>
            <a:ext cx="561150" cy="491513"/>
          </a:xfrm>
          <a:prstGeom prst="rect">
            <a:avLst/>
          </a:prstGeom>
          <a:noFill/>
        </p:spPr>
        <p:txBody>
          <a:bodyPr wrap="square" rtlCol="0">
            <a:norm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2400" b="1" i="0" u="none" strike="noStrike" kern="1200" cap="none" spc="0" normalizeH="0" baseline="0" noProof="0" dirty="0">
                <a:ln>
                  <a:noFill/>
                </a:ln>
                <a:solidFill>
                  <a:schemeClr val="dk1">
                    <a:lumMod val="85000"/>
                    <a:lumOff val="15000"/>
                  </a:schemeClr>
                </a:solidFill>
                <a:effectLst/>
                <a:uLnTx/>
                <a:uFillTx/>
                <a:cs typeface="+mn-ea"/>
                <a:sym typeface="+mn-lt"/>
              </a:rPr>
              <a:t>1.</a:t>
            </a:r>
          </a:p>
        </p:txBody>
      </p:sp>
      <p:sp>
        <p:nvSpPr>
          <p:cNvPr id="63" name="文本框 62"/>
          <p:cNvSpPr txBox="1"/>
          <p:nvPr>
            <p:custDataLst>
              <p:tags r:id="rId14"/>
            </p:custDataLst>
          </p:nvPr>
        </p:nvSpPr>
        <p:spPr>
          <a:xfrm>
            <a:off x="3247399" y="3880390"/>
            <a:ext cx="561150" cy="491513"/>
          </a:xfrm>
          <a:prstGeom prst="rect">
            <a:avLst/>
          </a:prstGeom>
          <a:noFill/>
        </p:spPr>
        <p:txBody>
          <a:bodyPr wrap="square" rtlCol="0">
            <a:norm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2400" b="1" i="0" u="none" strike="noStrike" kern="1200" cap="none" spc="0" normalizeH="0" baseline="0" noProof="0" dirty="0">
                <a:ln>
                  <a:noFill/>
                </a:ln>
                <a:solidFill>
                  <a:schemeClr val="dk1">
                    <a:lumMod val="85000"/>
                    <a:lumOff val="15000"/>
                  </a:schemeClr>
                </a:solidFill>
                <a:effectLst/>
                <a:uLnTx/>
                <a:uFillTx/>
                <a:cs typeface="+mn-ea"/>
                <a:sym typeface="+mn-lt"/>
              </a:rPr>
              <a:t>2.</a:t>
            </a:r>
          </a:p>
        </p:txBody>
      </p:sp>
      <p:sp>
        <p:nvSpPr>
          <p:cNvPr id="64" name="文本框 63"/>
          <p:cNvSpPr txBox="1"/>
          <p:nvPr>
            <p:custDataLst>
              <p:tags r:id="rId15"/>
            </p:custDataLst>
          </p:nvPr>
        </p:nvSpPr>
        <p:spPr>
          <a:xfrm>
            <a:off x="3290668" y="4943195"/>
            <a:ext cx="561150" cy="491513"/>
          </a:xfrm>
          <a:prstGeom prst="rect">
            <a:avLst/>
          </a:prstGeom>
          <a:noFill/>
        </p:spPr>
        <p:txBody>
          <a:bodyPr wrap="square" rtlCol="0">
            <a:norm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zh-CN" sz="2400" b="1" i="0" u="none" strike="noStrike" kern="1200" cap="none" spc="0" normalizeH="0" baseline="0" noProof="0" dirty="0">
                <a:ln>
                  <a:noFill/>
                </a:ln>
                <a:solidFill>
                  <a:schemeClr val="dk1">
                    <a:lumMod val="85000"/>
                    <a:lumOff val="15000"/>
                  </a:schemeClr>
                </a:solidFill>
                <a:effectLst/>
                <a:uLnTx/>
                <a:uFillTx/>
                <a:cs typeface="+mn-ea"/>
                <a:sym typeface="+mn-lt"/>
              </a:rPr>
              <a:t>3.</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custDataLst>
              <p:tags r:id="rId2"/>
            </p:custDataLst>
          </p:nvPr>
        </p:nvSpPr>
        <p:spPr>
          <a:xfrm>
            <a:off x="1493133" y="3682095"/>
            <a:ext cx="5017770" cy="1198880"/>
          </a:xfrm>
          <a:prstGeom prst="rect">
            <a:avLst/>
          </a:prstGeom>
        </p:spPr>
        <p:txBody>
          <a:bodyPr vert="horz" lIns="91440" tIns="45720" rIns="91440" bIns="0" rtlCol="0" anchor="t" anchorCtr="0">
            <a:noAutofit/>
          </a:bodyPr>
          <a:lstStyle>
            <a:lvl1pPr algn="l" defTabSz="914400" rtl="0" eaLnBrk="1" fontAlgn="auto" latinLnBrk="0" hangingPunct="1">
              <a:lnSpc>
                <a:spcPct val="100000"/>
              </a:lnSpc>
              <a:spcBef>
                <a:spcPct val="0"/>
              </a:spcBef>
              <a:buNone/>
              <a:defRPr sz="6600" b="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cs typeface="+mj-cs"/>
              </a:defRPr>
            </a:lvl1pPr>
          </a:lstStyle>
          <a:p>
            <a:pPr marL="0" lvl="0" indent="0" algn="l">
              <a:lnSpc>
                <a:spcPct val="100000"/>
              </a:lnSpc>
              <a:spcBef>
                <a:spcPts val="0"/>
              </a:spcBef>
              <a:spcAft>
                <a:spcPts val="0"/>
              </a:spcAft>
              <a:buSzPct val="100000"/>
              <a:buNone/>
            </a:pPr>
            <a:r>
              <a:rPr sz="4400">
                <a:solidFill>
                  <a:schemeClr val="accent1"/>
                </a:solidFill>
              </a:rPr>
              <a:t>研究背景</a:t>
            </a:r>
          </a:p>
        </p:txBody>
      </p:sp>
      <p:sp>
        <p:nvSpPr>
          <p:cNvPr id="9" name="文本框 8"/>
          <p:cNvSpPr txBox="1"/>
          <p:nvPr>
            <p:custDataLst>
              <p:tags r:id="rId3"/>
            </p:custDataLst>
          </p:nvPr>
        </p:nvSpPr>
        <p:spPr>
          <a:xfrm>
            <a:off x="1493132" y="2902855"/>
            <a:ext cx="5017769" cy="779239"/>
          </a:xfrm>
          <a:prstGeom prst="rect">
            <a:avLst/>
          </a:prstGeom>
          <a:noFill/>
        </p:spPr>
        <p:txBody>
          <a:bodyPr wrap="square" rtlCol="0" anchor="b" anchorCtr="0">
            <a:normAutofit/>
          </a:bodyPr>
          <a:lstStyle/>
          <a:p>
            <a:r>
              <a:rPr lang="en-US" altLang="zh-CN" sz="4400">
                <a:solidFill>
                  <a:schemeClr val="accent1"/>
                </a:solidFill>
                <a:latin typeface="Arial" panose="020B0604020202020204" pitchFamily="34" charset="0"/>
                <a:ea typeface="微软雅黑" panose="020B0503020204020204" charset="-122"/>
              </a:rPr>
              <a:t>PART 01</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组合 17"/>
          <p:cNvGrpSpPr/>
          <p:nvPr userDrawn="1">
            <p:custDataLst>
              <p:tags r:id="rId2"/>
            </p:custDataLst>
          </p:nvPr>
        </p:nvGrpSpPr>
        <p:grpSpPr>
          <a:xfrm rot="5400000">
            <a:off x="-25400" y="6208395"/>
            <a:ext cx="749935" cy="140970"/>
            <a:chOff x="308" y="10338"/>
            <a:chExt cx="1181" cy="222"/>
          </a:xfrm>
        </p:grpSpPr>
        <p:sp>
          <p:nvSpPr>
            <p:cNvPr id="36" name="椭圆 35"/>
            <p:cNvSpPr/>
            <p:nvPr userDrawn="1">
              <p:custDataLst>
                <p:tags r:id="rId15"/>
              </p:custDataLst>
            </p:nvPr>
          </p:nvSpPr>
          <p:spPr>
            <a:xfrm rot="5400000" flipH="1" flipV="1">
              <a:off x="1266" y="10337"/>
              <a:ext cx="223" cy="224"/>
            </a:xfrm>
            <a:prstGeom prst="ellipse">
              <a:avLst/>
            </a:pr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dk1">
                    <a:lumMod val="75000"/>
                    <a:lumOff val="25000"/>
                  </a:schemeClr>
                </a:solidFill>
                <a:latin typeface="微软雅黑" panose="020B0503020204020204" charset="-122"/>
                <a:ea typeface="微软雅黑" panose="020B0503020204020204" charset="-122"/>
              </a:endParaRPr>
            </a:p>
          </p:txBody>
        </p:sp>
        <p:sp>
          <p:nvSpPr>
            <p:cNvPr id="39" name="椭圆 38"/>
            <p:cNvSpPr/>
            <p:nvPr userDrawn="1">
              <p:custDataLst>
                <p:tags r:id="rId16"/>
              </p:custDataLst>
            </p:nvPr>
          </p:nvSpPr>
          <p:spPr>
            <a:xfrm rot="5400000" flipH="1" flipV="1">
              <a:off x="309" y="10337"/>
              <a:ext cx="223" cy="224"/>
            </a:xfrm>
            <a:prstGeom prst="ellipse">
              <a:avLst/>
            </a:pr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dk1">
                    <a:lumMod val="75000"/>
                    <a:lumOff val="25000"/>
                  </a:schemeClr>
                </a:solidFill>
                <a:latin typeface="微软雅黑" panose="020B0503020204020204" charset="-122"/>
                <a:ea typeface="微软雅黑" panose="020B0503020204020204" charset="-122"/>
              </a:endParaRPr>
            </a:p>
          </p:txBody>
        </p:sp>
        <p:sp>
          <p:nvSpPr>
            <p:cNvPr id="40" name="椭圆 39"/>
            <p:cNvSpPr/>
            <p:nvPr userDrawn="1">
              <p:custDataLst>
                <p:tags r:id="rId17"/>
              </p:custDataLst>
            </p:nvPr>
          </p:nvSpPr>
          <p:spPr>
            <a:xfrm rot="5400000" flipH="1" flipV="1">
              <a:off x="787" y="10337"/>
              <a:ext cx="223" cy="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solidFill>
                  <a:schemeClr val="dk1">
                    <a:lumMod val="75000"/>
                    <a:lumOff val="25000"/>
                  </a:schemeClr>
                </a:solidFill>
                <a:latin typeface="微软雅黑" panose="020B0503020204020204" charset="-122"/>
                <a:ea typeface="微软雅黑" panose="020B0503020204020204" charset="-122"/>
              </a:endParaRPr>
            </a:p>
          </p:txBody>
        </p:sp>
      </p:grpSp>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rgbClr val="000000"/>
                </a:solidFill>
                <a:latin typeface="微软雅黑" panose="020B0503020204020204" charset="-122"/>
                <a:ea typeface="微软雅黑" panose="020B0503020204020204" charset="-122"/>
              </a:rPr>
              <a:t>研究背景</a:t>
            </a:r>
          </a:p>
        </p:txBody>
      </p:sp>
      <p:sp>
        <p:nvSpPr>
          <p:cNvPr id="4" name="New shape"/>
          <p:cNvSpPr/>
          <p:nvPr>
            <p:custDataLst>
              <p:tags r:id="rId3"/>
            </p:custDataLst>
          </p:nvPr>
        </p:nvSpPr>
        <p:spPr>
          <a:xfrm>
            <a:off x="6527800" y="1323975"/>
            <a:ext cx="4735195" cy="953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r"/>
            <a:r>
              <a:rPr sz="2100" b="1" i="0" dirty="0" err="1">
                <a:solidFill>
                  <a:schemeClr val="lt1">
                    <a:lumMod val="50000"/>
                  </a:schemeClr>
                </a:solidFill>
                <a:latin typeface="微软雅黑" panose="020B0503020204020204" charset="-122"/>
                <a:ea typeface="微软雅黑" panose="020B0503020204020204" charset="-122"/>
              </a:rPr>
              <a:t>二次元文化以其独特的表现形式和深厚的文化底蕴在全球范围内迅速崛起</a:t>
            </a:r>
            <a:endParaRPr sz="2100" b="1" i="0" dirty="0">
              <a:solidFill>
                <a:schemeClr val="lt1">
                  <a:lumMod val="50000"/>
                </a:schemeClr>
              </a:solidFill>
              <a:latin typeface="微软雅黑" panose="020B0503020204020204" charset="-122"/>
              <a:ea typeface="微软雅黑" panose="020B0503020204020204" charset="-122"/>
            </a:endParaRPr>
          </a:p>
        </p:txBody>
      </p:sp>
      <p:sp>
        <p:nvSpPr>
          <p:cNvPr id="5" name="New shape"/>
          <p:cNvSpPr/>
          <p:nvPr>
            <p:custDataLst>
              <p:tags r:id="rId4"/>
            </p:custDataLst>
          </p:nvPr>
        </p:nvSpPr>
        <p:spPr>
          <a:xfrm>
            <a:off x="6672095" y="3197597"/>
            <a:ext cx="4545077" cy="737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a:solidFill>
                  <a:schemeClr val="lt1">
                    <a:lumMod val="50000"/>
                  </a:schemeClr>
                </a:solidFill>
                <a:latin typeface="微软雅黑" panose="020B0503020204020204" charset="-122"/>
                <a:ea typeface="微软雅黑" panose="020B0503020204020204" charset="-122"/>
              </a:rPr>
              <a:t>二次元文化与传统文化的融合逐渐成为一种新的文化现象</a:t>
            </a:r>
          </a:p>
        </p:txBody>
      </p:sp>
      <p:sp>
        <p:nvSpPr>
          <p:cNvPr id="6" name="New shape"/>
          <p:cNvSpPr/>
          <p:nvPr>
            <p:custDataLst>
              <p:tags r:id="rId5"/>
            </p:custDataLst>
          </p:nvPr>
        </p:nvSpPr>
        <p:spPr>
          <a:xfrm>
            <a:off x="887546" y="2061310"/>
            <a:ext cx="4554174" cy="1060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chemeClr val="lt1">
                    <a:lumMod val="50000"/>
                  </a:schemeClr>
                </a:solidFill>
                <a:latin typeface="微软雅黑" panose="020B0503020204020204" charset="-122"/>
                <a:ea typeface="微软雅黑" panose="020B0503020204020204" charset="-122"/>
              </a:rPr>
              <a:t>传统文化作为一个民族的重要精神财富，面临着在现代社会中传播和传承的挑战</a:t>
            </a:r>
          </a:p>
        </p:txBody>
      </p:sp>
      <p:sp>
        <p:nvSpPr>
          <p:cNvPr id="7" name="New shape"/>
          <p:cNvSpPr/>
          <p:nvPr>
            <p:custDataLst>
              <p:tags r:id="rId6"/>
            </p:custDataLst>
          </p:nvPr>
        </p:nvSpPr>
        <p:spPr>
          <a:xfrm>
            <a:off x="5965200" y="1926000"/>
            <a:ext cx="39600" cy="46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8" name="New shape"/>
          <p:cNvSpPr/>
          <p:nvPr>
            <p:custDataLst>
              <p:tags r:id="rId7"/>
            </p:custDataLst>
          </p:nvPr>
        </p:nvSpPr>
        <p:spPr>
          <a:xfrm>
            <a:off x="6152400" y="1735740"/>
            <a:ext cx="309600" cy="3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9" name="New shape"/>
          <p:cNvSpPr/>
          <p:nvPr>
            <p:custDataLst>
              <p:tags r:id="rId8"/>
            </p:custDataLst>
          </p:nvPr>
        </p:nvSpPr>
        <p:spPr>
          <a:xfrm>
            <a:off x="5806800" y="1555200"/>
            <a:ext cx="360000" cy="370800"/>
          </a:xfrm>
          <a:prstGeom prst="roundRect">
            <a:avLst>
              <a:gd name="adj" fmla="val 88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微软雅黑" panose="020B0503020204020204" charset="-122"/>
                <a:ea typeface="微软雅黑" panose="020B0503020204020204" charset="-122"/>
              </a:rPr>
              <a:t>1</a:t>
            </a:r>
          </a:p>
        </p:txBody>
      </p:sp>
      <p:sp>
        <p:nvSpPr>
          <p:cNvPr id="10" name="New shape"/>
          <p:cNvSpPr/>
          <p:nvPr>
            <p:custDataLst>
              <p:tags r:id="rId9"/>
            </p:custDataLst>
          </p:nvPr>
        </p:nvSpPr>
        <p:spPr>
          <a:xfrm>
            <a:off x="5965200" y="2761201"/>
            <a:ext cx="39600" cy="6046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11" name="New shape"/>
          <p:cNvSpPr/>
          <p:nvPr>
            <p:custDataLst>
              <p:tags r:id="rId10"/>
            </p:custDataLst>
          </p:nvPr>
        </p:nvSpPr>
        <p:spPr>
          <a:xfrm>
            <a:off x="5515200" y="2570941"/>
            <a:ext cx="309600" cy="3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12" name="New shape"/>
          <p:cNvSpPr/>
          <p:nvPr>
            <p:custDataLst>
              <p:tags r:id="rId11"/>
            </p:custDataLst>
          </p:nvPr>
        </p:nvSpPr>
        <p:spPr>
          <a:xfrm>
            <a:off x="5806800" y="2390401"/>
            <a:ext cx="360000" cy="370800"/>
          </a:xfrm>
          <a:prstGeom prst="roundRect">
            <a:avLst>
              <a:gd name="adj" fmla="val 88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微软雅黑" panose="020B0503020204020204" charset="-122"/>
                <a:ea typeface="微软雅黑" panose="020B0503020204020204" charset="-122"/>
              </a:rPr>
              <a:t>2</a:t>
            </a:r>
          </a:p>
        </p:txBody>
      </p:sp>
      <p:sp>
        <p:nvSpPr>
          <p:cNvPr id="13" name="New shape"/>
          <p:cNvSpPr/>
          <p:nvPr>
            <p:custDataLst>
              <p:tags r:id="rId12"/>
            </p:custDataLst>
          </p:nvPr>
        </p:nvSpPr>
        <p:spPr>
          <a:xfrm>
            <a:off x="5965200" y="3736607"/>
            <a:ext cx="396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14" name="New shape"/>
          <p:cNvSpPr/>
          <p:nvPr>
            <p:custDataLst>
              <p:tags r:id="rId13"/>
            </p:custDataLst>
          </p:nvPr>
        </p:nvSpPr>
        <p:spPr>
          <a:xfrm>
            <a:off x="6152400" y="3546347"/>
            <a:ext cx="309600" cy="3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15" name="New shape"/>
          <p:cNvSpPr/>
          <p:nvPr>
            <p:custDataLst>
              <p:tags r:id="rId14"/>
            </p:custDataLst>
          </p:nvPr>
        </p:nvSpPr>
        <p:spPr>
          <a:xfrm>
            <a:off x="5806800" y="3365807"/>
            <a:ext cx="360000" cy="370800"/>
          </a:xfrm>
          <a:prstGeom prst="roundRect">
            <a:avLst>
              <a:gd name="adj" fmla="val 88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微软雅黑" panose="020B0503020204020204" charset="-122"/>
                <a:ea typeface="微软雅黑" panose="020B0503020204020204" charset="-122"/>
              </a:rPr>
              <a:t>3</a:t>
            </a:r>
          </a:p>
        </p:txBody>
      </p:sp>
      <p:sp>
        <p:nvSpPr>
          <p:cNvPr id="2" name="虚尾箭头 1"/>
          <p:cNvSpPr/>
          <p:nvPr/>
        </p:nvSpPr>
        <p:spPr>
          <a:xfrm>
            <a:off x="1055370" y="5301615"/>
            <a:ext cx="1224280" cy="720090"/>
          </a:xfrm>
          <a:prstGeom prst="striped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文本框 15"/>
          <p:cNvSpPr txBox="1"/>
          <p:nvPr/>
        </p:nvSpPr>
        <p:spPr>
          <a:xfrm>
            <a:off x="2999740" y="5206365"/>
            <a:ext cx="6774180" cy="922020"/>
          </a:xfrm>
          <a:prstGeom prst="rect">
            <a:avLst/>
          </a:prstGeom>
          <a:noFill/>
        </p:spPr>
        <p:txBody>
          <a:bodyPr wrap="square" rtlCol="0">
            <a:spAutoFit/>
          </a:bodyPr>
          <a:lstStyle/>
          <a:p>
            <a:r>
              <a:rPr lang="zh-CN" altLang="en-US" dirty="0"/>
              <a:t>由此，我们想</a:t>
            </a:r>
            <a:br>
              <a:rPr lang="zh-CN" altLang="en-US" dirty="0"/>
            </a:br>
            <a:r>
              <a:rPr lang="zh-CN" altLang="en-US" dirty="0"/>
              <a:t>揭示这种文化融合的内在机制</a:t>
            </a:r>
          </a:p>
          <a:p>
            <a:r>
              <a:rPr lang="zh-CN" altLang="en-US" dirty="0"/>
              <a:t>为传统文化的创新表达和传承提供新的思路和方向</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custDataLst>
              <p:tags r:id="rId2"/>
            </p:custDataLst>
          </p:nvPr>
        </p:nvSpPr>
        <p:spPr>
          <a:xfrm>
            <a:off x="1493133" y="3682095"/>
            <a:ext cx="5017770" cy="1198880"/>
          </a:xfrm>
          <a:prstGeom prst="rect">
            <a:avLst/>
          </a:prstGeom>
        </p:spPr>
        <p:txBody>
          <a:bodyPr vert="horz" lIns="91440" tIns="45720" rIns="91440" bIns="0" rtlCol="0" anchor="t" anchorCtr="0">
            <a:noAutofit/>
          </a:bodyPr>
          <a:lstStyle>
            <a:lvl1pPr algn="l" defTabSz="914400" rtl="0" eaLnBrk="1" fontAlgn="auto" latinLnBrk="0" hangingPunct="1">
              <a:lnSpc>
                <a:spcPct val="100000"/>
              </a:lnSpc>
              <a:spcBef>
                <a:spcPct val="0"/>
              </a:spcBef>
              <a:buNone/>
              <a:defRPr sz="6600" b="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cs typeface="+mj-cs"/>
              </a:defRPr>
            </a:lvl1pPr>
          </a:lstStyle>
          <a:p>
            <a:pPr marL="0" indent="0" algn="l">
              <a:lnSpc>
                <a:spcPct val="100000"/>
              </a:lnSpc>
              <a:spcBef>
                <a:spcPts val="0"/>
              </a:spcBef>
              <a:spcAft>
                <a:spcPts val="0"/>
              </a:spcAft>
              <a:buSzPct val="100000"/>
              <a:buNone/>
            </a:pPr>
            <a:r>
              <a:rPr sz="4400" spc="0" noProof="0">
                <a:ln>
                  <a:noFill/>
                </a:ln>
                <a:solidFill>
                  <a:schemeClr val="dk1">
                    <a:lumMod val="85000"/>
                    <a:lumOff val="15000"/>
                    <a:alpha val="79000"/>
                  </a:schemeClr>
                </a:solidFill>
                <a:effectLst/>
                <a:uLnTx/>
                <a:cs typeface="+mn-ea"/>
                <a:sym typeface="+mn-ea"/>
              </a:rPr>
              <a:t>调研过程与发现</a:t>
            </a:r>
            <a:endParaRPr kumimoji="0" sz="4400" b="0" i="0" u="none" kern="1200" cap="none" spc="0" normalizeH="0" noProof="0">
              <a:ln>
                <a:noFill/>
              </a:ln>
              <a:solidFill>
                <a:schemeClr val="dk1">
                  <a:lumMod val="85000"/>
                  <a:lumOff val="15000"/>
                  <a:alpha val="79000"/>
                </a:schemeClr>
              </a:solidFill>
              <a:effectLst/>
              <a:uLnTx/>
              <a:uFillTx/>
              <a:cs typeface="+mn-ea"/>
            </a:endParaRPr>
          </a:p>
          <a:p>
            <a:pPr marL="0" indent="0" algn="l">
              <a:lnSpc>
                <a:spcPct val="100000"/>
              </a:lnSpc>
              <a:spcBef>
                <a:spcPts val="0"/>
              </a:spcBef>
              <a:spcAft>
                <a:spcPts val="0"/>
              </a:spcAft>
              <a:buSzPct val="100000"/>
              <a:buNone/>
            </a:pPr>
            <a:endParaRPr sz="4400">
              <a:solidFill>
                <a:schemeClr val="accent1"/>
              </a:solidFill>
            </a:endParaRPr>
          </a:p>
        </p:txBody>
      </p:sp>
      <p:sp>
        <p:nvSpPr>
          <p:cNvPr id="9" name="文本框 8"/>
          <p:cNvSpPr txBox="1"/>
          <p:nvPr>
            <p:custDataLst>
              <p:tags r:id="rId3"/>
            </p:custDataLst>
          </p:nvPr>
        </p:nvSpPr>
        <p:spPr>
          <a:xfrm>
            <a:off x="1493132" y="2902855"/>
            <a:ext cx="5017769" cy="779239"/>
          </a:xfrm>
          <a:prstGeom prst="rect">
            <a:avLst/>
          </a:prstGeom>
          <a:noFill/>
        </p:spPr>
        <p:txBody>
          <a:bodyPr wrap="square" rtlCol="0" anchor="b" anchorCtr="0">
            <a:normAutofit/>
          </a:bodyPr>
          <a:lstStyle/>
          <a:p>
            <a:r>
              <a:rPr lang="en-US" altLang="zh-CN" sz="4400">
                <a:solidFill>
                  <a:schemeClr val="accent1"/>
                </a:solidFill>
                <a:latin typeface="Arial" panose="020B0604020202020204" pitchFamily="34" charset="0"/>
                <a:ea typeface="微软雅黑" panose="020B0503020204020204" charset="-122"/>
              </a:rPr>
              <a:t>PART 02</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906311" y="548826"/>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4F6E70"/>
                </a:solidFill>
                <a:effectLst/>
                <a:uLnTx/>
                <a:uFillTx/>
                <a:latin typeface="思源黑体 CN Bold" panose="020B0800000000000000" charset="-122"/>
                <a:ea typeface="思源黑体 CN Bold" panose="020B0800000000000000" charset="-122"/>
                <a:cs typeface="+mn-cs"/>
              </a:rPr>
              <a:t>调研过程</a:t>
            </a:r>
          </a:p>
        </p:txBody>
      </p:sp>
      <p:sp>
        <p:nvSpPr>
          <p:cNvPr id="8" name="平行四边形 7"/>
          <p:cNvSpPr/>
          <p:nvPr>
            <p:custDataLst>
              <p:tags r:id="rId2"/>
            </p:custDataLst>
          </p:nvPr>
        </p:nvSpPr>
        <p:spPr>
          <a:xfrm>
            <a:off x="400490" y="0"/>
            <a:ext cx="351541" cy="664210"/>
          </a:xfrm>
          <a:prstGeom prst="parallelogram">
            <a:avLst>
              <a:gd name="adj" fmla="val 0"/>
            </a:avLst>
          </a:prstGeom>
          <a:solidFill>
            <a:srgbClr val="FFAA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a:ea typeface="思源黑体 CN Regular" panose="020B0500000000000000" charset="-122"/>
              <a:cs typeface="+mn-cs"/>
            </a:endParaRPr>
          </a:p>
        </p:txBody>
      </p:sp>
      <p:sp>
        <p:nvSpPr>
          <p:cNvPr id="22" name="任意多边形 2"/>
          <p:cNvSpPr/>
          <p:nvPr/>
        </p:nvSpPr>
        <p:spPr>
          <a:xfrm rot="19500000">
            <a:off x="1287539" y="3147487"/>
            <a:ext cx="8356304" cy="1647458"/>
          </a:xfrm>
          <a:custGeom>
            <a:avLst/>
            <a:gdLst/>
            <a:ahLst/>
            <a:cxnLst>
              <a:cxn ang="3">
                <a:pos x="hc" y="t"/>
              </a:cxn>
              <a:cxn ang="cd2">
                <a:pos x="l" y="vc"/>
              </a:cxn>
              <a:cxn ang="cd4">
                <a:pos x="hc" y="b"/>
              </a:cxn>
              <a:cxn ang="0">
                <a:pos x="r" y="vc"/>
              </a:cxn>
            </a:cxnLst>
            <a:rect l="l" t="t" r="r" b="b"/>
            <a:pathLst>
              <a:path w="13942" h="2472">
                <a:moveTo>
                  <a:pt x="7440" y="0"/>
                </a:moveTo>
                <a:lnTo>
                  <a:pt x="7455" y="9"/>
                </a:lnTo>
                <a:lnTo>
                  <a:pt x="7456" y="9"/>
                </a:lnTo>
                <a:lnTo>
                  <a:pt x="7456" y="10"/>
                </a:lnTo>
                <a:lnTo>
                  <a:pt x="10497" y="1910"/>
                </a:lnTo>
                <a:lnTo>
                  <a:pt x="12935" y="1654"/>
                </a:lnTo>
                <a:lnTo>
                  <a:pt x="12907" y="1393"/>
                </a:lnTo>
                <a:lnTo>
                  <a:pt x="13942" y="1812"/>
                </a:lnTo>
                <a:lnTo>
                  <a:pt x="13017" y="2437"/>
                </a:lnTo>
                <a:lnTo>
                  <a:pt x="12989" y="2176"/>
                </a:lnTo>
                <a:lnTo>
                  <a:pt x="10360" y="2453"/>
                </a:lnTo>
                <a:lnTo>
                  <a:pt x="10348" y="2472"/>
                </a:lnTo>
                <a:lnTo>
                  <a:pt x="10324" y="2456"/>
                </a:lnTo>
                <a:lnTo>
                  <a:pt x="10316" y="2457"/>
                </a:lnTo>
                <a:lnTo>
                  <a:pt x="10315" y="2451"/>
                </a:lnTo>
                <a:lnTo>
                  <a:pt x="7296" y="564"/>
                </a:lnTo>
                <a:lnTo>
                  <a:pt x="0" y="564"/>
                </a:lnTo>
                <a:lnTo>
                  <a:pt x="0" y="9"/>
                </a:lnTo>
                <a:lnTo>
                  <a:pt x="7434" y="9"/>
                </a:lnTo>
                <a:lnTo>
                  <a:pt x="744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3" name="组合 22"/>
          <p:cNvGrpSpPr/>
          <p:nvPr/>
        </p:nvGrpSpPr>
        <p:grpSpPr>
          <a:xfrm>
            <a:off x="979171" y="4325620"/>
            <a:ext cx="2050415" cy="1704340"/>
            <a:chOff x="1983733" y="4668256"/>
            <a:chExt cx="903091" cy="761308"/>
          </a:xfrm>
        </p:grpSpPr>
        <p:sp>
          <p:nvSpPr>
            <p:cNvPr id="2" name="椭圆 1"/>
            <p:cNvSpPr/>
            <p:nvPr/>
          </p:nvSpPr>
          <p:spPr>
            <a:xfrm>
              <a:off x="2054492" y="4668256"/>
              <a:ext cx="761308" cy="761308"/>
            </a:xfrm>
            <a:prstGeom prst="ellipse">
              <a:avLst/>
            </a:prstGeom>
            <a:solidFill>
              <a:srgbClr val="4F6E7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1983733" y="4899478"/>
              <a:ext cx="903091" cy="480781"/>
            </a:xfrm>
            <a:prstGeom prst="rect">
              <a:avLst/>
            </a:prstGeom>
            <a:noFill/>
          </p:spPr>
          <p:txBody>
            <a:bodyPr wrap="square" rtlCol="0">
              <a:spAutoFit/>
            </a:bodyPr>
            <a:lstStyle/>
            <a:p>
              <a:pPr algn="ctr"/>
              <a:r>
                <a:rPr lang="zh-CN" altLang="en-US" sz="3200" dirty="0">
                  <a:solidFill>
                    <a:schemeClr val="bg1"/>
                  </a:solidFill>
                  <a:latin typeface="思源黑体 CN Bold" panose="020B0800000000000000" charset="-122"/>
                  <a:ea typeface="思源黑体 CN Bold" panose="020B0800000000000000" charset="-122"/>
                  <a:sym typeface="+mn-ea"/>
                </a:rPr>
                <a:t>线上问卷调查</a:t>
              </a:r>
              <a:endParaRPr lang="zh-CN" altLang="en-US" sz="3200" dirty="0">
                <a:solidFill>
                  <a:schemeClr val="bg1"/>
                </a:solidFill>
                <a:latin typeface="思源黑体 CN Bold" panose="020B0800000000000000" charset="-122"/>
                <a:ea typeface="思源黑体 CN Bold" panose="020B0800000000000000" charset="-122"/>
              </a:endParaRPr>
            </a:p>
          </p:txBody>
        </p:sp>
      </p:grpSp>
      <p:grpSp>
        <p:nvGrpSpPr>
          <p:cNvPr id="24" name="组合 23"/>
          <p:cNvGrpSpPr/>
          <p:nvPr/>
        </p:nvGrpSpPr>
        <p:grpSpPr>
          <a:xfrm>
            <a:off x="3781939" y="2263140"/>
            <a:ext cx="1840987" cy="1798320"/>
            <a:chOff x="4074150" y="3261715"/>
            <a:chExt cx="890135" cy="846808"/>
          </a:xfrm>
        </p:grpSpPr>
        <p:sp>
          <p:nvSpPr>
            <p:cNvPr id="3" name="椭圆 2"/>
            <p:cNvSpPr/>
            <p:nvPr/>
          </p:nvSpPr>
          <p:spPr>
            <a:xfrm>
              <a:off x="4074150" y="3261715"/>
              <a:ext cx="851756" cy="846808"/>
            </a:xfrm>
            <a:prstGeom prst="ellipse">
              <a:avLst/>
            </a:prstGeom>
            <a:solidFill>
              <a:srgbClr val="FFB9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4074209" y="3488368"/>
              <a:ext cx="890076" cy="313965"/>
            </a:xfrm>
            <a:prstGeom prst="rect">
              <a:avLst/>
            </a:prstGeom>
            <a:noFill/>
          </p:spPr>
          <p:txBody>
            <a:bodyPr wrap="square" rtlCol="0">
              <a:noAutofit/>
            </a:bodyPr>
            <a:lstStyle/>
            <a:p>
              <a:pPr algn="ctr"/>
              <a:r>
                <a:rPr sz="3200" b="1">
                  <a:solidFill>
                    <a:srgbClr val="000000"/>
                  </a:solidFill>
                  <a:latin typeface="微软雅黑" panose="020B0503020204020204" charset="-122"/>
                  <a:ea typeface="微软雅黑" panose="020B0503020204020204" charset="-122"/>
                  <a:sym typeface="+mn-ea"/>
                </a:rPr>
                <a:t>小组讨论</a:t>
              </a:r>
              <a:endParaRPr sz="3200" b="1" i="0">
                <a:solidFill>
                  <a:srgbClr val="000000"/>
                </a:solidFill>
                <a:latin typeface="微软雅黑" panose="020B0503020204020204" charset="-122"/>
                <a:ea typeface="微软雅黑" panose="020B0503020204020204" charset="-122"/>
              </a:endParaRPr>
            </a:p>
            <a:p>
              <a:pPr algn="ctr"/>
              <a:endParaRPr lang="zh-CN" altLang="en-US" sz="3200" dirty="0">
                <a:solidFill>
                  <a:schemeClr val="bg1"/>
                </a:solidFill>
                <a:latin typeface="思源黑体 CN Bold" panose="020B0800000000000000" charset="-122"/>
                <a:ea typeface="思源黑体 CN Bold" panose="020B0800000000000000" charset="-122"/>
              </a:endParaRPr>
            </a:p>
          </p:txBody>
        </p:sp>
      </p:grpSp>
      <p:grpSp>
        <p:nvGrpSpPr>
          <p:cNvPr id="25" name="组合 24"/>
          <p:cNvGrpSpPr/>
          <p:nvPr/>
        </p:nvGrpSpPr>
        <p:grpSpPr>
          <a:xfrm>
            <a:off x="6444615" y="2195195"/>
            <a:ext cx="2098039" cy="1765300"/>
            <a:chOff x="6981040" y="2994059"/>
            <a:chExt cx="888368" cy="761308"/>
          </a:xfrm>
        </p:grpSpPr>
        <p:sp>
          <p:nvSpPr>
            <p:cNvPr id="5" name="椭圆 4"/>
            <p:cNvSpPr/>
            <p:nvPr/>
          </p:nvSpPr>
          <p:spPr>
            <a:xfrm>
              <a:off x="7015725" y="2994059"/>
              <a:ext cx="761308" cy="761308"/>
            </a:xfrm>
            <a:prstGeom prst="ellipse">
              <a:avLst/>
            </a:prstGeom>
            <a:solidFill>
              <a:srgbClr val="4F6E7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6981040" y="3205746"/>
              <a:ext cx="888368" cy="246467"/>
            </a:xfrm>
            <a:prstGeom prst="rect">
              <a:avLst/>
            </a:prstGeom>
            <a:noFill/>
          </p:spPr>
          <p:txBody>
            <a:bodyPr wrap="square" rtlCol="0">
              <a:noAutofit/>
            </a:bodyPr>
            <a:lstStyle/>
            <a:p>
              <a:pPr algn="ctr"/>
              <a:r>
                <a:rPr lang="zh-CN" altLang="en-US" sz="3200" dirty="0">
                  <a:solidFill>
                    <a:schemeClr val="bg1"/>
                  </a:solidFill>
                  <a:latin typeface="思源黑体 CN Bold" panose="020B0800000000000000" charset="-122"/>
                  <a:ea typeface="思源黑体 CN Bold" panose="020B0800000000000000" charset="-122"/>
                </a:rPr>
                <a:t>案例分析</a:t>
              </a:r>
            </a:p>
          </p:txBody>
        </p:sp>
      </p:grpSp>
      <p:grpSp>
        <p:nvGrpSpPr>
          <p:cNvPr id="26" name="组合 25"/>
          <p:cNvGrpSpPr/>
          <p:nvPr/>
        </p:nvGrpSpPr>
        <p:grpSpPr>
          <a:xfrm>
            <a:off x="8767445" y="771525"/>
            <a:ext cx="2030731" cy="1682750"/>
            <a:chOff x="9175967" y="1447525"/>
            <a:chExt cx="907498" cy="761308"/>
          </a:xfrm>
        </p:grpSpPr>
        <p:sp>
          <p:nvSpPr>
            <p:cNvPr id="9" name="椭圆 8"/>
            <p:cNvSpPr/>
            <p:nvPr/>
          </p:nvSpPr>
          <p:spPr>
            <a:xfrm>
              <a:off x="9248896" y="1447525"/>
              <a:ext cx="761308" cy="761308"/>
            </a:xfrm>
            <a:prstGeom prst="ellipse">
              <a:avLst/>
            </a:prstGeom>
            <a:solidFill>
              <a:srgbClr val="FFB9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9175967" y="1649487"/>
              <a:ext cx="907498" cy="311131"/>
            </a:xfrm>
            <a:prstGeom prst="rect">
              <a:avLst/>
            </a:prstGeom>
            <a:noFill/>
          </p:spPr>
          <p:txBody>
            <a:bodyPr wrap="square" rtlCol="0">
              <a:noAutofit/>
            </a:bodyPr>
            <a:lstStyle/>
            <a:p>
              <a:pPr algn="ctr"/>
              <a:r>
                <a:rPr sz="3200" b="1">
                  <a:solidFill>
                    <a:srgbClr val="000000"/>
                  </a:solidFill>
                  <a:latin typeface="微软雅黑" panose="020B0503020204020204" charset="-122"/>
                  <a:ea typeface="微软雅黑" panose="020B0503020204020204" charset="-122"/>
                  <a:sym typeface="+mn-ea"/>
                </a:rPr>
                <a:t>实地考察</a:t>
              </a:r>
              <a:endParaRPr sz="3200" b="1" i="0">
                <a:solidFill>
                  <a:srgbClr val="000000"/>
                </a:solidFill>
                <a:latin typeface="微软雅黑" panose="020B0503020204020204" charset="-122"/>
                <a:ea typeface="微软雅黑" panose="020B0503020204020204" charset="-122"/>
              </a:endParaRPr>
            </a:p>
            <a:p>
              <a:pPr algn="ctr"/>
              <a:endParaRPr lang="zh-CN" altLang="en-US" sz="3200" dirty="0">
                <a:solidFill>
                  <a:schemeClr val="bg1"/>
                </a:solidFill>
                <a:latin typeface="思源黑体 CN Bold" panose="020B0800000000000000" charset="-122"/>
                <a:ea typeface="思源黑体 CN Bold" panose="020B0800000000000000" charset="-122"/>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down)">
                                      <p:cBhvr>
                                        <p:cTn id="11" dur="500"/>
                                        <p:tgtEl>
                                          <p:spTgt spid="2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up)">
                                      <p:cBhvr>
                                        <p:cTn id="15" dur="500"/>
                                        <p:tgtEl>
                                          <p:spTgt spid="2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up)">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rot="5400000">
            <a:off x="-25400" y="6208395"/>
            <a:ext cx="749935" cy="140970"/>
            <a:chOff x="308" y="10338"/>
            <a:chExt cx="1181" cy="222"/>
          </a:xfrm>
        </p:grpSpPr>
        <p:sp>
          <p:nvSpPr>
            <p:cNvPr id="36" name="椭圆 35"/>
            <p:cNvSpPr/>
            <p:nvPr userDrawn="1">
              <p:custDataLst>
                <p:tags r:id="rId6"/>
              </p:custDataLst>
            </p:nvPr>
          </p:nvSpPr>
          <p:spPr>
            <a:xfrm rot="5400000" flipH="1" flipV="1">
              <a:off x="1266" y="10337"/>
              <a:ext cx="223" cy="224"/>
            </a:xfrm>
            <a:prstGeom prst="ellipse">
              <a:avLst/>
            </a:pr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dk1">
                    <a:lumMod val="75000"/>
                    <a:lumOff val="25000"/>
                  </a:schemeClr>
                </a:solidFill>
                <a:latin typeface="微软雅黑" panose="020B0503020204020204" charset="-122"/>
                <a:ea typeface="微软雅黑" panose="020B0503020204020204" charset="-122"/>
              </a:endParaRPr>
            </a:p>
          </p:txBody>
        </p:sp>
        <p:sp>
          <p:nvSpPr>
            <p:cNvPr id="39" name="椭圆 38"/>
            <p:cNvSpPr/>
            <p:nvPr userDrawn="1">
              <p:custDataLst>
                <p:tags r:id="rId7"/>
              </p:custDataLst>
            </p:nvPr>
          </p:nvSpPr>
          <p:spPr>
            <a:xfrm rot="5400000" flipH="1" flipV="1">
              <a:off x="309" y="10337"/>
              <a:ext cx="223" cy="224"/>
            </a:xfrm>
            <a:prstGeom prst="ellipse">
              <a:avLst/>
            </a:pr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dk1">
                    <a:lumMod val="75000"/>
                    <a:lumOff val="25000"/>
                  </a:schemeClr>
                </a:solidFill>
                <a:latin typeface="微软雅黑" panose="020B0503020204020204" charset="-122"/>
                <a:ea typeface="微软雅黑" panose="020B0503020204020204" charset="-122"/>
              </a:endParaRPr>
            </a:p>
          </p:txBody>
        </p:sp>
        <p:sp>
          <p:nvSpPr>
            <p:cNvPr id="40" name="椭圆 39"/>
            <p:cNvSpPr/>
            <p:nvPr userDrawn="1">
              <p:custDataLst>
                <p:tags r:id="rId8"/>
              </p:custDataLst>
            </p:nvPr>
          </p:nvSpPr>
          <p:spPr>
            <a:xfrm rot="5400000" flipH="1" flipV="1">
              <a:off x="787" y="10337"/>
              <a:ext cx="223" cy="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solidFill>
                  <a:schemeClr val="dk1">
                    <a:lumMod val="75000"/>
                    <a:lumOff val="25000"/>
                  </a:schemeClr>
                </a:solidFill>
                <a:latin typeface="微软雅黑" panose="020B0503020204020204" charset="-122"/>
                <a:ea typeface="微软雅黑" panose="020B0503020204020204" charset="-122"/>
              </a:endParaRPr>
            </a:p>
          </p:txBody>
        </p:sp>
      </p:grpSp>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a:solidFill>
                  <a:srgbClr val="000000"/>
                </a:solidFill>
                <a:latin typeface="微软雅黑" panose="020B0503020204020204" charset="-122"/>
                <a:ea typeface="微软雅黑" panose="020B0503020204020204" charset="-122"/>
                <a:sym typeface="+mn-ea"/>
              </a:rPr>
              <a:t>线上</a:t>
            </a:r>
            <a:r>
              <a:rPr sz="3000" b="1">
                <a:solidFill>
                  <a:srgbClr val="000000"/>
                </a:solidFill>
                <a:latin typeface="微软雅黑" panose="020B0503020204020204" charset="-122"/>
                <a:ea typeface="微软雅黑" panose="020B0503020204020204" charset="-122"/>
                <a:sym typeface="+mn-ea"/>
              </a:rPr>
              <a:t>问卷调查</a:t>
            </a:r>
            <a:endParaRPr sz="3000" b="1" i="0">
              <a:solidFill>
                <a:srgbClr val="000000"/>
              </a:solidFill>
              <a:latin typeface="微软雅黑" panose="020B0503020204020204" charset="-122"/>
              <a:ea typeface="微软雅黑" panose="020B0503020204020204" charset="-122"/>
            </a:endParaRPr>
          </a:p>
        </p:txBody>
      </p:sp>
      <p:sp>
        <p:nvSpPr>
          <p:cNvPr id="4" name="New shape"/>
          <p:cNvSpPr/>
          <p:nvPr>
            <p:custDataLst>
              <p:tags r:id="rId3"/>
            </p:custDataLst>
          </p:nvPr>
        </p:nvSpPr>
        <p:spPr>
          <a:xfrm>
            <a:off x="1558800" y="1627200"/>
            <a:ext cx="3040503" cy="3627421"/>
          </a:xfrm>
          <a:prstGeom prst="roundRect">
            <a:avLst>
              <a:gd name="adj" fmla="val 10000"/>
            </a:avLst>
          </a:prstGeom>
          <a:solidFill>
            <a:schemeClr val="accent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solidFill>
                  <a:schemeClr val="lt1"/>
                </a:solidFill>
                <a:latin typeface="微软雅黑" panose="020B0503020204020204" charset="-122"/>
                <a:ea typeface="微软雅黑" panose="020B0503020204020204" charset="-122"/>
                <a:cs typeface="微软雅黑" panose="020B0503020204020204" charset="-122"/>
              </a:rPr>
            </a:br>
            <a:endParaRPr sz="1800">
              <a:solidFill>
                <a:schemeClr val="lt1"/>
              </a:solidFill>
              <a:latin typeface="微软雅黑" panose="020B0503020204020204" charset="-122"/>
              <a:ea typeface="微软雅黑" panose="020B0503020204020204" charset="-122"/>
              <a:cs typeface="微软雅黑" panose="020B0503020204020204" charset="-122"/>
            </a:endParaRPr>
          </a:p>
          <a:p>
            <a:pPr algn="l"/>
            <a:r>
              <a:rPr sz="2100" b="1" i="0">
                <a:solidFill>
                  <a:schemeClr val="lt1"/>
                </a:solidFill>
                <a:latin typeface="微软雅黑" panose="020B0503020204020204" charset="-122"/>
                <a:ea typeface="微软雅黑" panose="020B0503020204020204" charset="-122"/>
                <a:cs typeface="微软雅黑" panose="020B0503020204020204" charset="-122"/>
              </a:rPr>
              <a:t>问卷设计流程</a:t>
            </a:r>
            <a:br>
              <a:rPr sz="1800">
                <a:solidFill>
                  <a:schemeClr val="lt1"/>
                </a:solidFill>
                <a:latin typeface="微软雅黑" panose="020B0503020204020204" charset="-122"/>
                <a:ea typeface="微软雅黑" panose="020B0503020204020204" charset="-122"/>
                <a:cs typeface="微软雅黑" panose="020B0503020204020204" charset="-122"/>
              </a:rPr>
            </a:br>
            <a:endParaRPr sz="1800">
              <a:solidFill>
                <a:schemeClr val="lt1"/>
              </a:solidFill>
              <a:latin typeface="微软雅黑" panose="020B0503020204020204" charset="-122"/>
              <a:ea typeface="微软雅黑" panose="020B0503020204020204" charset="-122"/>
              <a:cs typeface="微软雅黑" panose="020B0503020204020204" charset="-122"/>
            </a:endParaRPr>
          </a:p>
          <a:p>
            <a:pPr algn="l">
              <a:lnSpc>
                <a:spcPct val="150000"/>
              </a:lnSpc>
            </a:pPr>
            <a:r>
              <a:rPr sz="1575" b="0" i="0">
                <a:solidFill>
                  <a:schemeClr val="lt1"/>
                </a:solidFill>
                <a:latin typeface="微软雅黑" panose="020B0503020204020204" charset="-122"/>
                <a:ea typeface="微软雅黑" panose="020B0503020204020204" charset="-122"/>
                <a:cs typeface="微软雅黑" panose="020B0503020204020204" charset="-122"/>
              </a:rPr>
              <a:t>问卷设计流程包括明确核心议题、制定研究方案和确定数据来源等步骤，旨在确保问卷设计的科学性和有效性。</a:t>
            </a:r>
            <a:br>
              <a:rPr sz="1800">
                <a:solidFill>
                  <a:schemeClr val="lt1"/>
                </a:solidFill>
                <a:latin typeface="微软雅黑" panose="020B0503020204020204" charset="-122"/>
                <a:ea typeface="微软雅黑" panose="020B0503020204020204" charset="-122"/>
                <a:cs typeface="微软雅黑" panose="020B0503020204020204" charset="-122"/>
              </a:rPr>
            </a:br>
            <a:endParaRPr sz="180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5" name="New shape"/>
          <p:cNvSpPr/>
          <p:nvPr>
            <p:custDataLst>
              <p:tags r:id="rId4"/>
            </p:custDataLst>
          </p:nvPr>
        </p:nvSpPr>
        <p:spPr>
          <a:xfrm>
            <a:off x="4726303" y="1627201"/>
            <a:ext cx="3040533" cy="3627421"/>
          </a:xfrm>
          <a:prstGeom prst="roundRect">
            <a:avLst>
              <a:gd name="adj" fmla="val 9999"/>
            </a:avLst>
          </a:prstGeom>
          <a:solidFill>
            <a:schemeClr val="accent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br>
              <a:rPr sz="1800">
                <a:solidFill>
                  <a:schemeClr val="lt1"/>
                </a:solidFill>
                <a:latin typeface="微软雅黑" panose="020B0503020204020204" charset="-122"/>
                <a:ea typeface="微软雅黑" panose="020B0503020204020204" charset="-122"/>
                <a:cs typeface="微软雅黑" panose="020B0503020204020204" charset="-122"/>
              </a:rPr>
            </a:br>
            <a:endParaRPr sz="1800">
              <a:solidFill>
                <a:schemeClr val="lt1"/>
              </a:solidFill>
              <a:latin typeface="微软雅黑" panose="020B0503020204020204" charset="-122"/>
              <a:ea typeface="微软雅黑" panose="020B0503020204020204" charset="-122"/>
              <a:cs typeface="微软雅黑" panose="020B0503020204020204" charset="-122"/>
            </a:endParaRPr>
          </a:p>
          <a:p>
            <a:pPr algn="l"/>
            <a:r>
              <a:rPr sz="2100" b="1" i="0">
                <a:solidFill>
                  <a:schemeClr val="lt1"/>
                </a:solidFill>
                <a:latin typeface="微软雅黑" panose="020B0503020204020204" charset="-122"/>
                <a:ea typeface="微软雅黑" panose="020B0503020204020204" charset="-122"/>
                <a:cs typeface="微软雅黑" panose="020B0503020204020204" charset="-122"/>
              </a:rPr>
              <a:t>问卷收集与分析</a:t>
            </a:r>
            <a:br>
              <a:rPr sz="1800">
                <a:solidFill>
                  <a:schemeClr val="lt1"/>
                </a:solidFill>
                <a:latin typeface="微软雅黑" panose="020B0503020204020204" charset="-122"/>
                <a:ea typeface="微软雅黑" panose="020B0503020204020204" charset="-122"/>
                <a:cs typeface="微软雅黑" panose="020B0503020204020204" charset="-122"/>
              </a:rPr>
            </a:br>
            <a:endParaRPr sz="1800">
              <a:solidFill>
                <a:schemeClr val="lt1"/>
              </a:solidFill>
              <a:latin typeface="微软雅黑" panose="020B0503020204020204" charset="-122"/>
              <a:ea typeface="微软雅黑" panose="020B0503020204020204" charset="-122"/>
              <a:cs typeface="微软雅黑" panose="020B0503020204020204" charset="-122"/>
            </a:endParaRPr>
          </a:p>
          <a:p>
            <a:pPr algn="l">
              <a:lnSpc>
                <a:spcPct val="150000"/>
              </a:lnSpc>
            </a:pPr>
            <a:r>
              <a:rPr sz="1575" b="0" i="0">
                <a:solidFill>
                  <a:schemeClr val="lt1"/>
                </a:solidFill>
                <a:latin typeface="微软雅黑" panose="020B0503020204020204" charset="-122"/>
                <a:ea typeface="微软雅黑" panose="020B0503020204020204" charset="-122"/>
                <a:cs typeface="微软雅黑" panose="020B0503020204020204" charset="-122"/>
              </a:rPr>
              <a:t>问卷收集主要通过“朋友圈”“QQ空间” “哔哩哔哩”等线上平台进行，数据分析则涉及数据整理、统计分析和结果解读等多个环节。</a:t>
            </a:r>
            <a:br>
              <a:rPr sz="1800">
                <a:solidFill>
                  <a:schemeClr val="lt1"/>
                </a:solidFill>
                <a:latin typeface="微软雅黑" panose="020B0503020204020204" charset="-122"/>
                <a:ea typeface="微软雅黑" panose="020B0503020204020204" charset="-122"/>
                <a:cs typeface="微软雅黑" panose="020B0503020204020204" charset="-122"/>
              </a:rPr>
            </a:br>
            <a:endParaRPr sz="180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6" name="New shape"/>
          <p:cNvSpPr/>
          <p:nvPr>
            <p:custDataLst>
              <p:tags r:id="rId5"/>
            </p:custDataLst>
          </p:nvPr>
        </p:nvSpPr>
        <p:spPr>
          <a:xfrm>
            <a:off x="7893837" y="1627202"/>
            <a:ext cx="3040502" cy="3627421"/>
          </a:xfrm>
          <a:prstGeom prst="roundRect">
            <a:avLst>
              <a:gd name="adj" fmla="val 10000"/>
            </a:avLst>
          </a:prstGeom>
          <a:solidFill>
            <a:schemeClr val="accent2"/>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solidFill>
                  <a:schemeClr val="lt1"/>
                </a:solidFill>
                <a:latin typeface="微软雅黑" panose="020B0503020204020204" charset="-122"/>
                <a:ea typeface="微软雅黑" panose="020B0503020204020204" charset="-122"/>
                <a:cs typeface="微软雅黑" panose="020B0503020204020204" charset="-122"/>
              </a:rPr>
            </a:br>
            <a:endParaRPr sz="1800">
              <a:solidFill>
                <a:schemeClr val="lt1"/>
              </a:solidFill>
              <a:latin typeface="微软雅黑" panose="020B0503020204020204" charset="-122"/>
              <a:ea typeface="微软雅黑" panose="020B0503020204020204" charset="-122"/>
              <a:cs typeface="微软雅黑" panose="020B0503020204020204" charset="-122"/>
            </a:endParaRPr>
          </a:p>
          <a:p>
            <a:pPr algn="l"/>
            <a:r>
              <a:rPr sz="2100" b="1" i="0">
                <a:solidFill>
                  <a:schemeClr val="lt1"/>
                </a:solidFill>
                <a:latin typeface="微软雅黑" panose="020B0503020204020204" charset="-122"/>
                <a:ea typeface="微软雅黑" panose="020B0503020204020204" charset="-122"/>
                <a:cs typeface="微软雅黑" panose="020B0503020204020204" charset="-122"/>
              </a:rPr>
              <a:t>问卷效果评估</a:t>
            </a:r>
            <a:br>
              <a:rPr sz="1800">
                <a:solidFill>
                  <a:schemeClr val="lt1"/>
                </a:solidFill>
                <a:latin typeface="微软雅黑" panose="020B0503020204020204" charset="-122"/>
                <a:ea typeface="微软雅黑" panose="020B0503020204020204" charset="-122"/>
                <a:cs typeface="微软雅黑" panose="020B0503020204020204" charset="-122"/>
              </a:rPr>
            </a:br>
            <a:endParaRPr sz="1800">
              <a:solidFill>
                <a:schemeClr val="lt1"/>
              </a:solidFill>
              <a:latin typeface="微软雅黑" panose="020B0503020204020204" charset="-122"/>
              <a:ea typeface="微软雅黑" panose="020B0503020204020204" charset="-122"/>
              <a:cs typeface="微软雅黑" panose="020B0503020204020204" charset="-122"/>
            </a:endParaRPr>
          </a:p>
          <a:p>
            <a:pPr algn="l">
              <a:lnSpc>
                <a:spcPct val="150000"/>
              </a:lnSpc>
            </a:pPr>
            <a:r>
              <a:rPr sz="1575" b="0" i="0">
                <a:solidFill>
                  <a:schemeClr val="lt1"/>
                </a:solidFill>
                <a:latin typeface="微软雅黑" panose="020B0503020204020204" charset="-122"/>
                <a:ea typeface="微软雅黑" panose="020B0503020204020204" charset="-122"/>
                <a:cs typeface="微软雅黑" panose="020B0503020204020204" charset="-122"/>
              </a:rPr>
              <a:t>问卷效果评估主要从有效率、有效回收率和问题质量等方面进行，以期对问卷设计进行全面优化和改进。</a:t>
            </a:r>
            <a:br>
              <a:rPr sz="1800">
                <a:solidFill>
                  <a:schemeClr val="lt1"/>
                </a:solidFill>
                <a:latin typeface="微软雅黑" panose="020B0503020204020204" charset="-122"/>
                <a:ea typeface="微软雅黑" panose="020B0503020204020204" charset="-122"/>
                <a:cs typeface="微软雅黑" panose="020B0503020204020204" charset="-122"/>
              </a:rPr>
            </a:br>
            <a:endParaRPr sz="1800">
              <a:solidFill>
                <a:schemeClr val="lt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rot="5400000">
            <a:off x="-25400" y="6208395"/>
            <a:ext cx="749935" cy="140970"/>
            <a:chOff x="308" y="10338"/>
            <a:chExt cx="1181" cy="222"/>
          </a:xfrm>
        </p:grpSpPr>
        <p:sp>
          <p:nvSpPr>
            <p:cNvPr id="36" name="椭圆 35"/>
            <p:cNvSpPr/>
            <p:nvPr userDrawn="1">
              <p:custDataLst>
                <p:tags r:id="rId3"/>
              </p:custDataLst>
            </p:nvPr>
          </p:nvSpPr>
          <p:spPr>
            <a:xfrm rot="5400000" flipH="1" flipV="1">
              <a:off x="1266" y="10337"/>
              <a:ext cx="223" cy="224"/>
            </a:xfrm>
            <a:prstGeom prst="ellipse">
              <a:avLst/>
            </a:pr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dk1">
                    <a:lumMod val="75000"/>
                    <a:lumOff val="25000"/>
                  </a:schemeClr>
                </a:solidFill>
                <a:latin typeface="微软雅黑" panose="020B0503020204020204" charset="-122"/>
                <a:ea typeface="微软雅黑" panose="020B0503020204020204" charset="-122"/>
              </a:endParaRPr>
            </a:p>
          </p:txBody>
        </p:sp>
        <p:sp>
          <p:nvSpPr>
            <p:cNvPr id="39" name="椭圆 38"/>
            <p:cNvSpPr/>
            <p:nvPr userDrawn="1">
              <p:custDataLst>
                <p:tags r:id="rId4"/>
              </p:custDataLst>
            </p:nvPr>
          </p:nvSpPr>
          <p:spPr>
            <a:xfrm rot="5400000" flipH="1" flipV="1">
              <a:off x="309" y="10337"/>
              <a:ext cx="223" cy="224"/>
            </a:xfrm>
            <a:prstGeom prst="ellipse">
              <a:avLst/>
            </a:pr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dk1">
                    <a:lumMod val="75000"/>
                    <a:lumOff val="25000"/>
                  </a:schemeClr>
                </a:solidFill>
                <a:latin typeface="微软雅黑" panose="020B0503020204020204" charset="-122"/>
                <a:ea typeface="微软雅黑" panose="020B0503020204020204" charset="-122"/>
              </a:endParaRPr>
            </a:p>
          </p:txBody>
        </p:sp>
        <p:sp>
          <p:nvSpPr>
            <p:cNvPr id="40" name="椭圆 39"/>
            <p:cNvSpPr/>
            <p:nvPr userDrawn="1">
              <p:custDataLst>
                <p:tags r:id="rId5"/>
              </p:custDataLst>
            </p:nvPr>
          </p:nvSpPr>
          <p:spPr>
            <a:xfrm rot="5400000" flipH="1" flipV="1">
              <a:off x="787" y="10337"/>
              <a:ext cx="223" cy="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solidFill>
                  <a:schemeClr val="dk1">
                    <a:lumMod val="75000"/>
                    <a:lumOff val="25000"/>
                  </a:schemeClr>
                </a:solidFill>
                <a:latin typeface="微软雅黑" panose="020B0503020204020204" charset="-122"/>
                <a:ea typeface="微软雅黑" panose="020B0503020204020204" charset="-122"/>
              </a:endParaRPr>
            </a:p>
          </p:txBody>
        </p:sp>
      </p:grpSp>
      <p:sp>
        <p:nvSpPr>
          <p:cNvPr id="3" name="New shape"/>
          <p:cNvSpPr/>
          <p:nvPr/>
        </p:nvSpPr>
        <p:spPr>
          <a:xfrm>
            <a:off x="982800" y="218458"/>
            <a:ext cx="9369360" cy="553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sz="3000" dirty="0">
                <a:solidFill>
                  <a:schemeClr val="bg1"/>
                </a:solidFill>
                <a:latin typeface="思源黑体 CN Bold" panose="020B0800000000000000" charset="-122"/>
                <a:ea typeface="思源黑体 CN Bold" panose="020B0800000000000000" charset="-122"/>
                <a:sym typeface="+mn-ea"/>
              </a:rPr>
              <a:t>线上问卷调查</a:t>
            </a:r>
            <a:endParaRPr sz="3000" b="1" i="0">
              <a:solidFill>
                <a:srgbClr val="000000"/>
              </a:solidFill>
              <a:latin typeface="微软雅黑" panose="020B0503020204020204" charset="-122"/>
              <a:ea typeface="微软雅黑" panose="020B0503020204020204" charset="-122"/>
            </a:endParaRPr>
          </a:p>
        </p:txBody>
      </p:sp>
      <p:sp>
        <p:nvSpPr>
          <p:cNvPr id="2" name="文本框 1"/>
          <p:cNvSpPr txBox="1"/>
          <p:nvPr/>
        </p:nvSpPr>
        <p:spPr>
          <a:xfrm>
            <a:off x="623570" y="476885"/>
            <a:ext cx="4201795" cy="669925"/>
          </a:xfrm>
          <a:prstGeom prst="rect">
            <a:avLst/>
          </a:prstGeom>
          <a:noFill/>
        </p:spPr>
        <p:txBody>
          <a:bodyPr wrap="square" rtlCol="0">
            <a:noAutofit/>
          </a:bodyPr>
          <a:lstStyle/>
          <a:p>
            <a:pPr algn="l">
              <a:lnSpc>
                <a:spcPct val="150000"/>
              </a:lnSpc>
              <a:buClrTx/>
              <a:buSzTx/>
              <a:buFontTx/>
            </a:pPr>
            <a:r>
              <a:rPr lang="zh-CN" sz="3000" b="1">
                <a:solidFill>
                  <a:srgbClr val="000000"/>
                </a:solidFill>
                <a:latin typeface="微软雅黑" panose="020B0503020204020204" charset="-122"/>
                <a:ea typeface="微软雅黑" panose="020B0503020204020204" charset="-122"/>
              </a:rPr>
              <a:t>线上</a:t>
            </a:r>
            <a:r>
              <a:rPr sz="3000" b="1">
                <a:solidFill>
                  <a:srgbClr val="000000"/>
                </a:solidFill>
                <a:latin typeface="微软雅黑" panose="020B0503020204020204" charset="-122"/>
                <a:ea typeface="微软雅黑" panose="020B0503020204020204" charset="-122"/>
              </a:rPr>
              <a:t>问卷调查</a:t>
            </a:r>
          </a:p>
        </p:txBody>
      </p:sp>
      <p:pic>
        <p:nvPicPr>
          <p:cNvPr id="10" name="Image 3"/>
          <p:cNvPicPr/>
          <p:nvPr/>
        </p:nvPicPr>
        <p:blipFill>
          <a:blip r:embed="rId7" cstate="print"/>
          <a:stretch>
            <a:fillRect/>
          </a:stretch>
        </p:blipFill>
        <p:spPr>
          <a:xfrm>
            <a:off x="1127125" y="1485265"/>
            <a:ext cx="10060940" cy="3355975"/>
          </a:xfrm>
          <a:prstGeom prst="rect">
            <a:avLst/>
          </a:prstGeom>
        </p:spPr>
      </p:pic>
      <p:sp>
        <p:nvSpPr>
          <p:cNvPr id="13" name="横卷形 12"/>
          <p:cNvSpPr/>
          <p:nvPr/>
        </p:nvSpPr>
        <p:spPr>
          <a:xfrm>
            <a:off x="2207260" y="5013325"/>
            <a:ext cx="8049895" cy="1640840"/>
          </a:xfrm>
          <a:prstGeom prst="horizontalScroll">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文本框 13"/>
          <p:cNvSpPr txBox="1"/>
          <p:nvPr/>
        </p:nvSpPr>
        <p:spPr>
          <a:xfrm>
            <a:off x="2880360" y="5266690"/>
            <a:ext cx="6548755" cy="1141730"/>
          </a:xfrm>
          <a:prstGeom prst="rect">
            <a:avLst/>
          </a:prstGeom>
          <a:noFill/>
        </p:spPr>
        <p:txBody>
          <a:bodyPr wrap="square" rtlCol="0">
            <a:noAutofit/>
          </a:bodyPr>
          <a:lstStyle/>
          <a:p>
            <a:r>
              <a:rPr lang="en-US" altLang="zh-CN"/>
              <a:t>要将二次元文化与中华优秀传统文化更好地结合，应该采用多种方式，全面开花，在尝试中选择若干种最佳方式。非物质文化遗产与二次元结合是一种广为认可的方式，如米哈游制作的《流光拾遗之旅》系列短片，得到广泛赞誉。</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rot="5400000">
            <a:off x="-25400" y="6208395"/>
            <a:ext cx="749935" cy="140970"/>
            <a:chOff x="308" y="10338"/>
            <a:chExt cx="1181" cy="222"/>
          </a:xfrm>
        </p:grpSpPr>
        <p:sp>
          <p:nvSpPr>
            <p:cNvPr id="36" name="椭圆 35"/>
            <p:cNvSpPr/>
            <p:nvPr userDrawn="1">
              <p:custDataLst>
                <p:tags r:id="rId3"/>
              </p:custDataLst>
            </p:nvPr>
          </p:nvSpPr>
          <p:spPr>
            <a:xfrm rot="5400000" flipH="1" flipV="1">
              <a:off x="1266" y="10337"/>
              <a:ext cx="223" cy="224"/>
            </a:xfrm>
            <a:prstGeom prst="ellipse">
              <a:avLst/>
            </a:pr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dk1">
                    <a:lumMod val="75000"/>
                    <a:lumOff val="25000"/>
                  </a:schemeClr>
                </a:solidFill>
                <a:latin typeface="微软雅黑" panose="020B0503020204020204" charset="-122"/>
                <a:ea typeface="微软雅黑" panose="020B0503020204020204" charset="-122"/>
              </a:endParaRPr>
            </a:p>
          </p:txBody>
        </p:sp>
        <p:sp>
          <p:nvSpPr>
            <p:cNvPr id="39" name="椭圆 38"/>
            <p:cNvSpPr/>
            <p:nvPr userDrawn="1">
              <p:custDataLst>
                <p:tags r:id="rId4"/>
              </p:custDataLst>
            </p:nvPr>
          </p:nvSpPr>
          <p:spPr>
            <a:xfrm rot="5400000" flipH="1" flipV="1">
              <a:off x="309" y="10337"/>
              <a:ext cx="223" cy="224"/>
            </a:xfrm>
            <a:prstGeom prst="ellipse">
              <a:avLst/>
            </a:pr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solidFill>
                  <a:schemeClr val="dk1">
                    <a:lumMod val="75000"/>
                    <a:lumOff val="25000"/>
                  </a:schemeClr>
                </a:solidFill>
                <a:latin typeface="微软雅黑" panose="020B0503020204020204" charset="-122"/>
                <a:ea typeface="微软雅黑" panose="020B0503020204020204" charset="-122"/>
              </a:endParaRPr>
            </a:p>
          </p:txBody>
        </p:sp>
        <p:sp>
          <p:nvSpPr>
            <p:cNvPr id="40" name="椭圆 39"/>
            <p:cNvSpPr/>
            <p:nvPr userDrawn="1">
              <p:custDataLst>
                <p:tags r:id="rId5"/>
              </p:custDataLst>
            </p:nvPr>
          </p:nvSpPr>
          <p:spPr>
            <a:xfrm rot="5400000" flipH="1" flipV="1">
              <a:off x="787" y="10337"/>
              <a:ext cx="223" cy="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dirty="0">
                <a:solidFill>
                  <a:schemeClr val="dk1">
                    <a:lumMod val="75000"/>
                    <a:lumOff val="25000"/>
                  </a:schemeClr>
                </a:solidFill>
                <a:latin typeface="微软雅黑" panose="020B0503020204020204" charset="-122"/>
                <a:ea typeface="微软雅黑" panose="020B0503020204020204" charset="-122"/>
              </a:endParaRPr>
            </a:p>
          </p:txBody>
        </p:sp>
      </p:grpSp>
      <p:sp>
        <p:nvSpPr>
          <p:cNvPr id="3" name="New shape"/>
          <p:cNvSpPr/>
          <p:nvPr/>
        </p:nvSpPr>
        <p:spPr>
          <a:xfrm>
            <a:off x="982800" y="218458"/>
            <a:ext cx="9369360" cy="5530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zh-CN" altLang="en-US" sz="3000" dirty="0">
                <a:solidFill>
                  <a:schemeClr val="bg1"/>
                </a:solidFill>
                <a:latin typeface="思源黑体 CN Bold" panose="020B0800000000000000" charset="-122"/>
                <a:ea typeface="思源黑体 CN Bold" panose="020B0800000000000000" charset="-122"/>
                <a:sym typeface="+mn-ea"/>
              </a:rPr>
              <a:t>线上问卷调查</a:t>
            </a:r>
            <a:endParaRPr sz="3000" b="1" i="0">
              <a:solidFill>
                <a:srgbClr val="000000"/>
              </a:solidFill>
              <a:latin typeface="微软雅黑" panose="020B0503020204020204" charset="-122"/>
              <a:ea typeface="微软雅黑" panose="020B0503020204020204" charset="-122"/>
            </a:endParaRPr>
          </a:p>
        </p:txBody>
      </p:sp>
      <p:sp>
        <p:nvSpPr>
          <p:cNvPr id="2" name="文本框 1"/>
          <p:cNvSpPr txBox="1"/>
          <p:nvPr/>
        </p:nvSpPr>
        <p:spPr>
          <a:xfrm>
            <a:off x="623570" y="116840"/>
            <a:ext cx="4201795" cy="669925"/>
          </a:xfrm>
          <a:prstGeom prst="rect">
            <a:avLst/>
          </a:prstGeom>
          <a:noFill/>
        </p:spPr>
        <p:txBody>
          <a:bodyPr wrap="square" rtlCol="0">
            <a:noAutofit/>
          </a:bodyPr>
          <a:lstStyle/>
          <a:p>
            <a:pPr algn="l">
              <a:lnSpc>
                <a:spcPct val="150000"/>
              </a:lnSpc>
              <a:buClrTx/>
              <a:buSzTx/>
              <a:buFontTx/>
            </a:pPr>
            <a:r>
              <a:rPr lang="zh-CN" sz="3000" b="1">
                <a:solidFill>
                  <a:srgbClr val="000000"/>
                </a:solidFill>
                <a:latin typeface="微软雅黑" panose="020B0503020204020204" charset="-122"/>
                <a:ea typeface="微软雅黑" panose="020B0503020204020204" charset="-122"/>
              </a:rPr>
              <a:t>线上</a:t>
            </a:r>
            <a:r>
              <a:rPr sz="3000" b="1">
                <a:solidFill>
                  <a:srgbClr val="000000"/>
                </a:solidFill>
                <a:latin typeface="微软雅黑" panose="020B0503020204020204" charset="-122"/>
                <a:ea typeface="微软雅黑" panose="020B0503020204020204" charset="-122"/>
              </a:rPr>
              <a:t>问卷调查</a:t>
            </a:r>
          </a:p>
        </p:txBody>
      </p:sp>
      <p:sp>
        <p:nvSpPr>
          <p:cNvPr id="13" name="横卷形 12"/>
          <p:cNvSpPr/>
          <p:nvPr/>
        </p:nvSpPr>
        <p:spPr>
          <a:xfrm>
            <a:off x="2207260" y="5013325"/>
            <a:ext cx="8049895" cy="1640840"/>
          </a:xfrm>
          <a:prstGeom prst="horizontalScroll">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文本框 13"/>
          <p:cNvSpPr txBox="1"/>
          <p:nvPr/>
        </p:nvSpPr>
        <p:spPr>
          <a:xfrm>
            <a:off x="2880360" y="5266690"/>
            <a:ext cx="6548755" cy="1141730"/>
          </a:xfrm>
          <a:prstGeom prst="rect">
            <a:avLst/>
          </a:prstGeom>
          <a:noFill/>
        </p:spPr>
        <p:txBody>
          <a:bodyPr wrap="square" rtlCol="0">
            <a:noAutofit/>
          </a:bodyPr>
          <a:lstStyle/>
          <a:p>
            <a:r>
              <a:rPr lang="en-US" altLang="zh-CN"/>
              <a:t>二次元文化在国内的发展毕竟还不够成熟，想要使其肩负“传播文化”的重任还是存在一定的距离，如传播方式多样化、内容丰富性、群众关注度等均有改善空间</a:t>
            </a:r>
          </a:p>
        </p:txBody>
      </p:sp>
      <p:pic>
        <p:nvPicPr>
          <p:cNvPr id="4" name="Image 4"/>
          <p:cNvPicPr/>
          <p:nvPr/>
        </p:nvPicPr>
        <p:blipFill>
          <a:blip r:embed="rId7" cstate="print"/>
          <a:stretch>
            <a:fillRect/>
          </a:stretch>
        </p:blipFill>
        <p:spPr>
          <a:xfrm>
            <a:off x="1487170" y="1599565"/>
            <a:ext cx="9178290" cy="3152775"/>
          </a:xfrm>
          <a:prstGeom prst="rect">
            <a:avLst/>
          </a:prstGeom>
        </p:spPr>
      </p:pic>
      <p:sp>
        <p:nvSpPr>
          <p:cNvPr id="5" name="文本框 4"/>
          <p:cNvSpPr txBox="1"/>
          <p:nvPr/>
        </p:nvSpPr>
        <p:spPr>
          <a:xfrm>
            <a:off x="1847215" y="1125220"/>
            <a:ext cx="7973060" cy="432435"/>
          </a:xfrm>
          <a:prstGeom prst="rect">
            <a:avLst/>
          </a:prstGeom>
          <a:noFill/>
        </p:spPr>
        <p:txBody>
          <a:bodyPr wrap="square" rtlCol="0">
            <a:noAutofit/>
          </a:bodyPr>
          <a:lstStyle/>
          <a:p>
            <a:r>
              <a:rPr lang="en-US" altLang="zh-CN"/>
              <a:t>Q2:您认为二次元文化在传播中华优秀传统文化时存在哪些问题？</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NET" val="Unix 5.4 unknown"/>
  <p:tag name="AS_OS" val="Unix 5.4 unknown"/>
  <p:tag name="AS_RELEASE_DATE" val="2013.12.17"/>
  <p:tag name="AS_TITLE" val="Spire.Presentation for .NET "/>
  <p:tag name="AS_VERSION" val="2.1.0.0"/>
  <p:tag name="COMMONDATA" val="eyJoZGlkIjoiMzU4ZmFiZDg0Y2U5MzNmY2M5NDhjZDBkNzkwZWQwYzAifQ=="/>
</p:tagLst>
</file>

<file path=ppt/tags/tag1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PECIAL_SOURCE" val="bdnull"/>
  <p:tag name="KSO_WM_TEMPLATE_THUMBS_INDEX" val="1、4、5、6、7、10、16、17、18、19、20、21、23、24、25、26、28、30"/>
  <p:tag name="KSO_WM_SLIDE_ID" val="custom20205249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5249"/>
  <p:tag name="KSO_WM_SLIDE_LAYOUT" val="a_b"/>
  <p:tag name="KSO_WM_SLIDE_LAYOUT_CNT" val="1_1"/>
</p:tagLst>
</file>

<file path=ppt/tags/tag18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5249_1*a*1"/>
  <p:tag name="KSO_WM_TEMPLATE_CATEGORY" val="custom"/>
  <p:tag name="KSO_WM_TEMPLATE_INDEX" val="20205249"/>
  <p:tag name="KSO_WM_UNIT_LAYERLEVEL" val="1"/>
  <p:tag name="KSO_WM_TAG_VERSION" val="1.0"/>
  <p:tag name="KSO_WM_BEAUTIFY_FLAG" val="#wm#"/>
  <p:tag name="KSO_WM_UNIT_PRESET_TEXT" val="红色小清新毕业答辩PPT"/>
  <p:tag name="KSO_WM_UNIT_TEXT_FILL_FORE_SCHEMECOLOR_INDEX_BRIGHTNESS" val="0"/>
  <p:tag name="KSO_WM_UNIT_TEXT_FILL_FORE_SCHEMECOLOR_INDEX" val="5"/>
  <p:tag name="KSO_WM_UNIT_TEXT_FILL_TYPE" val="1"/>
</p:tagLst>
</file>

<file path=ppt/tags/tag189.xml><?xml version="1.0" encoding="utf-8"?>
<p:tagLst xmlns:a="http://schemas.openxmlformats.org/drawingml/2006/main" xmlns:r="http://schemas.openxmlformats.org/officeDocument/2006/relationships" xmlns:p="http://schemas.openxmlformats.org/presentationml/2006/main">
  <p:tag name="KSO_WM_SPECIAL_SOURCE" val="bdnull"/>
  <p:tag name="KSO_WM_SLIDE_ID" val="custom20205249_5"/>
  <p:tag name="KSO_WM_TEMPLATE_SUBCATEGORY" val="0"/>
  <p:tag name="KSO_WM_TEMPLATE_MASTER_TYPE" val="1"/>
  <p:tag name="KSO_WM_TEMPLATE_COLOR_TYPE" val="1"/>
  <p:tag name="KSO_WM_SLIDE_TYPE" val="contents"/>
  <p:tag name="KSO_WM_SLIDE_SUBTYPE" val="diag"/>
  <p:tag name="KSO_WM_SLIDE_ITEM_CNT" val="5"/>
  <p:tag name="KSO_WM_SLIDE_INDEX" val="5"/>
  <p:tag name="KSO_WM_DIAGRAM_GROUP_CODE" val="l1-1"/>
  <p:tag name="KSO_WM_SLIDE_DIAGTYPE" val="l"/>
  <p:tag name="KSO_WM_TAG_VERSION" val="1.0"/>
  <p:tag name="KSO_WM_BEAUTIFY_FLAG" val="#wm#"/>
  <p:tag name="KSO_WM_TEMPLATE_CATEGORY" val="custom"/>
  <p:tag name="KSO_WM_TEMPLATE_INDEX" val="20205249"/>
  <p:tag name="KSO_WM_SLIDE_LAYOUT" val="a_b_l"/>
  <p:tag name="KSO_WM_SLIDE_LAYOUT_CNT" val="1_1_1"/>
</p:tagLst>
</file>

<file path=ppt/tags/tag1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4"/>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249_5*b*1"/>
  <p:tag name="KSO_WM_TEMPLATE_CATEGORY" val="custom"/>
  <p:tag name="KSO_WM_TEMPLATE_INDEX" val="20205249"/>
  <p:tag name="KSO_WM_UNIT_LAYERLEVEL" val="1"/>
  <p:tag name="KSO_WM_TAG_VERSION" val="1.0"/>
  <p:tag name="KSO_WM_BEAUTIFY_FLAG" val="#wm#"/>
  <p:tag name="KSO_WM_UNIT_PRESET_TEXT" val="Contents"/>
  <p:tag name="KSO_WM_UNIT_TEXT_FILL_FORE_SCHEMECOLOR_INDEX_BRIGHTNESS" val="0"/>
  <p:tag name="KSO_WM_UNIT_TEXT_FILL_FORE_SCHEMECOLOR_INDEX" val="5"/>
  <p:tag name="KSO_WM_UNIT_TEXT_FILL_TYPE" val="1"/>
  <p:tag name="KSO_WM_UNIT_USESOURCEFORMAT_APPLY" val="1"/>
</p:tagLst>
</file>

<file path=ppt/tags/tag191.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249_5*a*1"/>
  <p:tag name="KSO_WM_TEMPLATE_CATEGORY" val="custom"/>
  <p:tag name="KSO_WM_TEMPLATE_INDEX" val="20205249"/>
  <p:tag name="KSO_WM_UNIT_LAYERLEVEL" val="1"/>
  <p:tag name="KSO_WM_TAG_VERSION" val="1.0"/>
  <p:tag name="KSO_WM_BEAUTIFY_FLAG" val="#wm#"/>
  <p:tag name="KSO_WM_UNIT_PRESET_TEXT" val="目录"/>
  <p:tag name="KSO_WM_UNIT_TEXT_FILL_FORE_SCHEMECOLOR_INDEX_BRIGHTNESS" val="0"/>
  <p:tag name="KSO_WM_UNIT_TEXT_FILL_FORE_SCHEMECOLOR_INDEX" val="5"/>
  <p:tag name="KSO_WM_UNIT_TEXT_FILL_TYPE" val="1"/>
  <p:tag name="KSO_WM_UNIT_USESOURCEFORMAT_APPLY" val="1"/>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249_5*l_h_i*1_3_1"/>
  <p:tag name="KSO_WM_TEMPLATE_CATEGORY" val="custom"/>
  <p:tag name="KSO_WM_TEMPLATE_INDEX" val="20205249"/>
  <p:tag name="KSO_WM_UNIT_LAYERLEVEL" val="1_1_1"/>
  <p:tag name="KSO_WM_TAG_VERSION" val="1.0"/>
  <p:tag name="KSO_WM_BEAUTIFY_FLAG" val="#wm#"/>
  <p:tag name="KSO_WM_UNIT_LINE_FORE_SCHEMECOLOR_INDEX_BRIGHTNESS" val="0"/>
  <p:tag name="KSO_WM_UNIT_LINE_FORE_SCHEMECOLOR_INDEX" val="14"/>
  <p:tag name="KSO_WM_UNIT_LINE_FILL_TYPE" val="2"/>
  <p:tag name="KSO_WM_UNIT_USESOURCEFORMAT_APPLY" val="1"/>
  <p:tag name="KSO_WM_DIAGRAM_VIRTUALLY_FRAME" val="{&quot;height&quot;:263.05,&quot;left&quot;:8.85,&quot;top&quot;:204.541968503937,&quot;width&quot;:559.350000000000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custom20205249_5*l_h_i*1_3_3"/>
  <p:tag name="KSO_WM_TEMPLATE_CATEGORY" val="custom"/>
  <p:tag name="KSO_WM_TEMPLATE_INDEX" val="20205249"/>
  <p:tag name="KSO_WM_UNIT_LAYERLEVEL" val="1_1_1"/>
  <p:tag name="KSO_WM_TAG_VERSION" val="1.0"/>
  <p:tag name="KSO_WM_BEAUTIFY_FLAG" val="#wm#"/>
  <p:tag name="KSO_WM_UNIT_FILL_FORE_SCHEMECOLOR_INDEX_BRIGHTNESS" val="0.4"/>
  <p:tag name="KSO_WM_UNIT_FILL_FORE_SCHEMECOLOR_INDEX" val="7"/>
  <p:tag name="KSO_WM_UNIT_FILL_TYPE" val="1"/>
  <p:tag name="KSO_WM_UNIT_USESOURCEFORMAT_APPLY" val="1"/>
  <p:tag name="KSO_WM_DIAGRAM_VIRTUALLY_FRAME" val="{&quot;height&quot;:263.05,&quot;left&quot;:8.85,&quot;top&quot;:204.541968503937,&quot;width&quot;:559.350000000000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249_5*l_h_i*1_2_1"/>
  <p:tag name="KSO_WM_TEMPLATE_CATEGORY" val="custom"/>
  <p:tag name="KSO_WM_TEMPLATE_INDEX" val="20205249"/>
  <p:tag name="KSO_WM_UNIT_LAYERLEVEL" val="1_1_1"/>
  <p:tag name="KSO_WM_TAG_VERSION" val="1.0"/>
  <p:tag name="KSO_WM_BEAUTIFY_FLAG" val="#wm#"/>
  <p:tag name="KSO_WM_UNIT_LINE_FORE_SCHEMECOLOR_INDEX_BRIGHTNESS" val="0"/>
  <p:tag name="KSO_WM_UNIT_LINE_FORE_SCHEMECOLOR_INDEX" val="14"/>
  <p:tag name="KSO_WM_UNIT_LINE_FILL_TYPE" val="2"/>
  <p:tag name="KSO_WM_UNIT_USESOURCEFORMAT_APPLY" val="1"/>
  <p:tag name="KSO_WM_DIAGRAM_VIRTUALLY_FRAME" val="{&quot;height&quot;:263.05,&quot;left&quot;:8.85,&quot;top&quot;:204.541968503937,&quot;width&quot;:559.350000000000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custom20205249_5*l_h_i*1_2_3"/>
  <p:tag name="KSO_WM_TEMPLATE_CATEGORY" val="custom"/>
  <p:tag name="KSO_WM_TEMPLATE_INDEX" val="20205249"/>
  <p:tag name="KSO_WM_UNIT_LAYERLEVEL" val="1_1_1"/>
  <p:tag name="KSO_WM_TAG_VERSION" val="1.0"/>
  <p:tag name="KSO_WM_BEAUTIFY_FLAG" val="#wm#"/>
  <p:tag name="KSO_WM_UNIT_FILL_FORE_SCHEMECOLOR_INDEX_BRIGHTNESS" val="0.4"/>
  <p:tag name="KSO_WM_UNIT_FILL_FORE_SCHEMECOLOR_INDEX" val="6"/>
  <p:tag name="KSO_WM_UNIT_FILL_TYPE" val="1"/>
  <p:tag name="KSO_WM_UNIT_USESOURCEFORMAT_APPLY" val="1"/>
  <p:tag name="KSO_WM_DIAGRAM_VIRTUALLY_FRAME" val="{&quot;height&quot;:263.05,&quot;left&quot;:8.85,&quot;top&quot;:204.541968503937,&quot;width&quot;:559.350000000000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249_5*l_h_i*1_1_1"/>
  <p:tag name="KSO_WM_TEMPLATE_CATEGORY" val="custom"/>
  <p:tag name="KSO_WM_TEMPLATE_INDEX" val="20205249"/>
  <p:tag name="KSO_WM_UNIT_LAYERLEVEL" val="1_1_1"/>
  <p:tag name="KSO_WM_TAG_VERSION" val="1.0"/>
  <p:tag name="KSO_WM_BEAUTIFY_FLAG" val="#wm#"/>
  <p:tag name="KSO_WM_UNIT_LINE_FORE_SCHEMECOLOR_INDEX_BRIGHTNESS" val="0"/>
  <p:tag name="KSO_WM_UNIT_LINE_FORE_SCHEMECOLOR_INDEX" val="14"/>
  <p:tag name="KSO_WM_UNIT_LINE_FILL_TYPE" val="2"/>
  <p:tag name="KSO_WM_UNIT_USESOURCEFORMAT_APPLY" val="1"/>
  <p:tag name="KSO_WM_DIAGRAM_VIRTUALLY_FRAME" val="{&quot;height&quot;:263.05,&quot;left&quot;:8.85,&quot;top&quot;:204.541968503937,&quot;width&quot;:559.350000000000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custom20205249_5*l_h_i*1_1_3"/>
  <p:tag name="KSO_WM_TEMPLATE_CATEGORY" val="custom"/>
  <p:tag name="KSO_WM_TEMPLATE_INDEX" val="20205249"/>
  <p:tag name="KSO_WM_UNIT_LAYERLEVEL" val="1_1_1"/>
  <p:tag name="KSO_WM_TAG_VERSION" val="1.0"/>
  <p:tag name="KSO_WM_BEAUTIFY_FLAG" val="#wm#"/>
  <p:tag name="KSO_WM_UNIT_FILL_FORE_SCHEMECOLOR_INDEX_BRIGHTNESS" val="0.4"/>
  <p:tag name="KSO_WM_UNIT_FILL_FORE_SCHEMECOLOR_INDEX" val="5"/>
  <p:tag name="KSO_WM_UNIT_FILL_TYPE" val="1"/>
  <p:tag name="KSO_WM_UNIT_USESOURCEFORMAT_APPLY" val="1"/>
  <p:tag name="KSO_WM_DIAGRAM_VIRTUALLY_FRAME" val="{&quot;height&quot;:263.05,&quot;left&quot;:8.85,&quot;top&quot;:204.541968503937,&quot;width&quot;:559.3500000000001}"/>
</p:tagLst>
</file>

<file path=ppt/tags/tag19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249_5*l_h_f*1_1_1"/>
  <p:tag name="KSO_WM_TEMPLATE_CATEGORY" val="custom"/>
  <p:tag name="KSO_WM_TEMPLATE_INDEX" val="20205249"/>
  <p:tag name="KSO_WM_UNIT_LAYERLEVEL" val="1_1_1"/>
  <p:tag name="KSO_WM_TAG_VERSION" val="1.0"/>
  <p:tag name="KSO_WM_BEAUTIFY_FLAG" val="#wm#"/>
  <p:tag name="KSO_WM_UNIT_PRESET_TEXT" val="请在此输入正文"/>
  <p:tag name="KSO_WM_UNIT_TEXT_FILL_FORE_SCHEMECOLOR_INDEX_BRIGHTNESS" val="0.15"/>
  <p:tag name="KSO_WM_UNIT_TEXT_FILL_FORE_SCHEMECOLOR_INDEX" val="13"/>
  <p:tag name="KSO_WM_UNIT_TEXT_FILL_TYPE" val="1"/>
  <p:tag name="KSO_WM_UNIT_USESOURCEFORMAT_APPLY" val="1"/>
  <p:tag name="KSO_WM_DIAGRAM_VIRTUALLY_FRAME" val="{&quot;height&quot;:263.05,&quot;left&quot;:8.85,&quot;top&quot;:204.541968503937,&quot;width&quot;:559.3500000000001}"/>
</p:tagLst>
</file>

<file path=ppt/tags/tag19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249_5*l_h_f*1_3_1"/>
  <p:tag name="KSO_WM_TEMPLATE_CATEGORY" val="custom"/>
  <p:tag name="KSO_WM_TEMPLATE_INDEX" val="20205249"/>
  <p:tag name="KSO_WM_UNIT_LAYERLEVEL" val="1_1_1"/>
  <p:tag name="KSO_WM_TAG_VERSION" val="1.0"/>
  <p:tag name="KSO_WM_BEAUTIFY_FLAG" val="#wm#"/>
  <p:tag name="KSO_WM_UNIT_PRESET_TEXT" val="请在此输入正文"/>
  <p:tag name="KSO_WM_UNIT_TEXT_FILL_FORE_SCHEMECOLOR_INDEX_BRIGHTNESS" val="0.15"/>
  <p:tag name="KSO_WM_UNIT_TEXT_FILL_FORE_SCHEMECOLOR_INDEX" val="13"/>
  <p:tag name="KSO_WM_UNIT_TEXT_FILL_TYPE" val="1"/>
  <p:tag name="KSO_WM_UNIT_USESOURCEFORMAT_APPLY" val="1"/>
  <p:tag name="KSO_WM_DIAGRAM_VIRTUALLY_FRAME" val="{&quot;height&quot;:263.05,&quot;left&quot;:8.85,&quot;top&quot;:204.541968503937,&quot;width&quot;:559.350000000000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249"/>
</p:tagLst>
</file>

<file path=ppt/tags/tag2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249_5*l_h_f*1_4_1"/>
  <p:tag name="KSO_WM_TEMPLATE_CATEGORY" val="custom"/>
  <p:tag name="KSO_WM_TEMPLATE_INDEX" val="20205249"/>
  <p:tag name="KSO_WM_UNIT_LAYERLEVEL" val="1_1_1"/>
  <p:tag name="KSO_WM_TAG_VERSION" val="1.0"/>
  <p:tag name="KSO_WM_BEAUTIFY_FLAG" val="#wm#"/>
  <p:tag name="KSO_WM_UNIT_PRESET_TEXT" val="请在此输入正文"/>
  <p:tag name="KSO_WM_UNIT_TEXT_FILL_FORE_SCHEMECOLOR_INDEX_BRIGHTNESS" val="0.15"/>
  <p:tag name="KSO_WM_UNIT_TEXT_FILL_FORE_SCHEMECOLOR_INDEX" val="13"/>
  <p:tag name="KSO_WM_UNIT_TEXT_FILL_TYPE" val="1"/>
  <p:tag name="KSO_WM_UNIT_USESOURCEFORMAT_APPLY" val="1"/>
  <p:tag name="KSO_WM_DIAGRAM_VIRTUALLY_FRAME" val="{&quot;height&quot;:263.05,&quot;left&quot;:8.85,&quot;top&quot;:204.541968503937,&quot;width&quot;:559.350000000000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custom20205249_5*l_h_i*1_1_2"/>
  <p:tag name="KSO_WM_TEMPLATE_CATEGORY" val="custom"/>
  <p:tag name="KSO_WM_TEMPLATE_INDEX" val="20205249"/>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 name="KSO_WM_DIAGRAM_VIRTUALLY_FRAME" val="{&quot;height&quot;:263.05,&quot;left&quot;:8.85,&quot;top&quot;:204.541968503937,&quot;width&quot;:559.3500000000001}"/>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custom20205249_5*l_h_i*1_2_2"/>
  <p:tag name="KSO_WM_TEMPLATE_CATEGORY" val="custom"/>
  <p:tag name="KSO_WM_TEMPLATE_INDEX" val="20205249"/>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 name="KSO_WM_DIAGRAM_VIRTUALLY_FRAME" val="{&quot;height&quot;:263.05,&quot;left&quot;:8.85,&quot;top&quot;:204.541968503937,&quot;width&quot;:559.3500000000001}"/>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custom20205249_5*l_h_i*1_3_2"/>
  <p:tag name="KSO_WM_TEMPLATE_CATEGORY" val="custom"/>
  <p:tag name="KSO_WM_TEMPLATE_INDEX" val="20205249"/>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 name="KSO_WM_DIAGRAM_VIRTUALLY_FRAME" val="{&quot;height&quot;:263.05,&quot;left&quot;:8.85,&quot;top&quot;:204.541968503937,&quot;width&quot;:559.3500000000001}"/>
</p:tagLst>
</file>

<file path=ppt/tags/tag204.xml><?xml version="1.0" encoding="utf-8"?>
<p:tagLst xmlns:a="http://schemas.openxmlformats.org/drawingml/2006/main" xmlns:r="http://schemas.openxmlformats.org/officeDocument/2006/relationships" xmlns:p="http://schemas.openxmlformats.org/presentationml/2006/main">
  <p:tag name="KSO_WM_SPECIAL_SOURCE" val="bdnull"/>
  <p:tag name="KSO_WM_SLIDE_ID" val="custom20205249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5249"/>
  <p:tag name="KSO_WM_SLIDE_LAYOUT" val="a_e"/>
  <p:tag name="KSO_WM_SLIDE_LAYOUT_CNT" val="1_1"/>
</p:tagLst>
</file>

<file path=ppt/tags/tag20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205249_7*a*1"/>
  <p:tag name="KSO_WM_TEMPLATE_CATEGORY" val="custom"/>
  <p:tag name="KSO_WM_TEMPLATE_INDEX" val="20205249"/>
  <p:tag name="KSO_WM_UNIT_LAYERLEVEL" val="1"/>
  <p:tag name="KSO_WM_TAG_VERSION" val="1.0"/>
  <p:tag name="KSO_WM_BEAUTIFY_FLAG" val="#wm#"/>
  <p:tag name="KSO_WM_UNIT_PRESET_TEXT" val="添加标题"/>
  <p:tag name="KSO_WM_UNIT_TEXT_FILL_FORE_SCHEMECOLOR_INDEX_BRIGHTNESS" val="0.15"/>
  <p:tag name="KSO_WM_UNIT_TEXT_FILL_FORE_SCHEMECOLOR_INDEX" val="13"/>
  <p:tag name="KSO_WM_UNIT_TEXT_FILL_TYPE" val="1"/>
</p:tagLst>
</file>

<file path=ppt/tags/tag206.xml><?xml version="1.0" encoding="utf-8"?>
<p:tagLst xmlns:a="http://schemas.openxmlformats.org/drawingml/2006/main" xmlns:r="http://schemas.openxmlformats.org/officeDocument/2006/relationships" xmlns:p="http://schemas.openxmlformats.org/presentationml/2006/main">
  <p:tag name="KSO_WM_UNIT_NOCLEAR" val="0"/>
  <p:tag name="KSO_WM_UNIT_VALUE" val="9"/>
  <p:tag name="KSO_WM_UNIT_HIGHLIGHT" val="0"/>
  <p:tag name="KSO_WM_UNIT_COMPATIBLE" val="1"/>
  <p:tag name="KSO_WM_UNIT_DIAGRAM_ISNUMVISUAL" val="0"/>
  <p:tag name="KSO_WM_UNIT_DIAGRAM_ISREFERUNIT" val="0"/>
  <p:tag name="KSO_WM_UNIT_TYPE" val="e"/>
  <p:tag name="KSO_WM_UNIT_INDEX" val="1"/>
  <p:tag name="KSO_WM_UNIT_ID" val="custom20205249_7*e*1"/>
  <p:tag name="KSO_WM_TEMPLATE_CATEGORY" val="custom"/>
  <p:tag name="KSO_WM_TEMPLATE_INDEX" val="20205249"/>
  <p:tag name="KSO_WM_UNIT_LAYERLEVEL" val="1"/>
  <p:tag name="KSO_WM_TAG_VERSION" val="1.0"/>
  <p:tag name="KSO_WM_BEAUTIFY_FLAG" val="#wm#"/>
  <p:tag name="KSO_WM_UNIT_PRESET_TEXT" val="PART 01"/>
  <p:tag name="KSO_WM_UNIT_TEXT_FILL_FORE_SCHEMECOLOR_INDEX_BRIGHTNESS" val="0"/>
  <p:tag name="KSO_WM_UNIT_TEXT_FILL_FORE_SCHEMECOLOR_INDEX" val="5"/>
  <p:tag name="KSO_WM_UNIT_TEXT_FILL_TYPE" val="1"/>
</p:tagLst>
</file>

<file path=ppt/tags/tag20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0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1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1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Lst>
</file>

<file path=ppt/tags/tag21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Lst>
</file>

<file path=ppt/tags/tag21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1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25"/>
  <p:tag name="KSO_WM_UNIT_TEXT_FILL_FORE_SCHEMECOLOR_INDEX" val="13"/>
  <p:tag name="KSO_WM_UNIT_TEXT_FILL_TYPE" val="1"/>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25"/>
  <p:tag name="KSO_WM_UNIT_TEXT_FILL_FORE_SCHEMECOLOR_INDEX" val="13"/>
  <p:tag name="KSO_WM_UNIT_TEXT_FILL_TYPE" val="1"/>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25"/>
  <p:tag name="KSO_WM_UNIT_TEXT_FILL_FORE_SCHEMECOLOR_INDEX" val="13"/>
  <p:tag name="KSO_WM_UNIT_TEXT_FILL_TYPE" val="1"/>
</p:tagLst>
</file>

<file path=ppt/tags/tag224.xml><?xml version="1.0" encoding="utf-8"?>
<p:tagLst xmlns:a="http://schemas.openxmlformats.org/drawingml/2006/main" xmlns:r="http://schemas.openxmlformats.org/officeDocument/2006/relationships" xmlns:p="http://schemas.openxmlformats.org/presentationml/2006/main">
  <p:tag name="KSO_WM_SPECIAL_SOURCE" val="bdnull"/>
  <p:tag name="KSO_WM_SLIDE_ID" val="custom20205249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5249"/>
  <p:tag name="KSO_WM_SLIDE_LAYOUT" val="a_e"/>
  <p:tag name="KSO_WM_SLIDE_LAYOUT_CNT" val="1_1"/>
</p:tagLst>
</file>

<file path=ppt/tags/tag2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205249_7*a*1"/>
  <p:tag name="KSO_WM_TEMPLATE_CATEGORY" val="custom"/>
  <p:tag name="KSO_WM_TEMPLATE_INDEX" val="20205249"/>
  <p:tag name="KSO_WM_UNIT_LAYERLEVEL" val="1"/>
  <p:tag name="KSO_WM_TAG_VERSION" val="1.0"/>
  <p:tag name="KSO_WM_BEAUTIFY_FLAG" val="#wm#"/>
  <p:tag name="KSO_WM_UNIT_PRESET_TEXT" val="添加标题"/>
  <p:tag name="KSO_WM_UNIT_TEXT_FILL_FORE_SCHEMECOLOR_INDEX_BRIGHTNESS" val="0.15"/>
  <p:tag name="KSO_WM_UNIT_TEXT_FILL_FORE_SCHEMECOLOR_INDEX" val="13"/>
  <p:tag name="KSO_WM_UNIT_TEXT_FILL_TYPE" val="1"/>
</p:tagLst>
</file>

<file path=ppt/tags/tag226.xml><?xml version="1.0" encoding="utf-8"?>
<p:tagLst xmlns:a="http://schemas.openxmlformats.org/drawingml/2006/main" xmlns:r="http://schemas.openxmlformats.org/officeDocument/2006/relationships" xmlns:p="http://schemas.openxmlformats.org/presentationml/2006/main">
  <p:tag name="KSO_WM_UNIT_NOCLEAR" val="0"/>
  <p:tag name="KSO_WM_UNIT_VALUE" val="9"/>
  <p:tag name="KSO_WM_UNIT_HIGHLIGHT" val="0"/>
  <p:tag name="KSO_WM_UNIT_COMPATIBLE" val="1"/>
  <p:tag name="KSO_WM_UNIT_DIAGRAM_ISNUMVISUAL" val="0"/>
  <p:tag name="KSO_WM_UNIT_DIAGRAM_ISREFERUNIT" val="0"/>
  <p:tag name="KSO_WM_UNIT_TYPE" val="e"/>
  <p:tag name="KSO_WM_UNIT_INDEX" val="1"/>
  <p:tag name="KSO_WM_UNIT_ID" val="custom20205249_7*e*1"/>
  <p:tag name="KSO_WM_TEMPLATE_CATEGORY" val="custom"/>
  <p:tag name="KSO_WM_TEMPLATE_INDEX" val="20205249"/>
  <p:tag name="KSO_WM_UNIT_LAYERLEVEL" val="1"/>
  <p:tag name="KSO_WM_TAG_VERSION" val="1.0"/>
  <p:tag name="KSO_WM_BEAUTIFY_FLAG" val="#wm#"/>
  <p:tag name="KSO_WM_UNIT_PRESET_TEXT" val="PART 02"/>
  <p:tag name="KSO_WM_UNIT_TEXT_FILL_FORE_SCHEMECOLOR_INDEX_BRIGHTNESS" val="0"/>
  <p:tag name="KSO_WM_UNIT_TEXT_FILL_FORE_SCHEMECOLOR_INDEX" val="5"/>
  <p:tag name="KSO_WM_UNIT_TEXT_FILL_TYPE" val="1"/>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3.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3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3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3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3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25"/>
  <p:tag name="KSO_WM_UNIT_TEXT_FILL_FORE_SCHEMECOLOR_INDEX" val="13"/>
  <p:tag name="KSO_WM_UNIT_TEXT_FILL_TYPE" val="1"/>
</p:tagLst>
</file>

<file path=ppt/tags/tag23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25"/>
  <p:tag name="KSO_WM_UNIT_TEXT_FILL_FORE_SCHEMECOLOR_INDEX" val="13"/>
  <p:tag name="KSO_WM_UNIT_TEXT_FILL_TYPE" val="1"/>
</p:tagLst>
</file>

<file path=ppt/tags/tag23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25"/>
  <p:tag name="KSO_WM_UNIT_TEXT_FILL_FORE_SCHEMECOLOR_INDEX" val="13"/>
  <p:tag name="KSO_WM_UNIT_TEXT_FILL_TYPE" val="1"/>
</p:tagLst>
</file>

<file path=ppt/tags/tag23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3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3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25"/>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25"/>
  <p:tag name="KSO_WM_UNIT_TEXT_FILL_FORE_SCHEMECOLOR_INDEX" val="13"/>
  <p:tag name="KSO_WM_UNIT_TEXT_FILL_TYPE" val="1"/>
</p:tagLst>
</file>

<file path=ppt/tags/tag24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25"/>
  <p:tag name="KSO_WM_UNIT_TEXT_FILL_FORE_SCHEMECOLOR_INDEX" val="13"/>
  <p:tag name="KSO_WM_UNIT_TEXT_FILL_TYPE" val="1"/>
</p:tagLst>
</file>

<file path=ppt/tags/tag24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4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4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25"/>
  <p:tag name="KSO_WM_UNIT_TEXT_FILL_FORE_SCHEMECOLOR_INDEX" val="13"/>
  <p:tag name="KSO_WM_UNIT_TEXT_FILL_TYPE" val="1"/>
</p:tagLst>
</file>

<file path=ppt/tags/tag24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25"/>
  <p:tag name="KSO_WM_UNIT_TEXT_FILL_FORE_SCHEMECOLOR_INDEX" val="13"/>
  <p:tag name="KSO_WM_UNIT_TEXT_FILL_TYPE" val="1"/>
</p:tagLst>
</file>

<file path=ppt/tags/tag24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25"/>
  <p:tag name="KSO_WM_UNIT_TEXT_FILL_FORE_SCHEMECOLOR_INDEX" val="13"/>
  <p:tag name="KSO_WM_UNIT_TEXT_FILL_TYPE" val="1"/>
</p:tagLst>
</file>

<file path=ppt/tags/tag24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4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4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5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5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Lst>
</file>

<file path=ppt/tags/tag25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Lst>
</file>

<file path=ppt/tags/tag25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Lst>
</file>

<file path=ppt/tags/tag26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25"/>
  <p:tag name="KSO_WM_UNIT_TEXT_FILL_FORE_SCHEMECOLOR_INDEX" val="13"/>
  <p:tag name="KSO_WM_UNIT_TEXT_FILL_TYPE" val="1"/>
</p:tagLst>
</file>

<file path=ppt/tags/tag26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25"/>
  <p:tag name="KSO_WM_UNIT_TEXT_FILL_FORE_SCHEMECOLOR_INDEX" val="13"/>
  <p:tag name="KSO_WM_UNIT_TEXT_FILL_TYPE" val="1"/>
</p:tagLst>
</file>

<file path=ppt/tags/tag26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25"/>
  <p:tag name="KSO_WM_UNIT_TEXT_FILL_FORE_SCHEMECOLOR_INDEX" val="13"/>
  <p:tag name="KSO_WM_UNIT_TEXT_FILL_TYPE" val="1"/>
</p:tagLst>
</file>

<file path=ppt/tags/tag26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6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6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7"/>
  <p:tag name="KSO_WM_UNIT_LINE_FILL_TYPE" val="2"/>
</p:tagLst>
</file>

<file path=ppt/tags/tag26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7"/>
  <p:tag name="KSO_WM_UNIT_LINE_FILL_TYPE" val="2"/>
</p:tagLst>
</file>

<file path=ppt/tags/tag26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7"/>
  <p:tag name="KSO_WM_UNIT_LINE_FILL_TYPE" val="2"/>
</p:tagLst>
</file>

<file path=ppt/tags/tag26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25"/>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25"/>
  <p:tag name="KSO_WM_UNIT_TEXT_FILL_FORE_SCHEMECOLOR_INDEX" val="13"/>
  <p:tag name="KSO_WM_UNIT_TEXT_FILL_TYPE" val="1"/>
</p:tagLst>
</file>

<file path=ppt/tags/tag27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25"/>
  <p:tag name="KSO_WM_UNIT_TEXT_FILL_FORE_SCHEMECOLOR_INDEX" val="13"/>
  <p:tag name="KSO_WM_UNIT_TEXT_FILL_TYPE" val="1"/>
</p:tagLst>
</file>

<file path=ppt/tags/tag27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7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7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7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7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7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Lst>
</file>

<file path=ppt/tags/tag28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Lst>
</file>

<file path=ppt/tags/tag28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25"/>
  <p:tag name="KSO_WM_UNIT_TEXT_FILL_FORE_SCHEMECOLOR_INDEX" val="13"/>
  <p:tag name="KSO_WM_UNIT_TEXT_FILL_TYPE" val="1"/>
</p:tagLst>
</file>

<file path=ppt/tags/tag28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25"/>
  <p:tag name="KSO_WM_UNIT_TEXT_FILL_FORE_SCHEMECOLOR_INDEX" val="13"/>
  <p:tag name="KSO_WM_UNIT_TEXT_FILL_TYPE" val="1"/>
</p:tagLst>
</file>

<file path=ppt/tags/tag28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25"/>
  <p:tag name="KSO_WM_UNIT_TEXT_FILL_FORE_SCHEMECOLOR_INDEX" val="13"/>
  <p:tag name="KSO_WM_UNIT_TEXT_FILL_TYPE" val="1"/>
</p:tagLst>
</file>

<file path=ppt/tags/tag28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9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9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9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Lst>
</file>

<file path=ppt/tags/tag29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Lst>
</file>

<file path=ppt/tags/tag29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Lst>
</file>

<file path=ppt/tags/tag29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25"/>
  <p:tag name="KSO_WM_UNIT_TEXT_FILL_FORE_SCHEMECOLOR_INDEX" val="13"/>
  <p:tag name="KSO_WM_UNIT_TEXT_FILL_TYPE" val="1"/>
</p:tagLst>
</file>

<file path=ppt/tags/tag29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25"/>
  <p:tag name="KSO_WM_UNIT_TEXT_FILL_FORE_SCHEMECOLOR_INDEX" val="13"/>
  <p:tag name="KSO_WM_UNIT_TEXT_FILL_TYPE" val="1"/>
</p:tagLst>
</file>

<file path=ppt/tags/tag29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25"/>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249"/>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SPECIAL_SOURCE" val="bdnull"/>
  <p:tag name="KSO_WM_SLIDE_ID" val="custom20205249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5249"/>
  <p:tag name="KSO_WM_SLIDE_LAYOUT" val="a_e"/>
  <p:tag name="KSO_WM_SLIDE_LAYOUT_CNT" val="1_1"/>
</p:tagLst>
</file>

<file path=ppt/tags/tag30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205249_7*a*1"/>
  <p:tag name="KSO_WM_TEMPLATE_CATEGORY" val="custom"/>
  <p:tag name="KSO_WM_TEMPLATE_INDEX" val="20205249"/>
  <p:tag name="KSO_WM_UNIT_LAYERLEVEL" val="1"/>
  <p:tag name="KSO_WM_TAG_VERSION" val="1.0"/>
  <p:tag name="KSO_WM_BEAUTIFY_FLAG" val="#wm#"/>
  <p:tag name="KSO_WM_UNIT_PRESET_TEXT" val="添加标题"/>
  <p:tag name="KSO_WM_UNIT_TEXT_FILL_FORE_SCHEMECOLOR_INDEX_BRIGHTNESS" val="0.15"/>
  <p:tag name="KSO_WM_UNIT_TEXT_FILL_FORE_SCHEMECOLOR_INDEX" val="13"/>
  <p:tag name="KSO_WM_UNIT_TEXT_FILL_TYPE" val="1"/>
</p:tagLst>
</file>

<file path=ppt/tags/tag302.xml><?xml version="1.0" encoding="utf-8"?>
<p:tagLst xmlns:a="http://schemas.openxmlformats.org/drawingml/2006/main" xmlns:r="http://schemas.openxmlformats.org/officeDocument/2006/relationships" xmlns:p="http://schemas.openxmlformats.org/presentationml/2006/main">
  <p:tag name="KSO_WM_UNIT_NOCLEAR" val="0"/>
  <p:tag name="KSO_WM_UNIT_VALUE" val="9"/>
  <p:tag name="KSO_WM_UNIT_HIGHLIGHT" val="0"/>
  <p:tag name="KSO_WM_UNIT_COMPATIBLE" val="1"/>
  <p:tag name="KSO_WM_UNIT_DIAGRAM_ISNUMVISUAL" val="0"/>
  <p:tag name="KSO_WM_UNIT_DIAGRAM_ISREFERUNIT" val="0"/>
  <p:tag name="KSO_WM_UNIT_TYPE" val="e"/>
  <p:tag name="KSO_WM_UNIT_INDEX" val="1"/>
  <p:tag name="KSO_WM_UNIT_ID" val="custom20205249_7*e*1"/>
  <p:tag name="KSO_WM_TEMPLATE_CATEGORY" val="custom"/>
  <p:tag name="KSO_WM_TEMPLATE_INDEX" val="20205249"/>
  <p:tag name="KSO_WM_UNIT_LAYERLEVEL" val="1"/>
  <p:tag name="KSO_WM_TAG_VERSION" val="1.0"/>
  <p:tag name="KSO_WM_BEAUTIFY_FLAG" val="#wm#"/>
  <p:tag name="KSO_WM_UNIT_PRESET_TEXT" val="PART 01"/>
  <p:tag name="KSO_WM_UNIT_TEXT_FILL_FORE_SCHEMECOLOR_INDEX_BRIGHTNESS" val="0"/>
  <p:tag name="KSO_WM_UNIT_TEXT_FILL_FORE_SCHEMECOLOR_INDEX" val="5"/>
  <p:tag name="KSO_WM_UNIT_TEXT_FILL_TYPE" val="1"/>
</p:tagLst>
</file>

<file path=ppt/tags/tag30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30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0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30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30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30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Lst>
</file>

<file path=ppt/tags/tag30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Lst>
</file>

<file path=ppt/tags/tag31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25"/>
  <p:tag name="KSO_WM_UNIT_TEXT_FILL_FORE_SCHEMECOLOR_INDEX" val="13"/>
  <p:tag name="KSO_WM_UNIT_TEXT_FILL_TYPE" val="1"/>
</p:tagLst>
</file>

<file path=ppt/tags/tag31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25"/>
  <p:tag name="KSO_WM_UNIT_TEXT_FILL_FORE_SCHEMECOLOR_INDEX" val="13"/>
  <p:tag name="KSO_WM_UNIT_TEXT_FILL_TYPE" val="1"/>
</p:tagLst>
</file>

<file path=ppt/tags/tag31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25"/>
  <p:tag name="KSO_WM_UNIT_TEXT_FILL_FORE_SCHEMECOLOR_INDEX" val="13"/>
  <p:tag name="KSO_WM_UNIT_TEXT_FILL_TYPE" val="1"/>
</p:tagLst>
</file>

<file path=ppt/tags/tag314.xml><?xml version="1.0" encoding="utf-8"?>
<p:tagLst xmlns:a="http://schemas.openxmlformats.org/drawingml/2006/main" xmlns:r="http://schemas.openxmlformats.org/officeDocument/2006/relationships" xmlns:p="http://schemas.openxmlformats.org/presentationml/2006/main">
  <p:tag name="KSO_WM_SLIDE_BK_DARK_LIGHT" val="2"/>
  <p:tag name="KSO_WM_SLIDE_BACKGROUND_TYPE" val="general"/>
</p:tagLst>
</file>

<file path=ppt/tags/tag31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1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31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31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31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Lst>
</file>

<file path=ppt/tags/tag32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7"/>
  <p:tag name="KSO_WM_UNIT_FILL_TYPE" val="1"/>
</p:tagLst>
</file>

<file path=ppt/tags/tag32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25"/>
  <p:tag name="KSO_WM_UNIT_TEXT_FILL_FORE_SCHEMECOLOR_INDEX" val="13"/>
  <p:tag name="KSO_WM_UNIT_TEXT_FILL_TYPE" val="1"/>
</p:tagLst>
</file>

<file path=ppt/tags/tag32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25"/>
  <p:tag name="KSO_WM_UNIT_FILL_FORE_SCHEMECOLOR_INDEX" val="14"/>
  <p:tag name="KSO_WM_UNIT_FILL_TYPE" val="1"/>
  <p:tag name="KSO_WM_UNIT_TEXT_FILL_FORE_SCHEMECOLOR_INDEX_BRIGHTNESS" val="0.25"/>
  <p:tag name="KSO_WM_UNIT_TEXT_FILL_FORE_SCHEMECOLOR_INDEX" val="13"/>
  <p:tag name="KSO_WM_UNIT_TEXT_FILL_TYPE" val="1"/>
</p:tagLst>
</file>

<file path=ppt/tags/tag32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25"/>
  <p:tag name="KSO_WM_UNIT_TEXT_FILL_FORE_SCHEMECOLOR_INDEX" val="13"/>
  <p:tag name="KSO_WM_UNIT_TEXT_FILL_TYPE" val="1"/>
</p:tagLst>
</file>

<file path=ppt/tags/tag325.xml><?xml version="1.0" encoding="utf-8"?>
<p:tagLst xmlns:a="http://schemas.openxmlformats.org/drawingml/2006/main" xmlns:r="http://schemas.openxmlformats.org/officeDocument/2006/relationships" xmlns:p="http://schemas.openxmlformats.org/presentationml/2006/main">
  <p:tag name="KSO_WM_SPECIAL_SOURCE" val="bdnull"/>
  <p:tag name="KSO_WM_SLIDE_ID" val="custom20205249_30"/>
  <p:tag name="KSO_WM_TEMPLATE_SUBCATEGORY" val="0"/>
  <p:tag name="KSO_WM_TEMPLATE_MASTER_TYPE" val="1"/>
  <p:tag name="KSO_WM_TEMPLATE_COLOR_TYPE" val="1"/>
  <p:tag name="KSO_WM_SLIDE_TYPE" val="endPage"/>
  <p:tag name="KSO_WM_SLIDE_SUBTYPE" val="pureTxt"/>
  <p:tag name="KSO_WM_SLIDE_ITEM_CNT" val="0"/>
  <p:tag name="KSO_WM_SLIDE_INDEX" val="30"/>
  <p:tag name="KSO_WM_TAG_VERSION" val="1.0"/>
  <p:tag name="KSO_WM_BEAUTIFY_FLAG" val="#wm#"/>
  <p:tag name="KSO_WM_TEMPLATE_CATEGORY" val="custom"/>
  <p:tag name="KSO_WM_TEMPLATE_INDEX" val="20205249"/>
  <p:tag name="KSO_WM_SLIDE_LAYOUT" val="a"/>
  <p:tag name="KSO_WM_SLIDE_LAYOUT_CNT" val="1"/>
</p:tagLst>
</file>

<file path=ppt/tags/tag3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205249_30*a*1"/>
  <p:tag name="KSO_WM_TEMPLATE_CATEGORY" val="custom"/>
  <p:tag name="KSO_WM_TEMPLATE_INDEX" val="20205249"/>
  <p:tag name="KSO_WM_UNIT_LAYERLEVEL" val="1"/>
  <p:tag name="KSO_WM_TAG_VERSION" val="1.0"/>
  <p:tag name="KSO_WM_BEAUTIFY_FLAG" val="#wm#"/>
  <p:tag name="KSO_WM_UNIT_PRESET_TEXT" val="谢谢聆听"/>
  <p:tag name="KSO_WM_UNIT_TEXT_FILL_FORE_SCHEMECOLOR_INDEX_BRIGHTNESS" val="0"/>
  <p:tag name="KSO_WM_UNIT_TEXT_FILL_FORE_SCHEMECOLOR_INDEX" val="5"/>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SPECIAL_SOURCE" val="bdnull"/>
  <p:tag name="KSO_WM_TEMPLATE_THUMBS_INDEX" val="1、4、5、6、7、10、16、17、18、19、20、21、23、24、25、26、28"/>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5249"/>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Office 主题​​">
  <a:themeElements>
    <a:clrScheme name="">
      <a:dk1>
        <a:srgbClr val="000000"/>
      </a:dk1>
      <a:lt1>
        <a:srgbClr val="FFFFFF"/>
      </a:lt1>
      <a:dk2>
        <a:srgbClr val="FDF4F4"/>
      </a:dk2>
      <a:lt2>
        <a:srgbClr val="FFFFFF"/>
      </a:lt2>
      <a:accent1>
        <a:srgbClr val="DA6D6A"/>
      </a:accent1>
      <a:accent2>
        <a:srgbClr val="CF6C80"/>
      </a:accent2>
      <a:accent3>
        <a:srgbClr val="C56C97"/>
      </a:accent3>
      <a:accent4>
        <a:srgbClr val="BA6BAD"/>
      </a:accent4>
      <a:accent5>
        <a:srgbClr val="B06BC4"/>
      </a:accent5>
      <a:accent6>
        <a:srgbClr val="A56ADA"/>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TotalTime>
  <Words>420</Words>
  <Application>Microsoft Office PowerPoint</Application>
  <PresentationFormat>宽屏</PresentationFormat>
  <Paragraphs>109</Paragraphs>
  <Slides>17</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17</vt:i4>
      </vt:variant>
    </vt:vector>
  </HeadingPairs>
  <TitlesOfParts>
    <vt:vector size="25" baseType="lpstr">
      <vt:lpstr>思源黑体 CN Bold</vt:lpstr>
      <vt:lpstr>微软雅黑</vt:lpstr>
      <vt:lpstr>Arial</vt:lpstr>
      <vt:lpstr>Calibri</vt:lpstr>
      <vt:lpstr>Century Gothic</vt:lpstr>
      <vt:lpstr>Wingdings 3</vt:lpstr>
      <vt:lpstr>切片</vt:lpstr>
      <vt:lpstr>5_Office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Jaser Li</cp:lastModifiedBy>
  <cp:revision>4</cp:revision>
  <dcterms:created xsi:type="dcterms:W3CDTF">2024-05-14T01:11:00Z</dcterms:created>
  <dcterms:modified xsi:type="dcterms:W3CDTF">2024-05-15T02:35:47Z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6037A104F2F146A3A144103983A55816_12</vt:lpwstr>
  </property>
  <property fmtid="{D5CDD505-2E9C-101B-9397-08002B2CF9AE}" pid="3" name="KSOProductBuildVer">
    <vt:lpwstr>2052-12.1.0.16417</vt:lpwstr>
  </property>
</Properties>
</file>