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7" r:id="rId4"/>
    <p:sldId id="258" r:id="rId5"/>
    <p:sldId id="259" r:id="rId6"/>
    <p:sldId id="278" r:id="rId7"/>
    <p:sldId id="260" r:id="rId8"/>
    <p:sldId id="261" r:id="rId9"/>
    <p:sldId id="280" r:id="rId10"/>
    <p:sldId id="262" r:id="rId11"/>
    <p:sldId id="263" r:id="rId12"/>
    <p:sldId id="277" r:id="rId13"/>
    <p:sldId id="279" r:id="rId14"/>
    <p:sldId id="264" r:id="rId15"/>
    <p:sldId id="265" r:id="rId16"/>
    <p:sldId id="266" r:id="rId17"/>
    <p:sldId id="267" r:id="rId18"/>
    <p:sldId id="281" r:id="rId19"/>
    <p:sldId id="282" r:id="rId20"/>
    <p:sldId id="283" r:id="rId21"/>
    <p:sldId id="285" r:id="rId22"/>
    <p:sldId id="268" r:id="rId23"/>
    <p:sldId id="269" r:id="rId24"/>
    <p:sldId id="270" r:id="rId25"/>
    <p:sldId id="289" r:id="rId26"/>
    <p:sldId id="271" r:id="rId27"/>
    <p:sldId id="286" r:id="rId28"/>
    <p:sldId id="272" r:id="rId29"/>
    <p:sldId id="273" r:id="rId30"/>
    <p:sldId id="287" r:id="rId31"/>
    <p:sldId id="288" r:id="rId32"/>
    <p:sldId id="284" r:id="rId33"/>
    <p:sldId id="274" r:id="rId34"/>
    <p:sldId id="275" r:id="rId35"/>
    <p:sldId id="276" r:id="rId36"/>
    <p:sldId id="290" r:id="rId37"/>
    <p:sldId id="291" r:id="rId38"/>
    <p:sldId id="292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19T08:47: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13201 4370 84 0,'0'0'286'0,"0"0"27"0,-7 0 25 0,7 0-67 0,0 0-68 16,0 0-39-16,0 0-22 0,-6 0-11 16,6 0-15-16,0 0-14 0,0 0-8 0,6 0-7 0,-6 0-1 15,0 0 7-15,7 0 8 0,0 0 11 0,-7 4 11 16,6-4 12-16,-6 4 13 0,6-1 20 0,2 1 15 15,-8 0 16-15,6 3 12 0,-6 0 6 0,6 4 1 0,-6 0-14 16,0 0-21-16,6 5-23 0,1 1-31 16,0-2-30-16,-1 3-26 0,-6 0-17 0,7 4-12 0,-1-3-4 15,8 2 0-15,-8 6-3 0,0-6-2 16,0 5-1-16,1 0 2 0,0-1 0 0,6 0 2 0,-13 5 0 0,6-5 2 16,0 1-3-16,2 0-5 0,-2-1-6 0,-6-3-5 0,6 1-2 15,0-1-6-15,-6 0-2 0,8-4-2 16,-2 0-2-16,0-3-2 0,-6-1-1 0,0 2 0 15,7-6-4-15,-7-2-1 0,0 3-1 0,0-4-4 16,-7-3 0-16,7 3-15 0,0-3-25 0,-6-4-61 0,6 3-116 16,-6-3-142-16,-2 0-146 0,-4-3-126 15,6-5-137-15,-2 1-45 0,2 0 61 0,6-4 116 0,0 3 131 16,6-2 133-16</inkml:trace>
  <inkml:trace contextRef="#ctx0" brushRef="#br0">13729 4872 23 0,'0'4'268'0,"0"-4"33"16,-7 4 30-16,7-4-43 0,0 2-45 0,0-2-23 0,0 4-10 16,-7-4-1-16,7 0 1 0,0 0-4 15,0 0-4-15,0 0-1 0,0 0 5 0,0 0 6 0,0 0 7 16,0-4 8-16,0 2-6 0,7-2-11 16,-7 0-17-16,7 0-21 0,-1-3-26 0,-6 0-33 0,6-4-23 15,1 0-25-15,-7 0-19 0,7-4-17 16,-7 1-10-16,6-1-7 0,-6 0-5 0,0-7-7 0,7 4-3 15,-7-1-4-15,6-2 0 0,-6-1 1 0,6-1 0 0,-6 2 3 0,0-2 2 16,7-2-2-16,0-1 1 16,-7 4 0-16,6 1 0 0,0-1 2 0,-6 3 1 0,8 4 4 0,-2-3 6 15,-6 7 6-15,6 0 4 16,-6 0 5-16,7 4 2 0,-1 0 0 0,1 3-1 0,-7 0-5 0,6-3-5 16,-6 7-4-16,0-4-4 0,7 1-5 0,-7 3-4 0,6 0 5 0,-6 0-2 15,6-4-4-15,-6 4-2 16,0 4-1-16,8-4 2 0,-8 0-6 0,6 3 0 15,0 1 4-15,1 0 4 0,-1 3-1 0,1 0-1 16,-1 1-1-16,1-1 3 0,-1 4 0 0,1 0 2 0,6 0-2 16,-7 3 4-16,1-2-1 0,0 2 1 15,-1-3 2-15,0 4-3 0,7-4 2 0,-6 3-5 0,0 1 3 16,5 0-4-16,-4-1 0 0,4 1 1 16,-5 4 6-16,-1-5 7 0,7 4 3 0,-6-3 7 0,-1 3 1 15,0-3 1-15,8 4-4 0,-8-5-1 0,1 5-2 0,-1-9-3 16,1 5-1-16,-1 0-1 0,1-4-3 15,-7 0-2-15,6-4-4 0,-6 4 0 0,7-8-3 0,-7 5-4 16,0-5 1-16,0 5-3 0,0-5 3 16,0 1 0-16,0-4-3 0,0 4 2 0,0 0 2 0,-7-4 1 0,7 3-3 15,-6-3 2-15,-1 0-2 47,7 4-6-47,-6-4-12 0,-1 0-24 0,1 0-41 0,-1-4-64 0,-5 1-80 0,-2-1-82 0,1 0-68 0,0 0-46 0,0-2-18 0,1-2 9 0,4-3 36 0,-11 4 49 16,6-4 49-16,0 3 41 0,-7-3 34 0,8 0 30 0,-2 1 27 0,-5 2 25 15,6-4 24-15,0 5 27 0,-1 0 35 16,-5 0 39-16,13-1 36 0,-7 2 32 0,0 2 28 0,7 0 23 16,-2 0 17-16,2 1 11 15,6-1 8-15,-6 4 8 0,6 0 6 0,0 0 2 0,0-4 4 0,0 4 4 16,6 0 13-16,-6 0 17 16,14 0 24-16,-8 0 28 0,7 0 37 0,0 0 33 0,6 4 15 0,-5-4-3 15,5 0-18-15,0 0-31 0,1 0-49 0,-1 0-54 0,1 0-43 16,-1 0-36-16,-5 0-29 0,6 0-19 15,-8 0-19-15,-5 0-9 0,6 0-7 0,-7 0-10 0,1 0-3 0,-1 0-14 16,0 0-38-16,-6 0-92 16,8 0-136-16,-8 0-135 0,0 0-133 0,0-4-120 0,0 4-98 15,0 0 20-15,0 0 97 0,0 0 117 16,0 0 125-16</inkml:trace>
  <inkml:trace contextRef="#ctx0" brushRef="#br0">14321 4499 28 0,'-6'-4'225'0,"6"0"25"0,-6 4-5 16,6-4-41-16,0 4-35 0,0-3-16 0,0 3-6 0,0 0 1 0,0 0 2 15,0 0-1-15,-8 0-4 0,8 0-4 0,0 0-5 16,0 3-1-16,0-3 0 0,0 4 2 0,8 0 6 15,-8 0 6-15,0 3 14 0,0 0 14 0,0 0 8 16,6 1 13-16,-6 3 5 0,6 0 2 16,0 0-7-16,-6 3-13 0,7 1-13 0,0 0-21 0,-7-1-20 0,6 1-19 15,-6 3-16-15,0 1-14 16,7-1-11-16,-7 0-5 0,6 0-4 0,0 1-5 16,-6-1-6-16,8-3-9 0,-8 0-3 0,0-1-10 0,6 1-9 0,-6-4-5 0,0 0-6 15,0 0-2-15,6-4-3 16,-6 0-4-16,0-3 0 0,0 4-2 0,6-6 1 0,-6 2-2 0,0-4-5 15,0 5-1-15,0-5-2 16,8 0-13-16,-8 0-23 0,0 0-37 0,0-5-61 0,0 5-95 0,-8-6-104 16,8-2-81-16,0 0-60 15,-6-2-38-15,0-1 4 0,6 0 45 0,-6-4 55 0,-2-3 45 0,2 0 31 16,0-1 6-16,-1 1 24 16,1-4 34-16,-1 3 39 0</inkml:trace>
  <inkml:trace contextRef="#ctx0" brushRef="#br0">14289 4575 111 0,'0'-14'245'16,"0"-1"32"-16,6 4-16 0,0 0-36 15,-6 0-24-15,8 4-7 0,4-4 4 0,-6 3 9 0,8 1 16 16,-8 0 22-16,7 3 25 0,1-3 20 16,-2 3 14-16,2 4 1 0,-2 0-17 0,8 0-37 0,-7 0-45 15,-1 4-47-15,2 0-48 0,-1-1-40 16,0 1-27-16,0 3-19 0,-7 0-11 0,2-3-12 0,-8 4-4 16,6-1-5-16,-6 4-2 0,0 0 2 0,-6-4-3 0,-2 4-3 0,2 0-18 15,0-4-25-15,-7 4-32 16,-1-4-23-16,2 4-5 0,-2-2-6 0,2-2 18 15,-2-4 29-15,1 4 30 0,7-3 21 0,-8 3 11 0,14-7 10 16,-6 4 8-16,6-1 4 0,6-3 3 0,2 4 5 0,-2-4 3 16,13 4 13-16,-5-4 16 15,4 0 15-15,9 0 15 0,-7 0 7 0,6 0 16 0,-7 0-3 0,1 0-12 16,6 4-1-16,-6-4-5 0,-1 0-5 16,-6 3-14-16,6 1-12 0,-5 3-5 0,-8-3-7 0,0 7 0 15,1-4 5-15,-7 5 7 0,-7-2 8 0,1 5 6 0,0-5-2 16,-8 6-5-16,2-5-8 0,-8 0-5 15,1 0-9-15,5 0-7 0,-6 0-7 0,1-4-7 0,-1 0-5 16,8 0-4-16,-8-7-1 0,7 5-4 16,-7-5-21-16,8-5-48 0,-2 2-107 0,2-1-159 0,-2-3-155 15,1-4-141-15,13-1-138 47,-6-2-52-47,12 3 56 0,1 1 129 0,-1-2 141 0,8-3 133 0</inkml:trace>
  <inkml:trace contextRef="#ctx0" brushRef="#br0">14986 4418 210 0,'0'-8'382'0,"0"5"51"0,0-1 50 16,-7 0-54-16,7 1-49 0,-7 3-24 16,7 0-18-16,0-4-23 0,-6 4-29 0,6 0-40 0,0 0-40 15,0 0-43-15,0 4-23 0,0-1-2 0,0 1 0 0,6 3-2 16,-6 4-11-16,0 0-8 0,7 9-15 15,-7-3-17-15,7 1-9 0,-1 4-11 0,-6 0-3 0,7 4-7 16,-7-4-6-16,6 4-3 0,0-1-4 16,-6 1-3-16,7 0-5 0,0-1-5 0,-7 0-4 15,6-2-4-15,0-1-4 0,-6 0-3 0,8-4-3 16,-2 0-4-16,-6 1-4 0,6-5-4 0,-6-2-1 16,0 2 1-16,7-3-2 0,-7-3-1 0,0-1 0 15,-7-3-2-15,7-1-1 0,0 1-9 0,0-1-13 0,0-3-23 16,0 0-41-16,-6 0-81 0,0-3-125 0,6-1-121 15,-8-3-104-15,-4 0-83 0,12-4-53 0,-7-5-22 16,7 2 45-16,0-1 84 0,0-3 94 0,7 0 95 0</inkml:trace>
  <inkml:trace contextRef="#ctx0" brushRef="#br0">15220 4619 210 0,'13'-3'316'0,"0"3"37"0,7-4 15 0,-1 4-46 0,1-3-13 0,6 3 32 16,0 0 55-16,-1 0 37 15,1 0 10-15,1 0-28 0,-7 0-60 0,-2-4-89 0,2 4-93 0,0 0-71 16,-7 0-56-16,-7 0-46 16,8 0-71-16,-8 0-100 0,-6 0-101 0,6 0-100 0,-6 4-85 15,-6-4-66-15,6 0-20 0,-6 3 10 16,0-3 16-16,-8 4 52 0,8-1 66 0,-7 1 70 0</inkml:trace>
  <inkml:trace contextRef="#ctx0" brushRef="#br0">15285 4697 298 0,'0'3'344'0,"0"0"41"16,0 5-4-16,7-5-41 0,6-3-6 0,-1 4 28 0,8 0 47 0,0-4 44 16,-1 3 11-16,7-3-21 15,0 0-58-15,1 0-80 0,-9 0-83 0,2 0-80 0,0 0-58 0,-1 0-38 16,-5 0-20-16,-2-3-19 16,2 3-33-16,-8 0-63 0,7 0-122 0,-13 0-147 0,6 0-142 0,2 0-121 15,-8 0-102-15,6-4-48 0,-6 4 66 0,0 0 117 0,0 0 125 16,0-7 121-16</inkml:trace>
  <inkml:trace contextRef="#ctx0" brushRef="#br0">15838 4487 66 0,'0'-10'359'0,"0"6"70"0,0-3 75 16,0 3 29-16,0 0-6 0,0 4-1 0,-6 0-16 0,6-3-29 0,0 6-46 15,0-3-64-15,0 4-93 0,0 3-87 16,6 4-53-16,-6 4-33 0,8-1-20 0,-8 1-14 15,6 3-10-15,-6 4-10 0,0 0-4 0,6 1-5 16,-6 2-9-16,7-3-7 0,-7 0-2 0,0 3-4 0,0-3-10 16,0 1-3-16,0-1-1 15,0-5-2-15,0 2-6 0,0-4-6 0,0-4 0 0,0 0-8 0,0 0-22 16,0-4-35-16,0-4-72 16,0 5-116-16,0-4-142 0,0 0-123 0,0-4-101 0,0 0-86 0,0 0-56 15,0 0 53-15,0 0 105 0,0 0 112 0,0 0 113 0</inkml:trace>
  <inkml:trace contextRef="#ctx0" brushRef="#br0">16053 4854 154 0,'7'0'363'0,"0"-4"51"0,-7 1 50 0,6-1-38 0,-6-4-35 0,7 2 2 0,-1-2 15 0,1-3 7 0,-7 0-9 0,6-1-25 0,7-2-52 0,-7-4-82 0,8 3-70 0,-8-3-53 16,7-1-35-16,0-2-27 0,0-1-23 0,1-1-13 0,-2 2-13 15,2-2-6-15,-2-2-6 16,1 3 0-16,1 0 0 0,-2 0-1 0,2 4 4 0,-8 0 0 16,7 4-2-16,-6 2-1 0,-1 1 1 15,-6 3 5-15,7 1-4 0,-7 0 0 0,6 3 1 0,-6 0-2 0,0 1-2 16,0 3-5-16,0 0 2 16,6 0-1-16,-6 0 1 0,0 3 0 0,8 1 3 0,-2 3 1 0,0 1-2 15,-6-1 1-15,6 4 2 0,1 0-2 0,0 4 1 0,-7 0 2 16,6 3 6-16,1 0 4 0,-1 0 4 15,0-3 6-15,2 7 2 0,-2-4-1 0,0 1-1 0,-6-5-3 16,6 4-5-16,2 1-4 0,-2-4-1 16,-6 3 0-16,6-4 1 0,1 1-1 0,-1-1 3 15,1 2-1-15,-7-2-2 0,7-3-2 0,-1 0-3 16,0 0-3-16,-6-3-3 0,0-1-3 0,7 0 1 0,-7 0-1 16,0-2 4-16,0-2-3 0,0 0-1 0,0-3-6 0,0 0-11 15,-7 0-18-15,1 0-37 0,0 0-55 16,-8-3-92-16,1-5-90 0,1 5-75 0,-8-5-50 15,0 1-16-15,1 0 23 0,-1 0 71 0,0-4 85 16,1 3 78-16,-7-3 64 0,0 4 49 0,6-4 38 0,1 3 30 0,-1 4 34 16,0-3 40-16,8 4 48 15,5-1 63-15,1 0 76 0,-1 4 81 0,1-3 51 0,6 3 30 16,0-4-7-16,6 4-32 0,1-4-59 16,12 4-73-16,-5 0-62 0,5-3-57 0,0 0-36 0,8 3-24 0,-8-4-20 15,0 0-19-15,1 0-12 0,-1 4-19 0,1-3-54 0,0 3-111 16,-7-4-139-16,-1 4-128 0,2-4-117 15,-2 4-87-15,-4-3-61 0,4-1 8 0,1 4 90 16,1-4 103-16,-14 4 104 0</inkml:trace>
  <inkml:trace contextRef="#ctx0" brushRef="#br0">16724 4480 123 0,'0'-7'360'0,"0"3"60"0,0 4 65 0,0-3-8 0,0-1-30 15,0 4-7-15,0 4-6 16,0-4-10-16,0 3-26 0,0 5-46 0,7-1-61 0,-7 4-66 0,6 3-52 16,1 1-41-16,-7 3-22 15,7-3-18-15,-1 7-12 0,0-3-6 0,1 2-7 0,0 1-4 0,-1-3-9 16,0 3-3-16,1-1-6 16,0 1-10-16,-1-3-3 0,-6 3-8 0,7-4-3 0,-7-3-7 0,6-1-4 15,0 2-3-15,1-2-5 0,-7-7-1 0,7 4 0 16,-7-4-3-16,6 1-4 0,-6-4-7 0,6-2-15 15,-6-2-25-15,0 4-35 0,8-4-69 0,-8 0-119 0,0 0-136 16,-8-4-124-16,8 2-108 0,0-6-110 16,0 0-36-16,0 1 69 0,8 0 112 0,-8-4 123 15,12 1 127-15</inkml:trace>
  <inkml:trace contextRef="#ctx0" brushRef="#br0">17252 4429 267 0,'-7'0'340'0,"7"-4"33"0,0 4-13 16,0 0-62-16,0 4-39 0,0-1-9 15,0 1 8-15,0 3 16 0,0 2 19 0,0 1 4 16,0 1-5-16,7 3-16 0,-7 1-14 0,6 3-23 16,-6-3-23-16,7 7-23 0,0-4-25 0,-1 0-28 15,0 5-29-15,1-2-15 0,0 2-17 16,-7-1-12-16,6-1-7 0,0-2-9 0,1-1-4 0,-7 4-5 16,7-7-6-16,-7 0-7 0,6-1-8 0,-6 1-2 0,0-7-7 15,0 2-8-15,7-6-2 0,-7 3-1 0,0-3-3 16,0-1-5-16,6-3-12 0,-6 0-15 0,0 0-25 0,0 0-43 15,0-3-77-15,0-1-97 0,0-3-90 16,0-1-78-16,-6-3-55 0,-1-3-28 0,7 3 18 0,-6-7 54 16,-1 3 56-16,0-3 55 0,1-5 44 15,0 5 35-15,-8-4 29 0,8 0 27 0,-7 4 38 0,6-4 53 16,1 4 67-16,-1-1 72 0,1 5 70 16,0-1 51-16,-1 0 35 0,7 1 15 0,7 3-1 0,-1 0-2 15,0 0 1-15,1 3 7 0,6 1 7 0,0 0 10 0,0 0 8 16,0-1 4-16,7 5 0 0,-7 0-6 15,-1-2-15-15,2 5-22 0,-2-4-32 0,8 4-36 0,-7 0-37 16,1 4-32-16,-2 1-21 0,-5-2-18 16,6 4-10-16,-7 0-3 0,-6 4-2 0,0 0-4 0,0 4-13 15,-6-4-12-15,0 3-16 0,-8 1-10 16,2 0-3-16,-2-4 1 0,1 3 11 0,-7-2 21 0,8-1 16 16,-2-1 12-16,8 1 4 0,-7-4 3 0,7 1 13 0,6-4 17 15,0 3 36-15,0-3 41 0,6 3 31 16,7-3 34-16,1-1 19 0,4 1 6 0,9-4-21 0,-7 4-28 0,6-4-25 15,-1 0-30-15,-5 3-27 16,0-3-27-16,-1 0-17 0,1 4-11 0,-8-4-6 0,2 4-6 0,-2-4 4 16,-5 7 14-16,-7-4 15 15,0 5 10-15,-7-1 10 0,-5 5 12 0,-2-2 1 0,2 2-9 0,-8-2-12 16,1 1-6-16,-7 0-10 16,6-3-8-16,1 3-8 0,-1-4-6 0,-6 0-19 0,13-3-36 0,-7-1-74 15,8 2-117-15,-8-5-115 0,7 0-106 0,-1-5-88 0,2-2-57 16,-2 0-13-16,8-4 10 0,0-1 57 15,-1-2 78-15,-6 3 84 0,6 1 82 0</inkml:trace>
  <inkml:trace contextRef="#ctx0" brushRef="#br0">16978 4443 235 0,'-6'-7'290'0,"0"0"33"0,-1 3-27 0,7 0-46 16,-7 1-23-16,7 3-7 0,0 0 3 0,0 0 11 0,0 3 14 15,0 1 20-15,0 7 16 16,0 0 14-16,0 4 11 0,0 3 0 0,0-3-16 0,0 7-32 0,7 0-35 16,-7 0-38-16,0-1-37 15,7 6-29-15,-1-6-25 0,-6 5-18 0,6 0-12 0,0-1-7 0,-6 0-7 16,0-2-10-16,8-1-7 16,-8 0-7-16,6-4-12 0,-6 0-6 0,6-3-7 0,-6-4-4 0,0 0-4 15,7-1-3-15,-7-1 0 0,7-2-11 0,-7-3-24 0,0-1-42 16,6-3-84-16,-6 0-126 0,0 0-129 15,0-3-110-15,7-1-92 0,-7-3-69 0,6-4-31 0,0-1 65 16,1-2 96-16,12 3 107 0,1-3 103 16</inkml:trace>
  <inkml:trace contextRef="#ctx0" brushRef="#br0">17884 4403 129 0,'13'-7'357'15,"-7"3"52"-15,1 4 45 0,-7-3-25 16,0 6-42-16,0 1-8 0,0-1 9 0,-7 8-1 0,7 0-14 16,-6 0-27-16,6 4-47 15,0 0-64-15,0 3-57 0,-7 4-40 0,7-4-20 0,0 4-21 0,0 0-18 16,-6 0-9-16,6 1-12 16,0 2-7-16,-7-3-6 0,7 4 2 0,-7-1-2 0,1-2-3 0,6 2 4 15,-6-3-4-15,-1 0 0 0,7-4-4 0,0 4-4 0,-7-7-7 0,7 3-7 16,0-4-2-16,-6 2-5 15,6-5-2-15,0 0-5 0,0-1-1 0,0-2-2 0,-6-1-3 0,6-3-1 16,0 3-5-16,0-3-1 16,0-4-9-16,0 3-10 0,0-3-16 0,6 4-22 0,-6-4-41 15,0 0-81-15,0 0-117 0,0 0-117 16,0-4-111-16,0 1-94 0,0-1-85 0,0 4-23 0,0-7 68 16,0 3 98-16,0-3 110 0,0-1 112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27: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26168 670 64 0,'0'-7'257'0,"0"3"25"0,7-3 14 0,-7 3-60 16,0 1-49-16,0-1-30 15,0 0-17-15,6 4-8 0,-6-3-6 0,6-2-6 16,-6 5-4-16,8-3 0 0,-8 3 2 0,0 0 3 16,0 0 5-16,6-3 10 0,-6 3 18 0,0 3 27 15,0-3 42-15,6 3 47 0,-6 2 29 0,6 2 7 0,-6 0-13 16,0 4-31-16,7 0-47 0,-7 0-57 16,7 0-42-16,-7 4-32 0,6-1-23 0,1 1-15 0,-7 0-12 0,6-1-9 15,0 5-2-15,2-1-2 0,-2 0-2 16,6 1 5-16,-4 2 0 0,4 5 2 0,-5 0-1 0,6 0 4 15,-6 3 0-15,5 0-1 0,-6-3 0 0,8 3-3 16,-8-3 0-16,1-4-5 0,-1 0-2 0,1-4-5 0,0 1-2 16,-1-1-4-16,0-4-2 15,0 1-7-15,-6-4-1 0,8 0-7 0,-2 0-10 0,-6-4-16 0,0-3-17 16,6 4-21-16,-6-5-38 0,0-3-52 0,0 3-79 0,0-3-88 0,0 0-83 16,0 0-74-16,-6-3-54 0,6 0-22 15,-6-5 10-15,-2 4 0 0,8-3 40 0,-6-4 66 0,0 4 74 16,0-4 73-16</inkml:trace>
  <inkml:trace contextRef="#ctx0" brushRef="#br0">26155 740 188 0,'0'0'260'0,"0"0"16"0,0 0-26 0,0 0-40 0,0 0-29 0,0-4-16 16,0 4-8-1,0 0-8-15,0 0-7 0,0-3-6 0,0 3-3 0,6 3-2 0,-6-3 4 16,0 4 11-16,0-4 13 0,7 4 17 0,-7 3 15 16,0-3 21-16,0 3 11 0,0-4 10 0,-7 8 6 0,1-3-3 15,6 3-14-15,-7 0-27 0,1 0-24 0,-7 3-27 0,6 1-30 0,1 4-23 16,-7-1-14-16,6 0-10 0,1 0-8 16,-7 4-7-16,7 4-4 0,-8-4-3 0,8 1-8 0,-8-2-3 15,8 1-8-15,-7 0-6 0,7-4-4 16,-8 0-7-16,8-3-2 0,0-1-5 0,-8-3-1 0,8 0 0 0,0 1-3 15,-1-5-2-15,7 0-6 0,-7 0-5 16,7-3-8-16,-6 0-12 0,6 0-9 0,0-4-13 0,-7 0-20 16,7 3-30-16,0-3-59 0,0 0-83 0,0-3-87 15,-6-1-77-15,6 0-66 0,0 0-43 0,-6-3-3 0,6 4 29 16,0-8 29-16,0 4 7 0,6 0 43 0,-6-5 56 0,6 4 56 16</inkml:trace>
  <inkml:trace contextRef="#ctx0" brushRef="#br0">26025 963 125 0,'0'0'308'0,"0"0"40"0,-7-4 23 0,7 4-53 0,0 0-50 16,0 0-28-16,0 0-14 0,0 0-6 0,0 0 2 0,7 0 3 0,-7 0 12 15,6 0 9-15,0 0 17 16,2 0 5-16,-2 0-2 0,0 4-14 0,8-4-32 0,-8 0-37 0,7 0-44 15,0 4-35-15,-6-4-29 0,5 0-19 16,2 0-14-16,-2 0-10 0,-5 3-6 0,6-3-1 16,-6 0-9-16,5 0-5 0,-4 0-5 0,-2 4-3 15,0-4-3-15,0 0-6 0,1 0-1 0,0 0-1 0,-7 0-5 0,6 0-16 16,-6 0-35-16,7 0-63 0,-7 0-88 0,0 0-98 0,0 0-97 16,0 0-88-16,0-4-66 0,0 1-53 15,6-1-12-15,-6 0 48 0,0 1 76 0,0 3 87 0,-6-7 95 0</inkml:trace>
  <inkml:trace contextRef="#ctx0" brushRef="#br0">24956 652 254 0,'0'-4'320'15,"0"4"36"-15,0 0-15 0,0 0-51 0,0 0-29 0,0 0-7 16,8 4 5-16,-8-1 23 0,6 5 20 15,-6-1 11-15,6 0-3 0,-6 1-10 0,6 3-19 16,1-4-34-16,0 4-43 0,-1-1-42 0,1 2-35 16,-1-1-30-16,-6-3-31 0,6 2-23 0,2-2-15 0,-8-1-12 15,6 0-12-15,-6 1-17 0,0-5-33 0,0 5-53 0,0-5-71 16,0-3-75-16,0 4-71 0,0 0-58 0,0-4-36 16,0 3-11-16,0-3 8 0,0 0 15 0,0-3 11 0,0-1-3 15,0-3-3-15,6 3 28 0,-6-3 42 16,6-1 51-16</inkml:trace>
  <inkml:trace contextRef="#ctx0" brushRef="#br0">25120 721 56 0,'6'0'277'0,"0"0"37"16,1-3 20-16,-7 3-42 0,6-4-53 15,1 4-32-15,-7 0-22 0,7 4-13 0,-7-4-15 0,0 3-19 16,6 0-21-16,-6 6-26 0,0-6-23 0,0 5-20 0,-6-1-14 0,-1 0-14 16,0 0-11-16,-6 1-9 15,7-1-14-15,-8 4-9 0,2-4-6 0,-8 1-4 0,7-1-4 0,1 0 4 16,-2-3 6-16,2 3 5 0,-2 1 5 15,8-5 6-15,-7 1 4 0,-1 3 1 0,8-3 2 0,-6-4 1 0,4 3 1 16,2 2 0-16,6-5 2 0,0 3 4 16,-6-3 10-16,6 0 8 0,0 0 10 0,6 0 7 0,0 0 11 15,2 0 5-15,-2 0 7 0,6 0 7 0,2 0 8 0,-1-3 4 16,-7 3 1-16,8-5-4 0,-2 5-10 0,8-3-14 16,-7 3-15-16,0-4-14 0,0 4-25 0,-1-4-33 0,-4 1-42 15,4 3-46-15,-5 0-55 0,-1-4-56 16,-6 4-47-16,7 0-25 0,-7 0-21 0,-7 4-24 0,1-4-25 0,-7 3 20 15,-1 1 36-15,-4 3 44 16</inkml:trace>
  <inkml:trace contextRef="#ctx0" brushRef="#br0">24768 974 102 0,'-13'7'285'16,"-1"1"37"-16,8-1 14 0,0-3-48 0,6-1-45 0,0 1-30 0,6 4-19 0,0-8-13 16,8 3-14-16,-1-3-11 15,6 4-14-15,0-4-6 0,8 0-5 0,-8-4-5 0,14 1-9 16,-7 3-10-16,7-3-18 0,-7-6-18 15,6 6-23-15,-5-1-16 0,-1-3-11 0,-7 3-21 0,1 0-37 16,-2 1-47-16,-4-5-49 0,-1 5-60 0,0-1-59 16,-6 0-49-16,5 1-27 0,-4-1-18 0,-2-3-31 0,-6 3-12 15,0 1 22-15,0-1 42 0,0-3 48 0</inkml:trace>
  <inkml:trace contextRef="#ctx0" brushRef="#br0">25035 689 259 0,'-6'-4'383'0,"6"0"45"0,-8 0 37 15,2 4-85-15,6-3-80 0,0 3-49 0,-6 0-29 0,6 3-14 16,6 1-9-16,-6 4-4 0,0-1-9 0,6 0 3 0,-6 4 5 16,8 3 6-16,-2 2-2 15,0 2-5-15,-6 4-13 0,6-4-16 0,2 8-22 0,-2-5-22 0,0 6-18 0,1 2-17 16,-7-4-13-16,6 4-15 15,-6-3-6-15,0 1-10 0,7-2-10 0,-7-3-8 0,0-1-10 0,0-2-1 16,0-1-8-16,0-3-4 0,0-1-5 16,0-2-9-16,7-1-13 0,-7-4-22 0,0 0-29 0,0-3-39 15,-7-1-56-15,7 1-63 0,0-4-63 0,0 3-57 0,0-3-50 16,0-3-31-16,0-1-12 0,0-3 4 0,7 0 13 16,-7-5-1-16,6-2 3 0,-6-1 33 0,6-3 51 0,0-4 56 15</inkml:trace>
  <inkml:trace contextRef="#ctx0" brushRef="#br0">25276 769 238 0,'0'0'391'0,"0"4"49"0,0-1 48 0,0 1-57 0,-6 0-56 0,6 3-31 0,0 0-16 0,0 1-24 0,0-1-35 0,0 0-48 16,0 1-60-16,0-1-61 0,0 0-53 0,0 0-52 15,6 1-54-15,-6-5-57 0,0 5-57 0,0-5-48 0,0-3-39 0,6 5-18 16,-6-5 3-16,0 3 10 0,0-3 13 15,0 4 12-15,0-4 11 0,0 0 5 0,0-4-1 0,-6 1-11 16,6-2-23-16,0-1-5 0,0-2 14 0,6 0 24 16</inkml:trace>
  <inkml:trace contextRef="#ctx0" brushRef="#br0">25335 685 51 0,'0'-8'311'0,"0"1"48"15,6 3 44-15,-6 1-22 0,0 3-51 16,0 0-20-16,0 0-4 0,0 3 8 0,0 5 10 0,6 3 10 15,-6 0-10-15,7 3-17 0,-1 0-25 16,-6 9-37-16,7-5-40 0,0 4-42 0,-1 4-33 0,0 0-31 16,-6 0-22-16,7 3-14 0,-7 4-8 15,0-4-6-15,0 4-5 0,0-4-4 0,0-3-4 0,0 3-3 0,0-3-2 16,0-4-4-16,0-1-6 0,-7-1-3 0,7-2-2 0,0-4-3 16,0 1-2-16,0-1-4 0,-6-3 1 15,6 0-3-15,-6-3-2 0,6-1-2 0,0-4-4 0,-7 5-4 0,7-5-7 16,0-3-6-16,0 4-5 0,-7-4-13 15,7-4-12-15,-6 4-23 0,-1-3-57 0,-5-5-94 0,4 2-111 16,2-6-100-16,-6 1-90 0,5-3-72 16,0-5-37-16,1 1-16 0,6-3 53 0,-7-6 79 0,1 5 88 0,6-3 90 15</inkml:trace>
  <inkml:trace contextRef="#ctx0" brushRef="#br0">25432 755 228 0,'0'-4'362'0,"7"0"35"0,-1 1 23 0,0-1-89 16,8 4-88-16,-8-4-58 0,7 4-41 15,0 0-30-15,7-3-23 0,-7 3-25 0,7 3-24 0,-1-3-19 16,0 0-11-16,0 0-5 0,-5 4-4 0,6-4-1 0,-7 4-1 0,-7-1-2 16,0 1-3-16,1 0-4 15,0-1-7-15,-7 4-7 0,-7-3-9 0,0 0-3 0,1 3-4 0,-7-3-2 16,0 3 2-16,0-3 4 0,-1 3 5 15,-5-3 4-15,6 3 6 0,-6-3 7 0,-1-1 3 0,7 5 3 16,0-5 3-16,0-3 3 0,7 4 7 16,-8 0 9-16,14-4 16 0,-6 0 18 0,0 3 22 0,6-3 21 0,0 0 21 15,0 4 18-15,0-4 18 0,0 0 13 16,6 0 7-16,0 0 1 0,1-4-4 0,0 4-16 0,6 0-26 16,-7-3-29-16,7-1-31 0,-6 4-40 0,5-4-58 0,-4 1-65 0,4-1-64 15,1 0-61-15,-6 1-56 16,6-1-40-16,-7 0-18 0,8 1 2 0,-8-1 12 0,0 0 16 0,-6 1 18 15,7-5 12-15,-7 5 6 0,0-5 3 16,0 5 18-16,-7-5 31 0</inkml:trace>
  <inkml:trace contextRef="#ctx0" brushRef="#br0">25569 721 105 0,'-7'0'233'0,"1"-3"13"0,6 3-16 16,-6-4-32-16,-2 4-27 0,8-4-17 0,0 4-6 0,0-3-5 16,-6 3-7-16,6 0-11 15,0-4-12-15,0 4-10 0,0 0-8 0,0 4 0 0,0-1 0 0,0 1 4 0,0 3 4 16,0 0 2-16,0 5-2 15,0-1-7-15,6 0-7 0,-6 3-3 0,8 1-7 16,-8 0-4-16,6-1-10 0,0 5-9 0,1-5-9 0,-1 4-13 16,-6-3-10-16,7 0-10 0,-1 0-4 0,-6-1-6 0,0-3-8 15,7 4-19-15,-7-8-23 0,0 4-26 0,0-7-28 16,0 3-25-16,0-3-17 0,0-1-6 0,0 1 3 16,-7-4 9-16,7 0 13 0,0 0 10 0,-6-4 11 0,6 1 14 0,-7-1 15 15,1 0 15-15,-1 1 13 16,-5-5 14-16,4 5 13 0,2-1 7 0,-7 0 9 0,0 1 7 0,7-1 8 0,-7-3 12 15,6 3 10-15,0 1 13 16,-5 3 9-16,5-4 9 31,0 0 6-31,7 4 1 0,-6 0-1 0,6-3-1 0,-6 3 2 0,6 3 0 0,0-3 8 0,0 0 6 0,0 4 7 0,0 0 3 0,0-1-3 0,0 1-5 16,0-4-12-16,6 4-14 0,-6-1-12 0,0-3-10 16,0 4-11-16,6-4-9 0,-6 0-7 0,7 0-3 0,0 0-4 15,-1-4-3-15,0 4-2 0,-6 0-11 0,7-3-12 0,-7 3-18 16,7-4-17-16,-7 4-18 0,0-4-17 15,0 4-9-15,6-3-11 0,-6-1-8 0,0 0-10 0,0 1-3 16,0-1 1-16,0-3 5 0,0 3 11 16,0-3 14-16,-6 3 17 0,6-3 17 0,0 3 15 0,0-3 13 15,-7 0 10-15,7 2 10 0,0 2 10 0,-7 0 6 0,7-2 5 0,0 5 5 16,0-3 5-16,0 3 2 0,0 0-3 16,0-4-1-16,0 4-2 0,0 0-2 0,0 0-2 15,0 0-6-15,0 0-7 0,-6 0-7 0,6 0-10 0,0-4-9 16,0 4-9-16,0 0-4 0,-6-3 1 0,6 3 6 0,0 0 7 15,0-4 9-15,0 4 8 0,0 0 10 16,0-3 8-16,0 3 5 0,0 0 2 0,-7 0 2 0,7-4 4 16,0 4-1-16,0 0-6 0,0 0-9 0,0-4-9 15,0 4-10-15,0 0-14 0,0 0-11 0,0 0-10 0,0 0-5 16,-7 0-1-16,7-3 4 0,0 3 5 0,0 0 11 0,0 0 11 16,0 0 11-16,0 0 7 0,0 0 4 15,0 0 8-15,0 0 8 0,0 0 7 0,0 3 6 0,0-3 10 16,0 0 8-16,0 0 5 0,-6 4 2 15,6-4 0-15,0 0 1 0,0 0-1 0,0 4-1 0,0-4 2 0,0 0 2 16,6 3 2-16,-6 1 3 0,0-4 2 16,0 7 5-16,0-3 5 0,7 4 6 0,-7-2 3 0,7 6 4 15,-7-5 5-15,0 4 0 0,0 4 2 0,0-4 1 0,0 0 7 0,0 3 2 16,0-3-4-16,0 0 1 0,0 0-3 16,0 0-6-16,6-4-6 0,-6-3-10 0,0 4-1 0,6-5-8 15,1 1-9-15,6-4-7 0,0 4-7 0,0-4 0 16,0 0 4-16,1-4 1 0,5 4 5 0,-6-4 3 0,6 1 2 15,-5 3-9-15,5-3-8 0,-6-2-14 16,6 1-29-16,-5-3-37 0,-2 3-47 0,2-3-54 0,-1 0-62 16,0-1-60-16,-7 1-50 0,7 0-36 15,-7-4-37-15,2 0-40 0,-2 0 15 0,0-4 40 0,-6 4 54 0</inkml:trace>
  <inkml:trace contextRef="#ctx0" brushRef="#br0">25738 747 300 0,'7'0'345'0,"-1"0"38"0,0 0-10 16,8 0-62-16,-8 0-44 0,7 0-26 0,0 0-21 16,0 0-22-16,7 0-29 0,0 0-40 0,-1 0-41 0,7 0-40 15,-6-3-45-15,-1-1-47 0,1 0-49 0,-8 4-52 0,8-3-46 0,-14 3-39 16,8 0-12-16,-8 0 9 0,-6 0 27 16,0 3 39-16,-6-3 40 0,-1 4 39 0,-6 0 32 0,1-1 29 15,-2 5 21-15,1-5 18 0,0 1 18 16,6 3 17-16,-5-3 16 0,-2-1 14 0,8 5 13 0,-7-5 9 0,6 1 6 15,1 3 7-15,-1 1-1 16,7-1-3-16,-6 0-5 0,6 1-4 0,-6 3-8 0,6-4-9 0,0 4-9 16,-7-3-7-16,7 3-10 0,0-4-13 15,0 0-11-15,0 0-11 0,-7-3-10 0,7 3-7 0,0-3-8 16,0-4-8-16,0 4-9 0,0-4-11 0,0 0-11 0,0 0-10 0,0 0-5 16,0 0-3-16,7-4 4 15,0 0 9-15,-1 1 8 0,0-1 12 0,7 0 14 0,1 1 15 0,-2-1 14 0,8 0 16 16,-1 1 22-16,1-1 20 0,0-4 11 15,6 5 10-15,-7 0 1 0,7-2-10 0,0 2-17 0,-6-1-21 16,-1-3-35-16,1 3-44 0,-1 1-47 16,-5-1-49-16,-2 0-49 0,-4 1-48 0,-2 3-28 0,-6-4-16 15,0 4-5-15,0 0-8 0,-6 0-17 16,-8 0 5-16,1 0 22 0,0 4 31 0</inkml:trace>
  <inkml:trace contextRef="#ctx0" brushRef="#br0">26018 860 47 0,'-13'5'222'0,"0"-2"23"16,7 0-6-16,0 2-24 0,-2-2-16 0,2 1-5 0,0 3 6 15,-1 0 12-15,7 1 15 0,-7 3 12 16,7 0 14-16,-6 0 11 0,6 3 4 0,0 1 5 0,-7 3-8 0,7-3-17 16,0 3-34-16,0-3-37 0,-6-1-38 15,6 1-43-15,-6 0-34 0,6-1-35 0,0-3-38 0,0 0-65 16,-7 0-71-16,7-3-75 0,0-1-75 0,-7 0-66 0,7-3-46 0,7-1-12 16,-7-3 2-16,7 0-10 0,-7 0-10 15,6 0 26-15,0-3 45 0,7-1 54 0</inkml:trace>
  <inkml:trace contextRef="#ctx0" brushRef="#br0">26546 758 160 0,'0'0'288'0,"0"0"27"0,0 0-6 16,0 0-70-16,0 0-60 15,6 0-45-15,-6 0-32 0,6-3-23 0,2 3-22 16,-2-4-20-16,0 4-16 0,1-4-9 0,-1 1-7 16,7 3-3-16,-6-4 0 0,-1 0-1 0,0 1 1 0,2 3-2 0,-2-5 0 15,0 5 0-15,1-4 2 0,-7 4 4 0,0-3 5 0,7 3 14 16,-7 0 17-16,0 3 26 0,0-3 31 0,-7 9 38 16,7-6 41-16,-7 5 37 0,-5-1 27 0,4 0 20 0,2 4 7 15,0 0-6-15,-7 0-19 0,0 0-22 16,6 0-27-16,-5 0-34 0,-2 0-35 0,1 0-27 0,7 0-22 0,-7 0-20 15,6-3-16-15,1-1-7 16,-1 0-9-16,0 0-2 0,7 1-3 0,0-5 1 0,0 1 1 0,0-4 0 16,7 4 1-16,0-4-3 0,6 0-4 15,6 0-5-15,0 0-1 0,1-4-6 0,6 0 0 0,-7 4 0 16,8-3 0-16,-7-1 0 0,6 0-3 0,-7 4 0 0,7-3-14 0,-6-1-12 16,6 0-32-16,-13 1-71 15,6-1-105-15,-6 1-101 0,1-2-87 0,-2 2-82 0,-5 0-54 0,6-5-1 16,-7 4 32-16,-6 0 21 0,0-3 49 15,0 4 66-15,-6-1 71 0</inkml:trace>
  <inkml:trace contextRef="#ctx0" brushRef="#br0">26761 813 175 0,'0'0'287'0,"0"4"37"0,0-1-12 0,6-3-40 16,0 8-25-16,2-5-10 0,-2 1-2 16,7 3 3-16,-7-3-3 0,7 3-11 0,-6-3-27 0,-1-1-34 0,8 2-39 15,-8-2-44-15,0 0-63 0,-6-3-73 16,7 5-82-16,-7-5-85 0,0 0-88 0,7 0-81 0,-7 0-63 15,6 0-26-15,-6-5 26 0,0 5 59 16,-6 0 74-16</inkml:trace>
  <inkml:trace contextRef="#ctx0" brushRef="#br0">26773 901 49 0,'-6'15'288'16,"0"-4"39"-16,-1 3 37 0,7 1-38 0,-6-1-53 15,6 1-30-15,-7 3-20 0,7-3-15 0,-6 4-19 0,6-5-29 16,0 0-32-16,0-2-36 0,6 2-28 15,-6-3-20-15,0-3-18 0,0 3-10 0,0-4-9 0,0-3-7 0,0 3-11 16,0-4-11-16,0 1-10 16,0-4-10-16,0 4-8 0,0-4-3 0,0 3 1 0,0-3 3 0,0 0 1 15,0 0-4-15,0-3-9 0,7 3-12 0,-7-8-12 0,0 5-15 0,6-4-13 16,1-1-6-16,-7 1 1 16,12-3 6-16,-4-2 10 0,-2-3 12 0,0 0 16 0,1 5 18 0,6-5 15 15,-7 5 15-15,7-2 16 0,-7 6 22 16,8-3 22-16,-8 2 22 0,1 0 20 0,6 3 16 0,-7 0 11 15,-6 4 4-15,7 0-1 0,-1 0-1 16,1 4-2-16,-7 0 1 0,7-1 0 0,-7 1-3 0,6 0-8 0,-6-1-9 31,0 6-14-31,0-6-18 0,0 0-13 0,0 5-13 0,0-4-10 0,-6-1-9 0,6-3-3 0,0 4-7 16,-7-1-13-16,0-3-19 0,1 4-25 0,6-4-26 0,-7 0-29 0,1 0-29 16,0-4-19-16,-1 4-19 15,0-7-15-15,1 4-12 0,6-5-12 0,0 1-11 0,0-5-13 0,0 1-11 16,0-3-2-16,6-1 17 0,-6 1 30 15</inkml:trace>
  <inkml:trace contextRef="#ctx0" brushRef="#br0">26891 876 165 0,'0'-8'228'0,"6"0"1"16,1 5-22-16,0-5-26 0,-1 5-15 0,0-1-7 0,1 1-3 15,0-1-4-15,-1 0-5 0,0 1-12 0,1 3-21 16,-1 0-23-16,-6-4-23 0,7 4-22 0,0 0-17 16,-1 0-16-16,-6 4-14 0,6-4-18 0,-6 3-21 0,0-3-23 0,0 4-21 15,-6 0-19-15,0-1-13 0,6 1-4 16,-7-1 5-16,0 1 11 0,1 0 17 0,-7-1 18 0,7-3 20 0,-1 5 16 15,7-2 13-15,-7-3 9 16,7 0 5-16,-6 3 3 0,6-3 0 0,0 0 2 0,-6 0 1 0,6 0 3 16,0 0 1-16,0 0 2 15,0 0 3-15,0 0 3 0,0 0 2 0,0 5 0 0,0-5 0 0,0 0-3 16,0-5-3-16,6 5-3 0,-6 0-2 0,0-3-3 0,0 3 0 0,6-3-1 16,-6-2 1-16,0 5 2 15,0-3-1-15,0-1 6 0,0 4 7 0,0-4 6 0,0 1 9 0,0-1 9 16,-6 4 9-16,6-3 6 0,0 3 3 15,0-4 0-15,-6 4 1 0,6 0-2 0,0 0-4 0,0-4-2 16,0 4 1-16,0 4 13 0,0-4 16 0,0 4 20 16,-7-1 23-16,7 4 25 0,0 1 18 0,0 0 6 0,0 3 7 15,0-4 0-15,7 4 0 0,-1 0-6 16,0 0-10-16,1 0-12 0,6 0-23 0,0 0-22 0,-7-1-29 16,8-2-23-16,6 3-18 0,-8-4-16 0,1 0-5 0,0-3-7 0,-6 3-3 15,5-3-2-15,-4 4 0 0,-2-5-4 16,0 1-3-16,0 0-1 0,2 0-1 0,-8-1 5 0,0 4-4 15,-8-3 2-15,2-1 0 0,0 1 1 16,0 4 1-16,-8-5-8 0,1 0-13 0,0 1-28 0,0 0-39 0,1 0-46 16,-2-4-55-16,-6 0-60 15,7 0-59-15,1-4-53 0,5-4-52 0,-6 2-67 0,7-2-16 0,-1-3 27 16,7-3 53-16,0 3 74 0</inkml:trace>
  <inkml:trace contextRef="#ctx0" brushRef="#br0">27164 765 46 0,'0'0'279'16,"0"0"35"-16,0 0 27 0,0 0-54 0,0-3-59 0,7 3-42 0,-1 0-25 15,1 0-17-15,12-4-18 16,-5 4-20-16,5 0-23 0,7-3-23 0,-6 3-20 0,-1-4-15 15,7 4-12-15,-12 0-6 0,4-4-3 0,-4 4-2 16,-1 0-1-16,-7 0-1 0,-6 4 0 0,7-4 3 0,-14 4 8 16,7-1 15-16,-13 4 20 0,1 1 21 15,-2-1 26-15,2 4 26 0,-8-4 24 0,0 4 15 0,1-3 13 0,-1 3 5 16,1 0-3-16,-1-1-11 0,8 1-16 0,-8 0-23 0,0 1-21 16,7-1-25-16,-7-4-20 0,8 4-19 15,-8 0-15-15,7-4-9 0,7 1-17 0,-8-1-29 0,8 0-40 16,-8 0-46-16,8-3-51 0,0 0-49 15,6-1-40-15,0-3-22 0,0 0-8 0,0 0 4 0,6-3 12 0,8-1 20 16,-8-3 25-16,0 3 34 16,8-3 36-16,-2 3 39 0,1 1 36 0,1-5 33 0,-8 5 29 0,7 3 26 15,0-4 22-15,-7 4 22 0,7 0 23 16,-6 0 19-16,0 4 16 0,5 3 16 0,-4 0 12 0,-2 4 9 16,0 0 2-16,0 4-1 0,1 3-2 0,0-2-1 0,-7-2-9 0,0 4-5 15,6-3-5-15,-6 3-13 0,7-4-13 16,-7-3-18-16,0 4-16 0,0-4-20 0,0 0-22 0,0-4-27 15,0 0-42-15,0 2-52 0,0-7-54 16,0 3-61-16,0-2-62 0,6-3-49 0,-6 0-38 0,6 0-38 0,-6-3-18 16,8-2 24-16,-8 3 45 31,0-7 58-31</inkml:trace>
  <inkml:trace contextRef="#ctx0" brushRef="#br0">27406 956 94 0,'6'0'337'16,"-6"0"51"-16,6 0 52 0,-6 3-20 15,6 1-34-15,2 0-11 0,-8-1-14 0,12 1-21 0,-5 0-37 0,0-1-50 16,-1 1-72-16,1 0-96 16,-1-4-98-16,7 3-94 0,-6-3-94 0,-1 0-93 0,7 0-86 0,-6-3-61 15,-1 3-39-15,7-8-32 0,-6 5 27 0,-1-5 58 0,-6 5 73 0</inkml:trace>
  <inkml:trace contextRef="#ctx0" brushRef="#br0">27666 747 200 0,'7'-7'291'16,"-1"0"31"-16,-6-2-11 0,0 6-65 0,7-4-41 0,-7 3-23 0,0 4-16 16,0 0-17-16,-7 4-17 0,7 0-16 15,-6-1-21-15,-1 4-18 0,0 1-16 0,1 0-11 0,0-1-11 0,-8 0-14 16,8 4-10-16,0-4-2 0,-1 1 6 0,0-1 8 0,7-3 11 0,-6 3 12 16,6-3 15-16,0-1 13 15,0 1 15-15,0 3 16 0,6-7 21 0,1 4 11 16,0 0 7-16,5-4 4 0,2 0-5 0,-2 3-20 15,2-3-24-15,5 0-31 0,1 0-32 0,-1-3-64 0,-6 3-83 0,6 0-83 16,-5-4-87-16,6 0-75 0,-8 4-69 16,1-7-33-16,0 3-1 0,0 1 0 0,-7-5 16 0,8 1 45 0,-14 3 60 15,0-3 65-15</inkml:trace>
  <inkml:trace contextRef="#ctx0" brushRef="#br0">27797 755 13 0,'-8'3'246'0,"8"-3"39"15,-6 0 21-15,6 4-25 0,6-4-23 16,2 3-16-16,-2 1-6 0,0 3-3 0,7-3-5 0,0 0-10 15,0 3-23-15,1-3-26 0,-2-1-36 16,2 1-34-16,-8 0-35 0,7-1-35 0,-7-3-51 0,8 4-66 0,-8-4-73 0,-6 4-80 16,6-4-82-16,1 0-71 15,-7 0-58-15,0 0-4 0,0 0 37 0,0 0 62 0,-13 0 71 16</inkml:trace>
  <inkml:trace contextRef="#ctx0" brushRef="#br0">27744 849 15 0,'-6'8'271'0,"-1"3"37"0,0-3 36 0,7 2-29 0,-6 5-41 0,6-4-20 16,-6 4-3-16,6-1 6 16,0 1-2-16,0-1-8 0,0 1-15 0,0 0-18 15,0 0-23-15,0-4-28 0,0 3-26 0,0-3-25 0,0 3-30 0,0-2-26 0,-7-5-19 0,7 4-17 16,-7-4-9-16,7 4-8 16,0-3 0-16,-6-1-5 0,6-3-16 0,-6 3-11 0,6-4-23 15,0 1-23-15,-7 0-29 0,7-1-26 16,0-3-13-16,0 0-20 0,0 5-15 0,0-10-13 0,0 5-11 0,7-3-6 15,-1-1-2-15,-6-3 4 0,6 0 14 16,1-1 21-16,0 1 21 0,-1-3 22 0,0-2 25 0,1 5 23 16,0-8 21-16,-7 4 17 0,6 0 15 15,1 0 13-15,-1-3 11 0,0 3 7 0,1-1 9 0,0 1 7 0,-1 0 11 16,0 4 16-16,2 0 16 0,-2-1 16 0,0 5 15 0,1-1 12 16,-1 1 5-16,1-1 0 0,-1 4-4 15,1 0-3-15,-1 4-5 0,-6-1-9 0,6 1-9 0,2-1-10 0,-2 1-10 16,-6 0-15-16,0 3-11 15,6-3-9-15,-6 3-7 0,0 0-7 0,0-3-4 0,0 3-2 0,-6-3 0 16,6 4 0-16,-6-5 3 0,6 5 0 16,-8-4 0-16,8-1 0 0,-6 1-4 0,6-1-1 0,0-3-3 15,-6 0 0-15,6 4 1 0,0-4-2 0,0 0 3 0,-7 0-7 0,7-4-11 16,-6 1-14-16,6-1-20 0,-7-3-18 16,7-1-20-16,0 2-17 0,0-3-14 0,0-2-14 0,0 4-5 0,0-4-2 15,0 0 7-15,0 4 14 0,0-4 20 16,0 0 24-16,0 0 23 0,0 4 20 0,7-4 21 0,-7 3 15 15,6 1 15-15,-6 0 17 16,7 0 16-16,-1-1 17 0,0 5 12 0,2-5 12 0,4 4 6 0,-5 0 2 16,0 1 3-16,5-1 1 0,-5 1 0 15,-1 3-2 1,8-4-3-16,-8 4-7 0,7-4-10 0,-6 4-12 0,5 0-17 0,-5 0-14 0,6-3-16 0,-6 3-15 0,-1 0-22 0,0 0-25 0,2 3-21 16,-8-3-21-16,0 0-15 15,0 0-10-15,0 4-1 0,-8 0 1 0,2-1 2 0,0 1 0 0,-1-4 1 16,0 3 2-16,1 1 9 15,-1 0 10-15,1-4 12 0,-7 3 14 0,6 2 13 0,-5-5 12 0,5 3 8 16,-6 0 7-16,0-3 7 0,0 5 8 16,6-2 7-16,-5 1 10 0,4-1 12 0,-4 1 11 0,12 0 13 15,-7-1 10-15,1 1 8 0,6 0 8 0,0-1 3 0,0 1-1 0,6 0-3 16,1-4-7-16,-1 3-8 0,8-3-10 16,-2 0-12-16,2 0-10 0,-2-3-10 0,1 3-7 0,1-4-10 15,-2 0-12-15,2 1-16 0,-2-1-22 16,1 4-27-16,1-4-33 0,-8 1-35 0,0-1-39 15,2 0-37-15,-2 1-49 0,0-4-41 0,-6 2-2 16,6-1 21-16,-6-2 36 0</inkml:trace>
  <inkml:trace contextRef="#ctx0" brushRef="#br0">27946 795 7 0,'0'0'137'0,"0"0"-22"16,-7 0-29-16,7 0-34 0,0 3-22 16,0-3-14-16,0 0-8 0,0 0-3 0,-6 0-2 0,6 0 0 0,0 0-2 15,0 0 2-15,0 4 0 0,0-4-3 16,0 0 4-16,0 0 2 0,0 0 6 0,0 0 8 0,0 0 11 15,0 4 13-15,0-4 12 0,0 0 11 16,0 0 10-16,0 3 5 0,6-3 5 0,-6 0 1 0,0 0 3 16,7 0-1-16,-7 0 0 0,7-3 0 15,-1 3 1-15,0 0 1 0,1-4 0 0,6 4 5 0,-6 0 2 0,5-4 0 16,-4 4-4-16,4 0-6 0,-6-3-9 0,1 3-16 0,0 0-16 16,-1 0-15-16,1-4-10 0,-1 4-11 0,-6 0-10 15,6 0-14-15,-6 0-18 0,0 0-23 0,0 0-29 0,0 0-30 16,0 0-29-16,-6 0-20 0,6 0-15 15,-6 0-8-15,-1 0-2 0,1 0 2 0,-1 0 3 16,0 0 6-16,1 0 9 0,0-4 8 0,0 4 14 16,-2-3 25-16,2 3 33 0,6 0 39 0,-6 0 48 0,-1 3 47 15,7-3 39-15,-7 4 28 0,7-4 17 0,-6 4 5 0,6-1-2 0,-7 1-5 16,1 0-1-16,6-1 0 0,-6 1 2 16,-1 3 4-16,7-3 6 0,0 7 5 0,-7-4 2 15,7 4 3-15,7 4 0 0,-7 0 6 0,7-1 11 16,-1 1 12-16,0 0 14 0,1 3 11 0,-1-4 5 0,8 1-8 15,-8 0-18-15,8-1-29 0,-2-2-32 0,1-1-33 16,-6 0-27-16,6-4-24 0,-1 0-13 0,-4 1-4 0,4-5-8 16,2 4-2-16,-8-7-4 0,0 4-1 15,1 0-3-15,-1-4-8 0,1 0-6 0,-7 0-3 0,7 0-4 0,-7 0-3 16,6 0-5-16,-6 0-7 0,0 0-1 0,-6 0 2 0,6 0 1 16,-7 0 0-16,0 0 6 0,1 0 6 0,-7 0 5 15,7 0-7-15,-8 0-12 0,2-4-17 0,-2 4-28 0,1 0-37 16,-7 0-44-16,2-4-46 15,-2 4-43-15,0-4-43 0,1 4-35 0,-1-3-29 0,7 0-34 0,-7-1-20 16,14 0 19-16,-7 0 41 0,0-3 52 16</inkml:trace>
  <inkml:trace contextRef="#ctx0" brushRef="#br0">28233 791 63 0,'12'0'285'0,"2"0"24"0,-1-4 19 0,-1 4-59 16,2-3-64-16,-2 3-44 0,2 0-23 15,-1-4-13-15,7 4-14 0,-8-4-21 0,2 4-28 0,-2-3-23 16,-5 3-17-16,6 0-10 0,-6 0-5 0,-1-4-7 0,-6 4 1 0,6 0-2 16,-6 0 1-16,0 4 3 15,0-4 8-15,-6 7 15 0,0-3 12 0,-1 3 17 0,-6 4 14 0,0-4 13 16,-1 4 5-16,8 0 1 0,-6 0-5 15,-2 0-8-15,1 1-10 0,7-1-13 0,-8-1-14 16,8 1-11-16,0 0-8 0,0-3-11 0,-2 3-4 16,2-4-3-16,0-3-1 0,-1 3-12 0,7-3-20 0,-6-1-27 0,6-3-37 15,0 4-42-15,0-4-43 0,0 0-38 0,-7 0-27 0,7 0-18 16,0-4-12-16,-7 1-16 0,7-5-27 16,0 5 9-16,0-5 27 0,0 1 37 0</inkml:trace>
  <inkml:trace contextRef="#ctx0" brushRef="#br0">28245 846 252 0,'7'0'302'0,"0"-4"36"16,6 4-26-16,-1 0-39 0,8 0-24 0,-7 0-11 0,7 4 0 16,6-4 11-16,-6 3 12 15,5-3-6-15,1 4-20 0,7-4-29 0,-1 0-36 0,-6 0-47 0,7 0-63 16,-7 0-71-16,0 0-81 0,1-4-81 0,-9 4-80 0,2-3-80 0,0-1-57 16,-1 1-26-16,-5-1 3 0,-2 0 12 15,-5 1 13-15,-7-1 44 0,0-3 55 0,0 3 53 0</inkml:trace>
  <inkml:trace contextRef="#ctx0" brushRef="#br0">28617 762 87 0,'-7'-4'214'16,"1"4"10"-16,0 0-10 0,-2 0-22 0,2 0-13 0,6 0-4 0,-6 0 1 15,6 4-2-15,-6 3-3 0,6-3-3 0,0 7 1 0,0-4 6 16,0 4 7-16,0 4 9 0,6-4 13 16,-6 0 9-16,6 3 5 0,-6 1-4 0,6 0-9 0,-6-1-16 0,8-3-23 15,-2 4-20-15,0 0-27 0,-6-1-24 16,7 1-26-16,-7-4-19 0,6 3-15 0,-6-6-15 0,0 4-20 0,0-6-40 15,0 2-45-15,0-1-57 0,-6 0-60 16,6-3-55-16,-7 3-37 0,1-7-9 0,6 4 10 0,-6-4 31 16,-2 4 40-16,2-4 40 15,-6 0 42-15,5 0 36 0,-6-4 33 0,6 4 27 0,-6-4 19 0,0 4 19 16,7-4 19-16,-8 1 14 0,8-1 20 0,0 1 15 0,-1-1 18 0,1 1 19 16,-1-1 15-16,7 0 13 15,-7 0 9-15,7 1 9 0,0-5-2 0,0 4-8 0,7 1-19 0,0-5-19 0,-1 1-22 16,1 0-34-16,5-1-42 15,-5-3-53-15,12 4-58 0,-5-4-60 0,-1-3-67 16,0 3-51-16,0-4-33 0,-1 0-13 0,8 0 1 16,-7 1 5-16,1-4 4 0,4-1 17 0,-4 1 36 0,-1 3 40 0</inkml:trace>
  <inkml:trace contextRef="#ctx0" brushRef="#br0">28838 681 169 0,'26'-7'255'0,"-6"-1"32"0,0 1-26 0,-8 0-36 0,8 3-23 0,-13 4-10 15,-1 0 2-15,0 0-4 16,-6 4-1-16,0-1-9 0,-6 1-18 15,0 3-18-15,-1 1-26 0,-6-1-27 0,6 1-26 0,1-1-26 16,-7-4-14-16,6 5-12 0,1-5-5 0,0 5-5 0,6-5-2 16,-8 0 0-16,8 1-1 0,0 1 0 15,0-2 0-15,0 1 1 0,0-4 1 0,0 4-1 0,8-1 4 0,-2 1 0 16,-6-4 1-16,6 4 1 0,-6-4-3 0,7 3-3 0,-7-3-9 16,0 0-28-16,7 0-39 0,-7 0-47 15,0 4-55-15,-7-4-53 0,7 0-43 0,-7 3-22 0,1-3-6 16,0 0 6-16,-2-3 17 0,-4 3 23 15,5 0 36-15,-6 3 40 0,7-3 55 0,-7 4 67 0,7 0 72 0,-2 3 64 16,-4 0 44-16,5 1 28 0,7 3 7 16,0-4-5-16,0 8-7 0,0-4-3 0,0 7 3 0,7-4 10 15,-7 1 8-15,6 4 5 0,0-1 1 0,-6 0-6 0,0 0-8 0,8 1-15 16,-8-5-19-16,0 1-23 0,0 0-23 16,0 0-22-16,0-5-29 0,0-2-32 0,0-1-34 0,0 0-41 0,0-3-48 15,0 0-53-15,0-4-47 0,0 0-39 16,6 0-32-16,-6-4-37 0,6 0-6 0,-6-3 25 0,7 0 38 15</inkml:trace>
  <inkml:trace contextRef="#ctx0" brushRef="#br0">28878 842 201 0,'6'-7'246'0,"0"0"-3"0,1-1-32 0,6 5-34 16,-7-5-26-16,1 5-12 0,6-1-9 0,0 0-2 15,0 1-1-15,-6 3-2 0,5-4-6 0,1 0-9 0,7 4-9 16,-6 0-5-16,-2-3-3 15,8 3 0-15,-7 0 2 0,-1 0 6 0,2 0-2 0,-1 0-8 0,-7 3-14 16,7-3-15-16,-6 0-10 0,-1 4-4 16,1-4 7-16,0 4 11 0,-7-1 22 0,6 1 15 0,-6 3 12 15,0-3 5-15,0 0-1 0,-6 3-6 0,6 0-10 0,0 1-8 0,0-1-5 0,0 0-4 16,-7 5 0-16,7-6 1 16,-7 6 3-16,7 2-1 0,-6-3-4 0,6 4-8 0,-7 0-11 0,1-1-11 15,6-3-15-15,-7 4-11 16,1-1-8-16,6 1-6 0,-7-4-5 0,1 1-6 15,6-2 0-15,-6 1-5 0,-2-3-14 0,8-2-18 0,-6 2-37 16,0-4-56-16,6 3-70 0,-7-3-67 0,7-4-55 0,-6 3-46 16,6-3-21-16,-7 0 3 0,1-3 21 15,-1-1 26-15,1 0 31 0,-8 1 34 0,8-5 35 0,0 1 38 0,-8 0 41 16,8-1 39-16,-7-2 34 0,0-1 31 0,6 0 25 0,1-1 26 16,-7 5 20-16,6-4 17 0,1 0 16 15,-1 0 15-15,7 4 12 0,-6 0 14 0,6-1 9 0,0 1 14 0,0 0 7 16,6 3 4-16,1-3-1 15,-1 3-6-15,1 0-6 0,0 1-16 0,5 3-14 0,-5-4-15 16,0 4-15-16,5 0-14 0,-12-4-20 0,7 4-25 16,-1 0-22-16,-6 4-22 0,0-4-20 0,0 4-17 0,-6-4-6 15,-1 3 0-15,1 1 9 0,0 0 14 0,-8-1 16 0,8 1 17 0,-7 0 17 16,6-1 18-16,-6 1 18 0,7 0 24 16,0-1 25-16,-1-3 28 0,0 4 30 0,7 0 30 0,-6-1 34 15,6-3 35-15,0 4 34 0,0-1 19 0,6-3 9 16,-6 0-5-16,14 0-31 0,-8 0-45 0,0 0-55 0,7 0-61 15,1-3-81-15,-8-1-98 16,7 1-97-16,0-1-98 0,0 0-93 0,0 1-74 0,0-5-40 0,-7 1-8 16,8 0-5-16,-1-1 41 0,-7 5 66 15,-6-5 73-15</inkml:trace>
  <inkml:trace contextRef="#ctx0" brushRef="#br0">29001 857 201 0,'0'3'299'0,"-7"2"42"0,7-2-8 0,-6 0-34 16,6 5-21-16,0-1-1 15,0 4 11-15,0 0 15 0,0 4 13 0,0-4 3 0,0 4-12 0,6-1-25 16,-6 1-35-16,7 3-44 0,-7-2-48 16,0-6-41-16,7 5-33 0,-7-5-25 0,6 2-20 15,-6-2-28-15,0-2-41 0,0-1-60 0,0-3-78 0,0-1-81 0,6 1-83 0,-6-4-71 16,8 0-49-16,-2-4-23 0,0 1-1 16,7-5-9-16,-6 1 23 0,6-4 51 0,-1 0 65 0,2 0 67 15</inkml:trace>
  <inkml:trace contextRef="#ctx0" brushRef="#br0">29405 747 248 0,'13'-7'312'0,"-7"3"30"0,1-4-24 0,0 8-71 15,-7-4-55-15,0 8-34 0,0-4-20 0,-7 5-24 0,0-2-21 16,-6 5-22-16,1-1-21 0,-2 0-21 0,2-3-17 0,-8 3-5 16,7 0-3-16,-1 1-1 0,2-1-3 15,-2-3 1-15,8 3 1 0,-7-3 0 0,7-1-1 0,-1 1 0 0,0 0-1 16,1-1 2-16,6 1-1 0,-6 3 5 15,6-3 8-15,6 0 12 0,-6 3 17 0,6 4 20 0,-6-3 24 0,0-2 21 16,7 6 18-16,-7-1 20 16,7 0 19-16,-7 3 13 0,0-3 5 0,0 4 3 0,0-1 3 15,0-3-11-15,0 4-17 0,-7-4-15 0,7 5-19 0,0-6-26 0,0 1-27 16,0-4-16-16,0 0-18 0,0-3-29 16,0 4-31-16,0-5-50 0,0-3-72 0,0 3-81 0,0-3-84 15,7 0-68-15,-1-3-49 0,1 0-18 16,-1-1 13-16,8 0 33 0,-8-3 40 0,0 0 39 0,0 0 36 0,1-1 32 15,0-2 34-15,-1-2 40 0,1 4 50 16,-1-3 61-16,-6 4 72 0,7 0 67 0,0-1 50 0,-1 1 35 16,0 0 18-16,0 0 7 0,2 3-6 31,-2-3-4-31,0 3 2 0,1-3-1 0,6 3-6 0,0 0-17 0,-7-3-23 0,8 3-28 0,-2 1-30 0,2-1-34 0,-1 0-34 0,-7 1-34 0,8-1-38 16,-2-4-37-16,-6 5-36 15,8 0-24-15,-8-2-12 0,1 2 2 0,-7-5 14 0,6 5 25 0,-6-1 28 16,-6 1 27-16,6-1 28 15,0 0 25-15,-7 4 26 0,1-3 21 0,6 3 22 0,-7 0 20 0,0 0 18 0,7 0 17 16,-6 0 17-16,0 0 19 16,0 3 10-16,-2 1 14 0,2 0 8 0,0 3 10 0,-1 0 7 15,-6 5 6-15,6 2 5 0,1 1 6 0,-8-1 11 0,8 5 12 16,0-5 0-16,-7 4 1 0,6-3-4 0,1 3-8 16,-1-3-19-16,7 0-25 0,-6 0-22 0,6-5-24 0,6 2-20 0,-6-2-23 15,7-2-15-15,6 3-13 16,0-8-8-16,13 5-8 0,0-5-8 0,1 2-4 0,-2-5-6 15,15 0-2-15,-8 0-6 0,1 0 0 0,-1-5-5 16,1 5 0-16,5-3 1 0,-5-1 3 0,-1 0 1 0,1-3 1 16,-7 0 2-16,0 3 2 0,0-4 1 15,1 2-1-15,-8-2-2 0,1-3 4 0,-8 1-2 0,2-2-5 0,-2 1-6 16,2 0-1-16,-8 0-5 0,7 0-8 0,-13 0-6 0,7 0-9 16,-1 4-16-16,-6-4-29 0,-6 0-56 15,6 4-83-15,-7-4-88 0,1 3-85 0,-1 1-81 0,1 0-69 0,-8 0-42 16,8-1-26-16,-7 0 37 15,-6 1 66-15,6 0 83 0,-7 3 88 0</inkml:trace>
  <inkml:trace contextRef="#ctx0" brushRef="#br0">24944 1919 10 0,'-7'0'262'0,"7"0"37"0,0-4 27 0,0 4-33 15,0 0-41-15,0 0-21 0,0-3-4 0,0 3 11 0,-6 0 17 0,6 0 22 16,0 0 24-16,-7 0 32 16,7 0 21-16,0 0 0 0,0 0-16 0,-7 0-33 0,7 0-43 0,0 3-58 15,0-3-51-15,7 4-38 16,-7 0-24-16,7 0-15 0,-7 3-15 0,0-3-5 0,0 7-11 0,0-4-9 15,0 4-5-15,6 4-5 0,-6-1-4 16,0 0-4-16,0 2-3 0,7-2 1 0,-7 1-4 0,0 0 0 16,6-1-2-16,-6 1-1 0,0-1-2 15,6-2 0-15,-6-2-2 0,8 1-5 0,-8-3-9 0,6-2-15 16,-6-1-16-16,6-1-24 0,-6-1-33 0,0 1-55 0,6-4-86 16,-6 0-108-16,0 0-103 0,7-4-87 15,-7 1-61-15,0-1-23 0,7-7 20 0,-7 3 36 0,6 1 58 16,-6 0 77-16,7-4 78 0,-7 3 70 15</inkml:trace>
  <inkml:trace contextRef="#ctx0" brushRef="#br0">25002 1927 87 0,'0'-8'265'16,"-6"1"30"-16,6 4 0 0,-7-5-43 0,0 1-39 0,1 3-25 0,0 1-12 15,0-1-5-15,-2 1-6 0,2-1-13 16,-7 4-21-16,7-5-16 0,-8 5-14 0,8 0-12 15,-7 0-5-15,6 0 1 0,-5 0 15 16,-2 5 26-16,1-5 32 0,1 4 31 0,-2 3 29 0,2-4 26 0,-2 5 8 16,1 3-7-16,0-5-20 15,0 6-33-15,1 2-37 0,-2-3-39 0,8 4-30 0,-7 3-29 0,0-3-18 16,6 4-6-16,1-5-3 0,6 4-1 0,-7 1-3 0,14-1 1 16,-7 0-2-16,6-3-7 0,1-1-4 15,-1 1-3-15,7 0-2 0,-6-4-2 0,5 0-4 0,2 0 0 16,5-4 1-16,-6 1 0 0,6-5-4 15,1 4-1-15,0-3-2 0,-1-4 0 0,7 0-5 16,0 0-5-16,1 0-2 0,-1-4-3 0,0 1-1 16,-7-1 1-16,7-3 4 0,0 0 3 0,1-4 3 0,-1 3 2 15,-7-3 3-15,1-1 1 0,6 2 1 0,-14-5-3 0,8 5 0 0,-7-5 1 16,1 0-1-16,-2 1 1 16,-6-2-1-16,-6 2 8 0,8 3 5 0,-8-3 4 0,0 2 0 0,-8 1-1 15,8 4-1-15,-6-4-3 16,0 4-4-16,0 0 3 0,-8-1-6 0,8 1 0 0,-7 0-5 0,-1 3-12 15,2-3-18-15,-8 3-46 0,7 0-72 16,-7 4-109-16,0 0-112 0,2-3-119 0,-2 6-104 0,-7-3-100 16,9 0-19-16,-2 4 57 15,-7 0 92-15,9 3 112 0</inkml:trace>
  <inkml:trace contextRef="#ctx0" brushRef="#br0">25751 1748 54 0,'-6'0'289'0,"6"0"40"0,0 0 35 0,-7 0-53 16,7 0-52-16,0 3-35 0,0-3-22 0,7 4-12 16,-7-4-9-16,6 7-4 0,0-4-7 15,-6 5-8-15,8-1 6 0,-2 4 12 0,0-4 18 0,-6 8 17 16,7-3 18-16,-7 2 15 0,0 0-6 0,0 4-20 0,0-2-30 0,0-2-33 16,0 4-41-16,-7-3-32 15,7 0-27-15,-6-1-16 0,6 1-11 0,-6-1-9 0,-2-3-5 0,8 0-7 16,0 1-17-16,-6-5-27 15,6 0-59-15,0 1-90 0,0-5-101 0,-6 1-98 0,6-4-86 0,0 0-65 16,6 0-23-16,-6-4 14 16,6-3 18-16,-6 3 23 0,0-3 55 0,8 0 69 0,-8 3 71 0</inkml:trace>
  <inkml:trace contextRef="#ctx0" brushRef="#br0">25830 1934 67 0,'6'0'262'0,"0"-4"35"16,1 4 6-16,0-3-35 0,5 3-31 0,-5-4-23 0,6 4-10 15,0 0-5-15,0 0-1 0,0 0-6 16,6 0-15-16,-5-4-17 0,-2 4-26 0,8 0-29 0,-7 0-32 16,0-4-34-16,0 4-44 0,1 0-45 15,-2 0-48-15,-6 0-50 0,2-3-56 0,-2 3-51 32,0 0-38-32,-6 0-29 0,0 0-40 0,0 0-18 0,-6 3 21 0,0-3 41 0,-8 4 48 0</inkml:trace>
  <inkml:trace contextRef="#ctx0" brushRef="#br0">25777 2033 252 0,'-6'7'322'0,"0"-3"41"0,-2 0-11 0,8-1-52 0,0 1-36 15,0 0-15-15,14-4-15 0,-8 3-20 0,7-3-27 0,7 0-33 16,0 0-40-16,-1 0-41 0,7-3-29 16,-6-1-23-16,6 0-12 0,-1 1-11 0,1-1-13 0,-6 0-15 15,6 1-21-15,-13-1-23 0,7 1-28 16,-8-1-28-16,-4 0-27 0,4 4-23 0,-5-3-19 0,-1 3-16 15,-6-5-14-15,7 5-16 0,-7-4-32 16,0 4-33-16,0 0 2 0,0-3 21 0,-7-1 32 0</inkml:trace>
  <inkml:trace contextRef="#ctx0" brushRef="#br0">25927 1813 160 0,'-6'-7'276'0,"6"-1"30"0,0 1-16 0,-7 4-51 0,7-5-41 16,0 5-23-16,0-1-16 0,0 0-13 16,7 0-14-16,-7 1-19 0,0 3-19 0,0 0-16 0,0 0-5 15,6 0-1-15,-6 3 8 0,6 1 18 0,1 0 24 0,-7 3 26 16,6 1 29-16,-6 2 33 16,7 1 28-16,-7 0 21 0,7 4 7 0,-1 0-10 0,-6 3-23 15,6 1-36-15,-6 3-43 0,8-4-37 0,-2 4-36 16,-6 0-20-16,6-1-13 0,-6 1-6 0,0 1-6 0,0-1-7 15,6 3-2-15,-6-3-5 0,0 0-2 16,0-4 1-16,0 5 0 0,0-5 0 0,0 0 0 0,0 0 0 0,0 1 0 16,0-5-2-16,0 1-1 15,0 0 0-15,0 0-1 0,0-4-1 0,-6 0-5 0,6-1-3 16,0-2 0-16,0-1-3 0,0-3-3 0,0 3-10 0,0-3-9 16,0-4-18-16,0 3-25 0,-6-3-32 0,6 0-56 15,0 0-81-15,0-3-92 0,0-1-84 0,0-3-72 16,0-4-57-16,0 0-28 0,6 0 3 15,0-4-1-15,1 0 44 0,6-3 66 0,-6 0 72 0,-1 3 79 16</inkml:trace>
  <inkml:trace contextRef="#ctx0" brushRef="#br0">26122 1825 152 0,'0'-5'273'0,"0"5"30"0,0-3-18 15,0 3-49-15,7 0-38 0,-7 0-26 0,7 0-14 0,5 0-14 0,-5 0-13 16,6-4-18-16,-6 4-20 0,5 0-22 0,2 0-22 16,-2 0-17-16,-5-4-16 0,6 4-16 15,-6 0-15-15,-1 0-15 0,0-3-17 0,2 3-20 0,-8 0-19 16,6-4-19-16,0 4-19 0,-6-4-19 15,6 4-14-15,-6-3-12 0,0-1-12 0,0 1-15 0,0 3-22 16,-6-5-26-16,6 2 3 0,-6 0 15 0</inkml:trace>
  <inkml:trace contextRef="#ctx0" brushRef="#br0">26207 1769 103 0,'-6'0'242'0,"0"0"22"16,6 4-17-16,-8-4-37 0,2 4-33 0,0-4-23 15,6 3-16-15,-7 0-11 0,7 2-14 0,0-2-12 16,-7 4-9-16,7-3-9 0,-6 3-6 0,6 1-4 0,0 0-1 15,-7 2-3-15,7-3 0 0,0 1 10 16,0 2 9-16,0-2 14 0,7 0 19 0,-7 3 21 0,0-8 26 16,6 5 18-16,-6-1 22 0,7 0 16 15,0-4-1-15,-7 5-11 0,6-4-15 0,0-1-27 0,2 1-32 16,-2-4-33 0,0 0-30-16,0 0-18 0,1 4-26 0,0-4-12 0,6-4-10 0,-7 4-9 0,-6 0-12 15,6 0-21-15,2 0-21 0,-8 0-29 0,6 0-40 0,-6 0-45 16,6 0-39-16,-12 0-26 0,6 0-21 15,-6 4-8-15,-2-1 4 0,-4 1 15 0,-1 0 20 0,-1 3 27 16,-4-3 31-16,4 3 31 0,1-3 33 16,-7 3 30-16,8 0 29 0,-2-3 23 0,2 3 17 0,-2 0 16 15,8-3 14-15,-1 3 16 0,-5-2 13 0,12-2 13 0,-8 1 12 0,8 0 11 16,0-1 11-16,0-3 10 16,8 4 7-16,-8-1 5 0,6-3 1 0,0 0-1 0,7 0-6 0,1 0-7 15,-2-3-10-15,-5 3-10 0,12-4-11 16,-12 4-14-16,6-3-14 0,0-1-17 0,1 0-19 0,-2 1-31 15,-6-2-37-15,8 1-38 16,-8 4-41-16,1-3-38 0,-7-1-31 0,6 4-16 0,-6 0-6 0,0-3 2 16,6 3 13-16,-6 0 18 15,0-4 23-15,0 4 28 0,-6 0 31 0,6 0 28 0,0 0 24 0,-6 0 24 16,6 0 17-16,0 0 20 0,-7 0 17 0,7 0 18 0,0 0 22 16,0 0 20-16,-6 4 18 0,6-1 15 15,0 1 7-15,0-1 6 0,0 6 8 0,0-2 6 0,6 4 11 16,-6 0 9-16,7 0 11 0,-7 3 11 15,6-3 5-15,-6 4 2 0,6-4 2 0,2 4-5 0,-8-5-4 16,6 5-8-16,-6-5-13 0,6 2-10 16,-6-1-29-16,0 0-26 0,6-3-25 0,-6 3-24 0,0-4-18 15,0 0-16-15,0-3-5 0,0 3 0 0,-6-3-6 0,6-1-3 16,0 1-9-16,0 0-14 0,0-4-21 16,-6 3-36-16,6-3-30 0,0 0-37 0,-6 0-35 0,6 0-32 15,-8-3-29-15,2 3-13 0,0-4-1 16,-7-3 2-16,6 3 17 0,0 0 28 0,-5-3 37 0,6 0 38 15,-8 3 32-15,1-3 33 0,6 0 24 16,-6 3 19-16,7-3 19 0,0-1 19 0,-1 5 24 0,7-1 25 0,-7 0 35 16,7 1 41-16,0-1 47 15,0-1 43-15,0 5 36 0,7-3 25 0,0 3 12 0,-1 0-11 16,0-3-33-16,1 3-42 0,-1 0-47 0,1 0-44 0,0-4-54 0,5 4-56 16,-4-4-79-16,-2 0-109 0,6 1-120 15,-5-1-121-15,6 1-107 0,-6-4-86 0,5-1-58 0,-4 1 0 16,-2-1 61-16,0 1 89 15,0 0 101-15</inkml:trace>
  <inkml:trace contextRef="#ctx0" brushRef="#br0">26487 1748 109 0,'0'0'233'16,"6"-4"10"-16,-6 4-23 0,0 0-36 0,0-4-33 0,7 4-26 0,-7 0-22 15,0 0-16-15,0 0-15 16,0 0-10-16,0 0-13 0,0 0-7 0,0 0 0 0,7 0 1 0,-7 0 3 15,0 4 5-15,0-4 7 0,0 4 4 16,6-4 4-16,-6 3 0 0,0-3 4 0,0 4-1 0,0-1-4 16,0-3-3-16,0 4-2 15,0-1-8-15,0-3-7 0,0 4-8 0,0 0-7 0,0 0-9 0,0-1-5 16,-6 0 1-16,6 2-4 0,-7-2 0 0,7 1 5 0,-7-1 6 16,1 5 4-16,0-5 3 0,6 1 3 15,-7 0 6-15,7-1 0 0,-7 2 0 0,1-2-6 0,0 0-1 16,6 1-5-16,-7 0-6 0,7-1-2 15,-6 1 0-15,-1 0 3 0,0-1 3 0,7 1 4 0,-6-1 4 16,0 1 3-16,-2 0 4 0,2-1 3 16,0 2-4-16,0-1-3 0,-1-1-8 0,7 1-4 0,-7-4-11 15,7 3-5-15,-6-3-3 0,6 4-7 0,0-4-10 0,0 0-17 16,0 0-15-16,0 0-17 0,6-4-12 16,-6 4-11-16,7 0 4 0,0-3 10 0,-1 3 10 0,0 0 14 15,0 0 12-15,2 0 11 0,4 0 9 16,-5 0 4-16,0 0 4 0,-1 0 2 0,1 0 3 0,-1 3 0 15,0-3-1-15,1 4 1 0,-7 0 5 16,7-1-4-16,-7 1-3 0,0 0 0 0,0-1 1 0,0 0 1 16,0 5-7-16,0-4 4 0,-7-1 2 15,0 5-2-15,1-5-7 0,0 5-8 0,-1-5-13 0,1 1-12 16,-1 0-12-16,0-1-12 0,1 1-4 0,0 0-3 0,6-4 2 0,0 4 2 16,-8-4 5-16,8 3 4 0,0-3 8 15,8 0 7-15,-8 0 8 0,6 0 11 0,0 4 8 0,-6-4 10 16,7 3 7-16,0-3 10 15,-1 4 10-15,1 3 12 0,-1-3 14 0,0-1 14 0,1 4 13 0,-7 5 13 16,7-4 11-16,-7-1 8 16,0 4 9-16,6 0 6 0,-6-5 7 0,0 6 11 0,0-5 4 0,0 4 11 15,0-4-4-15,0 1-11 0,0-1-14 0,0 1-23 0,0-5-23 16,0 1-27-16,0 3-19 0,0-7-22 16,0 3-34-16,0 1-48 0,0-4-57 0,0 0-65 0,0 0-67 15,0-4-68-15,0 1-48 0,6-4-33 16,1 0-27-16,0-1-16 0,-1-3 28 0,1 0 53 0,-1 0 64 15</inkml:trace>
  <inkml:trace contextRef="#ctx0" brushRef="#br0">26631 1876 140 0,'0'-5'336'0,"6"2"38"0,-6-1 33 0,0 0-70 16,6 4-80-16,-6-3-59 15,7 3-42-15,-7-4-36 0,7 4-27 0,-7 0-25 0,6 0-22 0,1 0-20 16,-1 4-12-16,0-4-6 15,-6 0-3-15,7 3-4 0,0-3-1 0,-7 4 0 0,0 0 0 16,6-1 0-16,-6 2 1 0,-6-1 4 16,6 3 5-16,-7-4 3 0,0 1 5 0,1 3 8 0,0 1 7 15,-1-5 7-15,1 4 10 0,-1 1 10 0,0-1 10 0,1 0 12 0,6 1 9 16,-6-5 11-16,6 5 15 16,0-1 14-16,0-3 7 0,0 3 20 0,6-3 9 0,-6-1 4 0,0 1-5 15,6-1-6-15,-6-3-10 0,7 4-22 16,-7-4-21-16,7 0-22 0,-1 0-17 0,1 0-17 0,-1 0-16 15,0-4-12-15,8 4-10 16,-8-3-15-16,0-1-29 0,1 1-44 0,0-1-59 0,-1 1-69 0,1-1-74 16,-7 0-57-16,6 0-46 15,-6 1-24-15,0-1-9 0,0 0 10 0,0 1 20 0,-6 3 12 0,6-4 0 16,-7 0 4-16,1 4 33 0,6 0 43 0,-14 0 44 0</inkml:trace>
  <inkml:trace contextRef="#ctx0" brushRef="#br0">26566 1952 75 0,'0'4'269'0,"-8"0"37"0,2-1 11 0,0 1-34 16,-1 0-34-16,7 3-18 0,-6-3-6 16,6 3 0-16,0 0-4 0,0 0 1 0,0 4-3 0,0-3-2 15,0 3-8-15,0-4-12 0,0 4-7 0,0-3-21 0,0 3-23 0,0-4-30 16,0 4-17-16,0-4-15 16,0-3-18-16,6 3-9 0,-6-3-4 0,0-1-4 0,0 1-3 0,7 0-3 15,-7-4-4-15,6 4-4 16,8-4 2-16,-8 0 3 0,7 0 0 0,-7 0 2 0,7-4 6 0,0 4 2 15,1 0 3-15,-8 0 1 16,7-4 1-16,-6 4 2 0,6 0-5 0,-7 0-2 16,7-4-7-16,-6 4-6 0,5 0-10 0,-5-3-4 15,6 3-6-15,-6 0-11 0,6 0 1 0,-7 0-1 0,1 0 2 0,-1 0-6 16,8-4 1-16,-14 4 4 0,6 0-15 0,0 0-13 0,1-4-23 16,-7 4-39-1,6-3-57-15,-6 3-78 0,7-4-81 0,-1 1-74 0,-6 3-65 0,0-8-43 0,0 5-25 16,0-5 1-16,0 0-12 0,0 2 16 15,0-5 47-15,0 3 63 0,0-6 73 0</inkml:trace>
  <inkml:trace contextRef="#ctx0" brushRef="#br0">26996 1798 214 0,'0'-3'372'0,"0"3"51"0,-8 0 41 0,8 0-66 0,-6 3-58 0,0 1-48 15,-1 0-39-15,0-1-39 16,-6 5-36-16,7 0-43 0,-7-5-44 0,6 4-39 0,-5 0-27 15,5 1-25-15,-6-5-27 0,0 4-29 16,7-3-26-16,-8 0-23 0,8-1-17 0,0 2-4 0,6-5 7 16,-8 4 17-16,8-4 17 0,0 3 15 15,0-3 18-15,8 4 14 0,-2-4 18 0,0 3 16 0,1 1 18 0,6 3 15 16,-7-3 14-16,1 3 11 0,6 0 11 0,-6 4 16 0,5 0 18 16,-5 0 21-16,0 0 21 15,-1 4 23-15,0-4 14 0,1 3 7 0,-7-3 1 0,0 1-5 0,0 2-9 16,0-3-13-16,0-3-14 15,0 3-23-15,-7-4-30 0,7 0-21 0,0 1-24 0,-6-5-29 0,6 1-48 16,0-1-59-16,0-3-69 16,0 0-81-16,0 4-70 0,0-4-62 0,0 0-42 0,0-4-14 0,0 1 6 15,0-1 15-15,6-3 7 0,-6-4-6 0,7 4 29 0,-7-4 44 16,6 0 50-16</inkml:trace>
  <inkml:trace contextRef="#ctx0" brushRef="#br0">26956 1909 7 0,'0'-8'278'0,"0"5"46"0,6-5 38 0,-6 5-17 15,7-1-21-15,6 4 0 0,1-3 15 16,4 3 18-16,2-4 4 0,-1 4-24 0,7 0-51 0,-6-5-63 0,7 5-72 16,-1-3-88-16,-7 3-86 15,7-4-79-15,-6 4-71 0,-1-4-72 0,1 4-61 0,0-3-37 16,-8-1-11-16,1 4 12 0,-6-3 25 0,-1 3 36 0,-6-4 39 0,-6 4 35 16,-1-4 23-16,0 4 18 15,1-3 10-15,-6 3 11 0,-2-4 14 0,1 4 19 0,0-4 34 0,0 4 44 16,7-3 49-16,-8 0 45 15,8 3 32-15,-7-5 22 0,6 2 11 0,1 3-5 0,-1-4-12 0,7 0-13 16,-6 4-7-16,0 0-7 16,6-3-4-16,-7 3-3 0,7 0-3 0,-7-4-3 0,7 4-1 0,-6 0 4 15,0 4 6-15,6-4 11 0,-7 3 9 0,0 1 9 0,7 0 13 16,-6-1 6-16,6 5 2 0,-7-1 2 16,1 0 0-16,6 1-6 0,0 2-5 0,-6 1-6 0,6-2-3 15,0 1-2-15,0 5 1 0,0-5 0 16,0 2-2-16,0 2 1 0,0-3-2 0,0 4-5 0,0-4-4 15,0 0-2-15,-8 0-1 0,8-1-4 16,0-1-12-16,0-2-13 0,0 0-13 0,0-3-14 0,0-1-13 16,0 1-10-16,0 0-4 15,0-4-12-15,0 0-20 0,8 0-28 0,-8 0-37 0,0 0-35 0,12-4-35 16,-5 0-20-16,-1 1-4 0,8-1 6 0,-8 1 18 0,7-5 21 16,-6 0 25-16,5 4 22 0,-5-3 19 15,6 4 20-15,-6-1 15 0,5-3 17 0,-4 3 20 0,-2 4 18 16,-6-3 18-16,6 3 12 0,0 0 13 15,1 3 11-15,0-3 5 0,-7 4-1 0,6-1-4 0,1 5-4 0,-7-5-10 16,0 4-12-16,0-3-14 16,-7 4-10-16,7 0-9 0,-6-5-7 0,-1 4-5 0,7-3-10 15,-7 3-14-15,1-3-21 0,0 0-24 0,0-1-20 16,-2-3-17-16,2 3-9 0,6-3 3 0,0 0 9 16,-6 0 14-16,6 0 13 0,0-3 11 0,0 3 9 0,0-3 7 15,6-1 10-15,-6-3 9 0,6 3 17 0,2 0 20 16,-8 1 25-16,6-1 28 0,-6 4 29 0,0-3 26 0,6 3 20 15,-6-4 11-15,6 4-2 0,-6 0-9 16,7 0-19-16,-7 0-24 0,0 0-26 0,0 0-21 16,0 4-28-16,0-4-36 0,0 3-42 0,0 1-43 15,-7-1-45-15,1 1-50 0,0 0-39 0,0-1-27 16,-8 1-12-16,1 0-1 0,0 2 14 0,0-1 28 0,-7-2 38 31,8 5 49-31,-2-5 53 0,1 5 54 0,1-5 51 0,-8 4 46 0,14-3 43 0,-8 3 41 0,8-3 36 0,-1 0 34 16,1 0 32-16,-1 3 40 15,7-4 64-15,7 1 62 0,-1-1 33 0,1 1-1 0,5 0-18 0,2 0-44 16,6-4-78-16,-8 3-85 16,8-3-65-16,-1 0-37 0,7 0-22 0,-6 0-12 0,7 0-7 0,-2 0-7 15,-5-3-7-15,6 3-10 0,-7 0-11 0,7-4-12 0,-12 4-16 0,4 0-18 16,-4-4-19-16,-1 4-18 16,-7 0-21-16,8 0-28 0,-8 0-35 0,0 0-75 0,-6-4-112 0,6 4-112 15,2 0-112-15,-8-3-92 16,6-1-89-16,0 1-23 0,-6-4 66 0,0-1 100 0,0 1 113 15,7-1 114-15</inkml:trace>
  <inkml:trace contextRef="#ctx0" brushRef="#br0">27601 1795 82 0,'-7'0'308'0,"7"3"41"0,0-3 25 0,0 0-63 0,-6 4-74 0,6-4-64 16,0 0-54-16,0 4-42 0,0-4-35 15,0 0-34-15,0 0-35 0,6 0-32 0,-6 0-31 0,7 0-22 16,-1 0-14-16,-6 0 0 0,7 0 9 0,0 0 17 0,-7 0 21 16,6 0 20-16,-6 0 17 0,0 0 11 15,0 0 2-15,0 0-4 0,0 0-9 0,0 0-17 0,0 0-20 16,0 0-35-16,0 0-51 0,0 0-26 15,0 0-4-15,0 0 10 0</inkml:trace>
  <inkml:trace contextRef="#ctx0" brushRef="#br0">27509 1758 41 0,'0'0'264'0,"-6"0"44"0,6 0 26 0,0 4-26 16,0-4-22-16,-6 3-1 0,6 1 11 15,0 0 21-15,0 3 29 0,0 1 25 0,0-1 5 0,0 4-14 16,0 0-34-16,6-3-48 0,-6 2-62 0,0 1-65 0,0 0-53 16,6 0-43-16,-6 1-26 0,0-5-13 15,7 0-21-15,-7 0-32 0,0 1-57 16,0-5-83-16,7 0-98 0,-7 1-98 0,0-4-84 0,6 0-64 15,1-4-30-15,-1 1 11 0,1 0 16 0,-1-1 39 0,1-3 63 16,-1-1 73-16,0 1 77 0</inkml:trace>
  <inkml:trace contextRef="#ctx0" brushRef="#br0">27588 1740 60 0,'0'-4'263'15,"0"4"30"-15,0-3 8 0,0 3-54 16,6 0-52-16,1-3-41 0,-1 3-32 0,8 0-25 15,-2 0-23-15,2 0-19 0,-8 0-22 16,14 0-16-16,-7-5-8 0,-1 5-2 0,2 0-2 0,-2 0 2 0,2 0 2 16,-1 0 8-16,-1 0 5 15,-5 0 6-15,0 0 8 0,-1 0 13 0,0 5 15 0,-6-2 16 0,8 0 21 16,-8 5 21-16,0-1 12 31,0 0 6-31,0 4-2 0,0-3-7 0,0 3-13 0,-8-4-12 0,8 4-13 0,0-4-16 0,0 0-12 0,0 1-13 0,0-1-14 0,0 0-14 16,-6 1-9-16,6-5-7 0,0 4-12 15,0-3-25-15,0 0-38 0,-6-1-45 0,6 2-53 0,-7-5-48 16,7 4-45-16,-7-4-32 0,7 0-15 16,-6 0-1-16,0 0 9 0,6-4 4 0,-7 4-1 0,1-5 0 15,6 2 22-15,-7-1 33 0</inkml:trace>
  <inkml:trace contextRef="#ctx0" brushRef="#br0">27627 1831 201 0,'-6'0'245'0,"-1"-3"-2"0,7 3-20 16,-7 0-18-16,7 0-9 0,0 0-2 0,0 0-5 0,0 0-8 15,0 0-10-15,7-3-20 0,0 3-22 16,5 0-27-16,2 0-22 0,-8 0-23 0,0 0-28 0,8 0-34 0,-8 0-37 16,1-5-43-16,-1 5-48 15,0 0-44-15,-6 0-40 0,7 0-27 0,-7 0-19 0,0 0-19 0,-7 0-19 16,1 0 7-16,0 5 28 0,-7-5 35 0</inkml:trace>
  <inkml:trace contextRef="#ctx0" brushRef="#br0">27588 1850 71 0,'0'0'243'0,"-6"0"33"0,12 3-6 15,-6-3-24-15,6 4-20 0,1-4-11 0,-1 0-10 0,8 3-8 0,-8-3-7 16,6 0-11-16,2 0-16 16,-8 0-26-16,8 0-27 0,-8 0-43 0,1 0-50 0,-1 0-58 0,0 0-62 15,1 0-60-15,0 0-62 0,-1 0-46 0,-6 0-32 0,0 0-38 16,0 0-24-16,0 0 15 0,-6 4 39 16,-1 0 49-16</inkml:trace>
  <inkml:trace contextRef="#ctx0" brushRef="#br0">27633 1912 112 0,'0'3'255'16,"6"-3"28"-16,2 4-22 0,-2-4-44 0,0 0-42 0,1 4-28 16,6-4-18-16,0 0-14 0,-7 0-9 15,8 0-16-15,-8 4-13 0,0-1-11 0,8-3-13 16,-8 4-8-16,1 0-6 0,-7-1 3 0,6 5 1 0,-6-1 6 16,0-3 11-16,0 3 11 0,-6 1 12 0,6-1 13 0,-7 0 16 15,7 0 15-15,0-3 18 0,0 3 16 0,0-4 12 0,7 1 10 16,-1 1 8-16,0-2 4 15,1-3-11-15,6 4-13 0,1-4-14 0,-8 0-20 0,13 0-25 16,-6 0-24-16,0-4-22 0,1 1-27 16,-2-2-45-16,8 5-56 0,-14-4-73 0,7 1-88 0,1-4-85 0,-8 3-73 15,0 0-52-15,1 1-32 0,0-1-4 0,-7-3 18 0,-7 0 14 16,7 3 12-16,-7 0 43 0,-5 1 55 16,5-5 57-16</inkml:trace>
  <inkml:trace contextRef="#ctx0" brushRef="#br0">27731 1971 224 0,'-19'7'307'0,"5"0"42"0,2-3-12 16,-8 3-41-16,7 0-27 0,-1 4-20 0,2-3-13 0,-1 0-26 16,0-1-29-16,6-4-38 0,-5 5-39 15,-2-1-37-15,8-3-28 0,-7 2-26 0,0-1-27 0,6-2-35 0,-6 1-31 16,13 0-32-16,-7-4-26 0,7 3-15 0,0-3-1 16,0 0 15-16,7 0 24 0,-7 0 32 0,7-3 41 15,6 3 38-15,-7 0 40 0,7 0 38 16,0 0 41-16,7 0 39 0,-7 3 33 0,13-3 43 15,-6 4 36-15,6 0 41 0,-1-1 11 0,-5 1 3 0,6 3-15 0,0-3-39 16,-7-1-43-16,1 1-56 0,0-4-42 16,-7 4-39-16,7-4-28 0,-8 0-21 0,2 4-19 15,-8-4-26-15,7 0-40 0,0-4-62 0,-6 4-95 0,5-4-104 0,-5 4-95 16,6-4-84-16,-7 1-59 16,1-5-23-16,-1 5-8 0,1-4 24 0,0-4 58 0,-1 3 76 0,-6-3 81 15</inkml:trace>
  <inkml:trace contextRef="#ctx0" brushRef="#br0">27998 1788 101 0,'0'0'342'0,"0"-5"49"0,6 5 42 16,2 0-37-16,4 0-62 0,-6 0-51 31,14-3-43-31,-7 3-35 0,7-3-36 0,6 3-39 0,-7-4-58 0,1 0-68 0,6 0-71 0,-13 4-63 0,7-3-58 0,-8 3-53 15,-4-4-28-15,-2 4-4 0,0 0 17 16,-6 0 25-16,0 0 30 0,-6 0 29 0,0 4 26 16,-2-4 23-16,-4 3 15 0,5-3 12 0,0 0 10 0,-6 4 7 15,13-4-1-15,-6 0-3 0,6 0-2 0,0 0 4 0,-6 0-1 0</inkml:trace>
  <inkml:trace contextRef="#ctx0" brushRef="#br0">28154 1765 56 0,'0'0'133'0,"-6"0"42"0,6 0 25 0,-6 4 6 0,6-4-8 15,-7 4-3-15,7 0 1 16,-7 2 6-16,1-1 3 0,6 2 8 0,-7 0 3 0,1 0 6 0,0 4 3 15,-1-3 9-15,0 3 8 16,1 0 0-16,-8-1-8 0,8 6-20 0,-7-5-33 0,0 0-37 0,0-4-40 16,7 3-32-16,-8-2-56 15,8 3-76-15,-7-7-82 0,6 3-89 0,1-3-84 0,6-1-84 0,-7 1-46 16,7-4-18-16,7 0-8 0,-7-4-2 0,6 1 36 0,1-1 56 16,6 0 62-16</inkml:trace>
  <inkml:trace contextRef="#ctx0" brushRef="#br0">28148 1901 183 0,'6'4'303'0,"1"3"38"0,6-4 7 16,-7 9-43-16,1-5-28 0,-1 4 0 0,-6 0 16 0,7 0 24 0,0 0 19 15,-1 3 16-15,0-3 1 0,-6 5-20 0,8-5-38 0,-8 3-50 16,6-3-53-16,-6-4-59 16,6 4-53-16,-6-3-32 0,0-1-24 0,0 0-16 0,0-3-24 0,0-1-40 15,0 1-57-15,0-4-76 16,0 0-74-16,0 0-69 0,0 0-53 0,0 0-29 0,0 0-8 0,-6-4 13 15,6-3 23-15,0 4 29 16,-6-5 32-16,6 1 23 0,-8-5 17 0,8 6 18 0,0-5 30 0,0-4 32 16</inkml:trace>
  <inkml:trace contextRef="#ctx0" brushRef="#br0">28219 1978 120 0,'0'-11'215'0,"8"4"29"0,-8-1 4 16,6 5-4-16,0-5-1 0,-6 8 9 0,6-3 12 0,-6-1 6 16,7 4 1-16,-7 0-12 0,7 0-16 15,-1 0-22-15,1 0-31 0,-1 0-34 0,0 0-36 0,-6 0-47 0,8 0-66 16,-2 0-77-16,0 0-75 15,0 0-78-15,1 0-81 0,0-4-68 0,-1 4-45 16,7-3-53-16,-6-1 0 0,0 0 36 0,-7 0 59 16,0 1 74-16</inkml:trace>
  <inkml:trace contextRef="#ctx0" brushRef="#br0">28440 1765 198 0,'0'0'323'0,"8"-3"53"0,-8 3 12 0,6 0-27 0,-6 0-14 15,0 3-13-15,0 1-15 16,0 0-30-16,6 0-41 0,-6-1-51 0,7 5-59 0,-7-5-51 0,7 4-42 16,-1 1-27-16,-6-1-34 15,7-3-39-15,-7 4-46 0,6-5-50 0,-6 0-51 0,6 1-48 0,-6 0-32 16,0-1-24-16,7-3-12 0,-7 0-12 0,0 0-25 0,0 0-9 16,0 0 23-16,7-3 38 0,-7-1 47 15</inkml:trace>
  <inkml:trace contextRef="#ctx0" brushRef="#br0">28493 1674 203 0,'6'-4'292'16,"-6"1"29"-16,7 3-30 0,0-4-61 16,-1 0-52-16,0 1-39 0,8 3-20 0,-1-4-8 0,0 0-6 15,0 4-1-15,7-3-2 0,-8 3-4 16,8 0-10-16,-7-4-9 0,-1 4-5 0,2 0-1 0,-1 4 1 15,0-4 7-15,-6 0 13 0,-1 3 11 16,0 1 14-16,1 0 9 0,-7-1 10 0,0 5 6 0,7-5-4 16,-7 5-6-16,0-1-11 0,0 0-12 15,0 0-19-15,0 1-17 0,0 3-17 0,0-4-12 0,0 4-17 0,-7-3-12 16,7 3-7-16,0-1-6 0,0-2-1 0,-7 2-2 0,1-2-1 16,0 3 1-16,-1-4-10 0,7 4-29 15,-6-3-46-15,-1-1-60 0,0-3-67 0,1 3-67 0,0-3-47 16,6-1-33-16,-8 1-9 15,2-4 8-15,6 0 23 0,-6 0 22 0,0 0 20 0,-1-4 18 0,0 1 3 16,7 3 17-16,-6-8 26 16</inkml:trace>
  <inkml:trace contextRef="#ctx0" brushRef="#br0">28578 1817 126 0,'0'-4'233'0,"0"0"22"0,0 1-9 0,0-1-14 0,6 0-5 16,-6 4 1-16,0-3 3 16,6-1 7-16,-6 4 0 0,8-3-12 0,-2 3-18 0,0-5-31 15,1 5-34-15,6-3-36 0,-6 3-35 16,-1-3-34-16,0 3-45 0,0 0-42 0,2 0-47 0,-8-4-51 15,6 4-52-15,0 0-49 0,-6 0-29 16,0 0-12-16,-6 4 3 0,6-4 15 0,-6 3 24 0,-8-3 27 16,8 3 29-16,-7 2 35 0,6-2 44 15,-6 4 52-15,7-7 54 0,-8 8 53 0,8-5 47 0,6-3 35 16,-6 4 21-16,0 0 10 0,6-1 4 0,0 2 6 0,0-5 6 0,0 0 3 16,0 3 1-16,6-3-7 15,0 0-10-15,0 3-16 0,2-3-20 0,-2 0-23 16,7-3-28-16,-7 3-36 0,1 0-44 0,6 0-52 15,-7-3-61-15,0 3-61 0,2 0-59 0,-2-5-40 0,0 5-38 0,-6 0-41 16,0 0 3-16,0 0 34 16,-6 0 45-16</inkml:trace>
  <inkml:trace contextRef="#ctx0" brushRef="#br0">28572 1880 91 0,'0'3'250'0,"6"1"29"15,0-4-17-15,-6 0-44 0,6 3-40 16,2-3-31-16,-2 4-24 0,0-4-18 0,7 4-17 0,-6-4-17 15,0 3-16-15,-1-3-9 0,0 4-4 16,0 0-1-16,2-1 5 0,-8 4 5 0,0-3 12 0,0 3 10 16,-8-3 12-16,8 3 11 0,-6 1 12 15,6-5 13-15,-6 5 12 0,6-1 14 0,0-3 14 16,0 0 13-16,0-1 8 0,0 4-1 0,6-7-7 0,0 4-8 16,8-1-24-16,-8-3-24 0,8 0-26 0,-1 4-23 15,-7-4-21-15,7-4-47 0,0 4-63 0,0-3-80 0,0-1-82 0,-6 4-84 16,5-3-80-16,-5-1-59 0,0-3-20 15,-1 3 0-15,0-3-9 0,-6 3 26 0,0-3 55 16,-6 3 65-16,0 0 65 0</inkml:trace>
  <inkml:trace contextRef="#ctx0" brushRef="#br0">28630 1956 125 0,'-13'7'301'16,"6"1"43"-16,-5-1 30 0,-2 0-41 0,2 4-25 0,-2-4-14 15,1 4-6-15,0-3-14 0,0 3-30 16,0-4-39-16,0 1-48 0,7-1-57 0,-7 0-37 0,6-4-38 15,-6 5-47-15,7-4-51 0,6 0-48 16,-8-4-38-16,8 3-38 0,0-3-22 0,0 0 7 0,0 0 23 16,8 0 31-16,-2 0 35 0,-6-3 40 15,6 3 46-15,8-4 52 0,-8 4 50 0,1 0 48 0,-1 0 47 16,7 0 50-16,0 4 52 0,0-4 48 0,7 3 44 0,0 1 20 16,-2 3 1-16,9-3-30 0,-1-1-52 15,-6 1-67-15,6 0-67 0,-1 3-54 0,1-7-45 16,-6 4-33-16,6-4-32 0,-7 4-48 0,8-4-88 15,-8 0-122-15,0-4-120 0,-5 4-107 0,6-4-89 0,-8 0-65 16,8 1-38-16,-7-5 55 0,0 1 88 16,0 4 95-16,-7-5 96 0</inkml:trace>
  <inkml:trace contextRef="#ctx0" brushRef="#br0">28981 1773 145 0,'7'0'384'0,"-7"-4"55"16,13 4 50-16,-6 0-22 0,-1 0-67 15,0-4-62-15,8 4-55 0,-1 0-50 0,-7 0-70 0,7-3-95 16,0 3-111-16,1 0-112 0,-8-4-95 0,7 4-76 16,-7-3-41-16,1-1-12 0,-1 4 12 0,1-3 22 15,-7 3 24-15,0-4 26 0,-7 0 38 0,7 4 37 0</inkml:trace>
  <inkml:trace contextRef="#ctx0" brushRef="#br0">29079 1714 111 0,'0'-4'247'0,"0"4"32"0,0 0-6 16,0 4-17-16,0-4-8 0,0 4 1 0,0 3 5 0,0 1 8 15,-6-1 8-15,6 4-9 0,0-4-15 0,0 4-23 0,-7 0-31 0,7-3-39 16,0 2-38-16,0 1-35 16,0-3-28-16,0 0-45 0,-6 2-54 0,6-3-60 0,-7 1-66 0,7-1-58 15,-6 0-56-15,-1 0-30 0,1-2-9 16,0 2 14-16,-2-3 25 0,2-1 35 0,-7 5 41 0,6-5 46 15,1 1 47-15,-1 0 46 16,1-1 48-16,0-3 46 0,-1 3 44 0,0 1 45 0,7-4 41 0,0 4 45 16,-6-4 44-16,6 0 48 15,0 4 51-15,0-4 55 0,6 0 40 0,-6 3 11 0,14-3-20 0,-8 0-41 16,7 0-63-16,0 0-80 0,0 0-78 0,7-3-59 0,-7-1-42 16,6 4-37-16,0-4-37 0,-5-3-55 15,5 4-86-15,-6-1-108 0,7-3-106 0,-7 3-94 16,0 0-78-16,6-3-39 0,-6 0 10 0,-6 2 26 15,6-2 34-15,-7 0 63 0,2 3 76 0,-8-3 72 0</inkml:trace>
  <inkml:trace contextRef="#ctx0" brushRef="#br0">29209 1791 29 0,'0'0'273'16,"0"0"46"-16,-6-3 37 16,6 3-26-16,0 0-25 0,-7 0-4 0,7 0 12 0,0 0 29 15,-6 0 30-15,6 0 24 0,0 3 1 16,-6 1-27-16,6-1-44 0,-7 5-61 0,0-5-67 15,1 5-63-15,6 3-45 0,-6 0-29 0,-8 0-15 16,8 3-9-16,-7 2-6 0,0-2-10 0,0-3-2 0,-7 3-6 0,7 1-2 16,-6 0 0-16,0-1-2 15,5-2 1-15,1 2-3 0,0-7 0 0,0 4-3 16,0-4-2-16,6 1-7 0,-5 0-8 0,5-1-18 0,0-4-20 16,7 1-38-16,-6 0-55 0,6-4-73 0,0 0-75 0,0 0-65 15,6-4-48-15,1 4-18 0,0-4 11 0,5-3 44 0,-5 4 59 16,6-1 64-16,0-3 57 0,0 2 48 15,0-2 39-15,1 3 35 0,-2 1 33 0,-5-1 33 0,6 0 33 16,-7 4 32-16,1-3 28 0,-1 3 26 16,0 0 20-16,2 0 12 0,-2 3 7 0,0-3 0 0,1 4-3 15,-1-4-13-15,-6 4-13 0,7-4-19 16,-7 3-21-16,6 1-23 0,-6-1-16 0,0-3-12 0,0 4-12 16,0-4-8-16,0 5-4 0,0-5-2 0,0 3-4 0,0-3-1 15,0 0-1-15,0 0 2 0,0 0 0 16,0 0 0-16,0 0-1 0,0 0-2 0,7-3-5 0,-1 3-6 15,-6-5-7-15,14 5-3 0,-8-4-3 16,0 4-4-16,1-3-1 0,6-1 2 0,-7 4 3 0,1-3 3 16,-1-1 5-16,1 4 4 0,-7 0 2 15,7 0 4-15,-7-4 1 0,0 4-1 0,6 0-4 0,-6 0 4 16,0 4-1-16,0-4-1 0,0 0 1 0,0 4 1 0,0-4 2 0,-6 3-1 16,6-3 0-16,0 4 0 15,0-1 1-15,0-3 4 0,-7 4 2 0,7 1 2 16,0-2 6-16,0-3 5 0,-7 4 5 0,7 0 1 15,0-4-1-15,0 0-4 0,-6 3-3 0,6-3-5 0,0 0-4 0,0 0-8 16,0 0-10-16,0 0-9 16,0 0-9-16,0 0-6 0,0 0-10 0,0 0-4 0,0-3-1 0,0 3-5 15,0 0-8-15,6 0-12 0,-6 0-8 0,0-4-11 0,0 4-13 16,7 0-9-16,-7-4-12 0,0 4-6 16,7-3-9-16,-7 3-3 0,0-5 0 0,6 5 6 0,-6-4 12 15,0 4 13-15,0 0 18 0,6-3 15 16,-6 3 16-16,0 0 11 0,0 0 9 0,0 0 7 0,0-4 5 15,0 4 5-15,0 0 3 0,0 0 4 16,0 0 3-16,0 0 5 0,0 0 1 0,0-3 3 0,0 3 1 16,0 0-1-16,0 0-5 0,-6 0-4 15,6 0-7-15,0 0-6 0,-6 0-2 0,6 0 1 16,0 0 4-16,0 0 11 0,0-4 10 0,0 4 13 16,0 0 7-16,0 0 6 0,0 0 4 0,0 0 2 0,0 0 2 15,6-4 4-15,-6 4 4 0,0 0 2 0,6-3 3 0,-6 3 1 16,8 0 0-16,-8-4-1 0,0 4-2 15,6 0 0-15,-6 0-2 0,6-3 1 0,-6 3 2 16,6 0 3-16,-6 0 3 0,0 0 6 0,7 0 2 16,-7 0 2-16,0 0-3 0,0 0-3 0,0 0-1 0,7 0-3 15,-7 0 1-15,0 3 4 0,6 1 1 16,-6-1 3-16,-6 1 1 0,6 0-2 0,0-1-1 0,-7 1 0 0,0 3-1 16,7-2 3-16,-12-2 1 0,6 1-1 0,-2 3-3 0,2-7-5 15,0 7-5-15,-1-7-8 0,0 4-8 16,7 0-6-16,-6-4-3 0,-1 0-2 0,7 3-1 0,-6-3 0 15,0 0-1-15,6 0-3 0,-7-3 1 16,0 3-4-16,7-4-3 0,-6 4-6 16,6-4-13-16,0-3-13 0,6 4-21 0,1-5-27 15,-7 0-28-15,13 1-25 0,-7-4-20 0,7 0-11 0,-6-3-5 0,6 3 10 16,1-4 18-16,4 4 28 0,-4-4 30 0,-1 5 28 0,-1-1 29 16,8 0 26-16,-14 4 25 0,8-5 22 15,-1 4 22-15,0 1 20 0,-6 4 17 0,-1-1 11 16,0 0 4-16,0 1-5 0,-6-1-12 0,8 4-18 15,-8 0-21-15,0 0-19 0,0 0-20 0,0 0-14 0,0 0-10 16,0 4-4-16,-8-4-1 0,8 3 0 16,0 1 1-16,0 0 0 0,0-1 0 0,0 4 0 0,0-3 1 15,8 3 13-15,-2-2 28 0,0 2 30 16,1 0 18-16,6 1 13 0,-6-5 10 0,5 5-5 0,2-2-26 16,-8-2-24-16,7 4-21 0,-6-5-14 0,-1 1-10 0,-6 0-10 15,7-1-4-15,-7 1-6 0,-7 0-4 16,7-1-13-16,-6 1-11 0,-1 0-8 0,0-4-10 0,-5 3-10 15,-2-3-5-15,8 4-2 0,-7-4-5 16,0 0-1-16,0 4 1 0,7-4 2 0,-8-4 5 0,2 4 7 16,5 0 9-16,0-4 9 0,1 1 7 15,-1 3 8-15,1-4 12 0,-1 4 14 0,7 0 18 16,-7 0 21-16,7 0 27 0,0 0 26 0,0 0 26 16,0 4 25-16,-6-1 18 0,6 5 14 0,0-1 14 0,0 0 7 15,-6 4 1-15,6-4-2 0,0 4-4 0,0 5-5 0,0-6-15 16,6 1-18-16,-6 3-17 0,0-2-19 0,0-1-21 15,6 0-24-15,-6 0-17 0,0 0-13 16,0-4-13-16,7 4-3 0,-7-4-6 0,0 1-10 16,0-2-3-16,0-1-4 0,0-1-9 0,0-1-28 0,0 1-40 0,0 0-63 15,0-4-91-15,0 3-94 0,0-3-87 0,7 0-77 0,-7 0-50 16,6-3-29-16,1-5-17 0,6 5 36 16,-6-6 67-16,5-1 79 0,-6-1 85 0</inkml:trace>
  <inkml:trace contextRef="#ctx0" brushRef="#br0">29679 1780 93 0,'0'0'281'0,"0"0"30"16,0-3 12-16,0 3-57 0,0 0-48 15,0 0-30-15,0 3-17 0,0-3-9 16,0 0-3-16,6 0 4 0,0 3 21 0,1 2 34 15,-7-5 37-15,13 0 30 0,0 3 21 0,-7-3 6 0,8 4-23 0,5-4-47 16,-6 3-50-16,0-3-50 16,0 0-41-16,0 0-38 0,-7 0-25 0,8 0-18 0,-8 0-10 0,7 0-4 15,-6 0-6-15,-1 0-3 0,7 0 1 0,1 0 6 0,-8-3 1 16,14 3 3-16,-14 0 3 0,7 0 1 16,0 0-5-16,-6 0-6 0,-1-4-8 0,0 4-17 0,1 0-30 15,-7 0-44-15,7 0-56 0,-7 0-63 16,0 0-60-16,0 0-49 0,0 0-37 0,-7 0-21 0,0 4-7 15,1-4 2-15,0 0 4 0,-1 0-8 16,0-4-16-16,1 4 23 0,-7 0 43 0,7 4 53 0</inkml:trace>
  <inkml:trace contextRef="#ctx0" brushRef="#br0">29795 1835 208 0,'-6'4'283'0,"0"-1"38"0,6 1-27 0,0 3-28 0,0-3-6 16,-7 3 18-16,7 5 42 0,0-5 45 15,0 4 43-15,0 0 24 0,-6-1-13 0,-1-2-38 0,7 3-66 16,-13 0-69-16,7 0-72 16,-1 0-67-16,-6 0-39 0,7-4-25 0,-7 4-16 0,6-4-12 15,-6-3-16-15,7 3-20 0,-2-2-34 0,2-2-59 0,0 1-84 0,0 0-84 16,6-4-70-16,0 0-54 0,0 0-33 16,0 0 3-16,6-4 30 0,0 0 45 0,0 1 50 0,2-6 52 15,4 6 49-15,-5-4 49 16,6 3 46-16,0-3 37 0,0 3 33 0,-6-3 32 0,5 4 33 0,2-1 34 15,-8 0 35-15,1 4 37 16,-1 0 32-16,7 0 26 0,-6 4 14 0,-1 0 14 0,0-1 12 0,2 4 14 16,-8 0 16-16,6 1 12 0,0 2 12 15,1 2 6-15,-1-1-8 0,-6 0-10 0,0 4-23 0,0-4-27 16,7 3-33-16,-7-3-35 0,0 0-29 0,0 0-38 0,0 0-26 16,-7 0-14-16,7-4-13 0,0 1-13 15,-6-2-9-15,6 3-10 0,-7-6-17 0,7 1-31 16,0 0-47-16,-6-4-68 0,6 3-77 0,0-3-82 15,0 0-72-15,-6 0-58 0,6-3-31 0,0-1 1 16,0 0 22-16,0-3 28 0,0-1 9 0,0-3 39 16,6 4 55-16,-6-4 53 0</inkml:trace>
  <inkml:trace contextRef="#ctx0" brushRef="#br0">29913 2014 234 0,'7'0'334'0,"-1"0"50"0,0 0 3 0,-6 0-20 0,7 5 4 15,-1-2 25-15,1 5 36 16,0-5 17-16,-7 1-7 0,6 3-34 0,0-3-64 0,1-1-84 0,0 1-87 15,-7 0-64-15,6-4-43 16,1 3-32-16,-1 0-34 0,0-3-46 0,-6 0-82 0,7 0-118 0,0 0-122 16,-7-3-119-16,6 0-96 15,0 3-70-15,-6-8-33 0,8 5 55 0,-8-1 89 0,0-3 107 16,0 3 102-16</inkml:trace>
  <inkml:trace contextRef="#ctx0" brushRef="#br0">30128 1912 140 0,'6'0'309'0,"-6"-3"53"0,7 3 25 0,-1 0-28 15,1-4-12-15,-1 4 2 0,8-4 13 0,-8 4-2 0,0 0-20 0,8-3-38 16,-8 3-56-16,0 0-69 16,1 0-88-16,6 0-97 0,-6 0-105 0,-7 0-97 0,6 0-93 0,-6 0-82 15,6 0-54-15,-6 0-22 0,0-4-2 16,0 4-3-16,0 0 39 0,0-4 56 0,0 1 64 15</inkml:trace>
  <inkml:trace contextRef="#ctx0" brushRef="#br0">30304 1853 295 0,'6'0'377'0,"8"0"54"0,-2 0 22 0,1 0-17 0,7 0 0 16,0 0 17-16,-2 0 6 0,9 0-14 15,-1 0-44-15,0 0-67 0,0-3-91 0,1 3-90 0,-2-4-71 16,1 4-52-16,-6-4-57 0,6 4-58 0,-7-3-72 15,-5-1-82-15,-2 4-74 0,2-4-57 0,-2 4-30 0,-5-3-14 16,0 3 17-16,-7-3 33 0,0 3 40 16,0-5 38-16,-7 2 41 0,0 3 37 0,-5-4 32 0,4 0 27 0,-4 1 17 15,6-1 13-15,-8 0 15 0,8 1 22 16,-1-1 30-16,1 1 38 0,0-2 39 0,-2 2 34 0,2 0 27 0,6-1 17 16,-6 4 8-16,6-4-1 0,-6 4 5 0,6-4 5 0,0 4 12 15,0 0 13-15,-8 0 9 16,8 0 10-16,0 0 9 0,-6 4 10 0,6-4 11 0,-6 4 13 0,6 0 24 15,0-1 37-15,0 5 37 0,0 2 26 16,-7 1 10-16,7 0-13 0,0 4-27 0,0 0-51 0,7 3-56 16,-7-3-49-16,0 0-38 0,0 2-22 15,0-2-16-15,0 4-11 0,0-5-12 0,0 1-8 0,-7-1-9 16,7-3-9-16,0 5-9 0,0-5-2 0,-6-1-5 0,6-2-4 0,0 3-4 16,0-8-11-16,0 5-15 0,0-5-16 0,0 1-30 15,0 0-48-15,0-4-71 0,0 3-85 0,0-3-81 0,6 0-73 16,-6-3-51-16,0-1-21 0,0 0 21 15,0 1 47-15,0-5 56 0,0 1 57 0,-6-4 51 0,6 0 42 16,0 4 33-16,0-5 34 0,0 1 39 16,0 0 48-16,0 1 55 0,0-1 53 0,0 3 47 0,0-3 37 0,0 8 26 15,0-5 10-15,-7 5 3 0,7-1 6 0,0 0 7 0,-7 4 6 16,7-3 8-16,-6 3 11 0,-6 3 16 16,4-3 14-16,-4 4 15 0,-1 0 12 0,-1-1-1 0,2 5-10 15,-2-5-15-15,8 1-13 0,-7 3-12 0,6-3-18 16,-6 0-2-16,7 3-2 0,0-3-8 0,6-1-18 0,0 1-24 15,0-1-17-15,0-3-24 0,6 4-24 16,0-4-19-16,7 0-20 0,1 0-18 0,-2 0-35 0,2-4-52 16,5 4-81-16,-6-3-97 0,0-1-89 15,7 1-84-15,-8-1-64 0,8-3-31 0,-7 3 7 0,7-3 16 0,-8-1 14 16,2 1 50-16,-1 0 66 0,-7-1 66 0</inkml:trace>
  <inkml:trace contextRef="#ctx0" brushRef="#br0">30740 1718 98 0,'6'0'285'0,"-6"-4"46"0,7 4 18 0,0-4-25 16,-1 4-16-16,0 0 1 0,1 0 18 0,0 0 17 16,6 0 12-16,-7 0-7 0,7 0-29 0,-6 0-48 0,5 4-63 0,-4-4-64 15,-2 0-57-15,0 4-43 0,1-4-35 16,-1 0-38-16,1 3-51 0,-1-3-49 0,-6 4-50 0,7 1-45 15,-7-5-33-15,0 3-9 0,0 0 13 0,-7 1 25 16,7-4 28-16,-6 4 29 0,-1 0 31 0,-6-1 30 0,7-3 25 16,-8 4 23-16,8 3 20 15,-7-7 17-15,6 3 13 0,-5 5 15 0,5-4 14 0,1-1 16 16,6 0 21-16,-7 2 17 0,0-2 18 0,7 1 13 0,0-4 11 16,0 3 8-16,7-3 3 0,0 4 9 0,-7 0 9 15,6-4 9-15,1 0-1 0,5 3-5 0,-5-3-10 0,0 0-24 0,-1 4-25 16,8-4-30-16,-8 0-20 0,7 0-18 15,-7 4-12-15,1-4-6 0,-1 0-7 0,1 0-3 16,-7 3-9-16,0-3-11 0,0 5-11 0,0-5-11 16,0 3-10-16,-7-3-9 0,1 3-6 0,-1 1 1 0,-6 0 5 0,7-1 8 15,0-3 10-15,-2 4 9 0,2 0 9 0,6-4 16 16,-6 3 5-16,6 1 4 0,0-4 7 0,0 3 4 16,0-3 11-16,6 0 3 0,-6 4 18 0,6-4 15 0,2 4 13 0,-2-4 9 15,7 3 2-15,0-3 1 16,-7 5-5-16,7-5-11 0,-7 4-13 0,2-4-7 0,-2 3-9 0,0 1-8 15,1-4-10-15,-1 3-9 0,-6-3-2 16,0 4-5-16,0 0-6 0,-6-1-8 0,-7 1 3 0,7 0-1 16,-8-1-1-16,1 0 0 0,0 1 10 15,-6 4 2-15,5-5 9 0,-5 1 14 0,6 3 18 0,0 1 22 0,0-5 19 16,0 5 22-16,7-5 14 0,-8 5 20 0,8-4 13 0,6 3 2 16,0-4-4-16,0 1-11 0,0-1-12 15,6 1-29-15,8-4-23 0,-2 0-21 0,8 4-12 0,-1-4-10 16,1-4-9-16,6 4-16 0,0 0-17 0,7-4-26 15,-7 4-46-15,0-3-72 0,7-1-84 0,-8 1-86 0,-5-1-79 0,6 1-69 16,-6-1-42-16,-1 0-4 0,-13 0 14 16,8-3 9-16,-8 3 44 0,-6 1 65 0,0-5 71 0</inkml:trace>
  <inkml:trace contextRef="#ctx0" brushRef="#br0">30961 1898 224 0,'-6'0'314'0,"-1"0"45"0,1 0-6 16,-7 3-17-16,6 1 4 0,1 0 24 0,0 2 30 0,-2 2 29 15,2-1 7-15,0 4-23 0,6 0-48 16,-7 0-63-16,7 4-72 0,0-4-63 0,0 3-52 0,0 5-32 0,0-4-18 16,0-1-12-16,7 5-9 15,-7-5-8-15,0 1-6 0,0-1-8 0,0 1-4 0,6-1-6 16,-6-2-6-16,0-1-5 0,0 0-7 0,0 0-11 31,0 0-21-31,0-4-35 0,0 1-67 0,0-5-89 0,0 1-92 0,0 3-84 0,0-7-73 0,-6 4-51 0,6-4-10 0,0 0 15 0,0 0 4 16,-7 0 46-16,1-4 64 0,6 0 73 15</inkml:trace>
  <inkml:trace contextRef="#ctx0" brushRef="#br0">30134 1923 19 0,'0'0'226'0,"7"0"32"0,-1 0-1 16,1 4-30-16,-1-4-22 0,1 0-10 16,0 0 1-16,-1 0 2 0,0 3 2 0,8-3 2 0,-2 0-5 15,-5 0-6-15,6 0-16 16,0 0-21-16,1 0-24 0,-2 0-29 0,1 0-27 0,0 0-29 0,0 0-19 15,-7 0-12-15,8 0-7 0,-8 0-5 16,0 0-2-16,1 0-2 0,0 0-2 0,-7 0 0 0,6 0-2 16,-6 0-8-16,7 4-12 0,-7-4-18 15,0 0-26-15,0 0-38 0,0 0-46 0,0 4-47 0,-7-4-47 16,1 0-42-16,6 0-38 0,0 0-62 0,-14 0-9 0,8 3 25 0,0-3 44 16,-8 4 53-16</inkml:trace>
  <inkml:trace contextRef="#ctx0" brushRef="#br0">25907 2590 145 0,'7'0'328'15,"-7"-4"41"-15,0 4 22 0,0 0-58 0,0 0-51 0,0 0-25 16,0 4-4-16,0-4 17 0,0 8 25 16,0-5 23-16,0 1 12 0,0 3-11 0,0 0-17 0,7-3-34 15,-7 3-38-15,6 0-42 0,-6 1-42 0,0-1-33 16,0 0-28-16,6 1-19 0,-6-1-13 0,0 0-12 16,0-3-6-16,0 4-8 0,0-5-9 0,0 4-7 0,0-3-6 15,0-1-4-15,0 1-6 0,0 0-12 0,0-4-17 16,0 3-32-16,0-3-58 0,0 4-80 15,0-4-85-15,0 0-78 0,7-4-70 0,-7 1-48 16,6 3-20-16,-6-8 12 0,7 5 33 0,0-4 19 16,-1 0 10-16,0-1 44 0,2 1 54 0,-8-4 57 15</inkml:trace>
  <inkml:trace contextRef="#ctx0" brushRef="#br0">25980 2578 190 0,'0'-3'284'0,"0"-1"20"0,0 1-15 0,6 3-32 0,-6-4-30 0,0 4-30 16,6-4-27-16,-6 4-20 15,6-3-23-15,1 3-25 0,0-4-24 0,-1 4-20 16,1-4-17-16,-1 4-12 0,0 0-6 0,8-3-3 16,-8 3 3-16,0 0 6 0,2 0 17 0,4 3 18 15,-5-3 27-15,-1 4 34 0,-6 0 40 0,7-1 41 0,-7 5 31 0,7-1 25 16,-7 0 5-16,0 1-9 0,0 0-27 0,0 2-40 16,0-2-42-16,-7-1-39 0,7 3-33 0,0-2-30 15,0-1-21-15,0 1-9 0,0-1-7 0,-7 0-9 16,7 1-17-16,0-5-27 0,0 1-38 0,0 0-56 15,0 0-60-15,0-1-65 0,0 1-53 16,0-4-32-16,-6 0-12 0,6 0 4 0,0 0 20 0,-7 0 30 0,1 0 28 16,0 0 25-16,-2 0 29 0,2-4 31 15,0 4 31-15,0 0 32 0,-2-3 36 0,2-1 34 16,0 4 27-16,-1-4 23 0,-6 0 22 0,6 4 20 0,7-3 15 0,-6 3 14 16,0-4 15-16,6 4 9 15,-6-4 7-15,6 4 3 0,0-3 3 0,0-1 3 0,0 4-2 0,0-4-1 16,0 4 0-16,0-3-3 15,6 3-6-15,-6-4-7 0,6 4-8 0,0 0-11 0,-6-4-13 16,7 4-12-16,0-3-13 0,-1 3-14 0,1 0-17 16,-7-4-24-16,6 4-29 0,-6 0-34 0,0 0-36 0,0 0-32 15,0 0-27-15,0 0-10 0,0 0-5 0,-6 4 6 0,-1-4 14 0,1 3 16 16,-1-3 22-16,0 4 24 16,1 0 32-16,0-4 42 0,0 3 43 0,-2 1 43 0,2-4 39 15,6 4 33-15,0-4 21 0,-6 3 15 16,6-3 10-16,0 0 6 0,0 0 10 0,6 4 5 0,-6-4 6 15,6 0 4-15,-6 4 3 0,8-4-5 16,-2 0-14-16,0 0-24 0,0 0-26 0,1 0-38 0,0-4-48 16,-1 4-52-16,1 0-54 0,-1 0-52 15,0-4-56-15,-6 4-51 0,8 0-41 0,-8 0-35 0,6 0-39 16,-6 0-35-16,0 0 11 0,-6 4 32 0,-2 0 45 0</inkml:trace>
  <inkml:trace contextRef="#ctx0" brushRef="#br0">25888 2751 175 0,'0'4'317'16,"0"-4"42"-16,0 3 2 0,7-3-50 16,-1 0-56-16,0 0-47 0,1 0-39 0,6 0-35 15,6-3-30-15,-5-1-29 0,-2 4-21 0,8-3-15 0,0-1-10 0,-1 4-6 0,1-4-4 16,-8 4-4-16,2 0-3 16,-8 0-3-16,7 4 3 0,-6 0 4 0,-7-1 10 0,7 4 8 0,-7 1 9 15,-7-1 7-15,7 0 4 16,-7 4 6-16,7-3 5 0,-6-1 7 0,-1 0 10 0,7 1 12 15,-6-1 11-15,6-4 7 0,0 5 3 16,-6-4 4-16,6-1 6 0,6 1-4 0,-6-1 0 0,6-3 1 0,-6 0-2 16,13 0-7-16,-6 0-21 15,0 0-13-15,-1-3-26 0,0-1-30 0,8 1-42 0,-2-1-53 0,-5 0-60 16,6-3-68-16,-6 3-64 0,-1-3-62 0,0 3-44 0,2-3-29 0,-2 3-12 16,0-3 6-16,0 3 1 15,-6-3-17-15,0 7 21 0,0-4 45 0,-6 1 52 0</inkml:trace>
  <inkml:trace contextRef="#ctx0" brushRef="#br0">26031 2799 42 0,'-13'7'318'0,"0"-3"53"0,6 3 47 0,-5 0-13 0,-2 0-43 16,2 1-24-16,-2-1-7 0,1 0-7 16,7 4-13-16,0-3-26 0,-8-2-48 0,8 3-54 0,0-2-56 15,-1 0-46-15,-6 1-35 0,6-1-24 16,-5-3-18-16,5 3-31 0,-6-3-42 0,7-1-47 0,-2 1-48 15,8-4-48-15,0 0-36 16,-6 3-23-16,6-6-8 0,6 3 3 0,-6-4 14 0,8 1 22 0,-2-1 27 16,0 0 40-16,-6 1 44 0,7-1 51 15,0 0 45-15,-1 1 43 0,0-1 38 0,-6 4 33 0,7-4 29 16,-1 4 22-16,-6 0 22 0,7 0 24 0,0 0 26 0,-1 4 32 16,0-4 36-16,1 4 36 0,0-1 27 15,5 1 10-15,-5 0-8 0,6-1-23 0,0 1-47 0,7 0-50 16,-8-1-44-16,8 1-38 0,-1-1-29 15,7 1-20-15,-6-4-8 0,7 4-10 0,-8-4-4 0,7 0-5 16,-6 3-5-16,0-3-5 0,-2 0-6 16,2 0-4-16,-1-3-6 0,-5 3-7 0,-2 0-16 0,8-4-13 15,-13 4-16-15,6-4-16 0,0 4-21 0,-7-3-20 0,0-1-21 16,2 4-39-16,-2-3-68 0,0-1-98 16,1 4-98-16,-7-4-88 0,6 4-77 0,-6-3-46 0,7-1-24 15,0-3 11-15,-7 7 63 0,0-4 81 16,0 4 92-16,0 0 83 0</inkml:trace>
  <inkml:trace contextRef="#ctx0" brushRef="#br0">25061 2648 81 0,'0'0'300'0,"0"-3"29"0,0 3 20 16,0 0-70-16,0 0-78 0,0 0-57 0,0 3-36 0,0 1-23 16,0 0-15-16,0 3-11 0,-6 4-18 15,6-4-15-15,-8 8-11 0,2-4-6 0,0 0 0 0,0 3 6 16,-2-2 11-16,-4 2 17 0,5-3 16 0,1 0 21 16,-1 0 13-16,0 0 6 0,1 0 3 0,0-3-3 15,6-1-8-15,0-4 2 0,0 5 4 0,0-4 8 0,0-1 7 0,6 4 8 16,0-3 11-16,8-1-6 0,-1 1-7 15,-1 0-9-15,2 0-5 0,-2-1-9 16,2-3-10-16,5 3-11 0,-5-3-8 0,4 5-11 16,-4-1-12-16,5-4-17 0,-5 3-6 0,-2-3-12 0,2 0-19 15,-8 4-39-15,7-4-60 0,-6 0-68 0,-7 0-77 0,6 0-73 0,1 0-64 16,-1-4-37-16,0 4-13 0,2-3 1 16,-2-1-12-16,0-1 31 0,-6 5 52 0,0-3 60 0</inkml:trace>
  <inkml:trace contextRef="#ctx0" brushRef="#br0">25204 2766 37 0,'0'-4'292'0,"0"4"47"0,0-4 44 0,0 4-29 15,-7 0-37-15,7 4-20 0,-6 0-8 0,0-1-3 0,6 5-11 16,-6-5-24-16,-2 5-36 0,2-1-43 0,0 4-41 0,6-4-45 16,-7 1-31-16,0-1-22 31,-6 0-13-31,7 1-11 0,-8 2-9 0,2-3-20 0,-1-3-34 0,0 4-39 0,0-2-47 0,-1-1-47 0,2-1-44 15,-8-4-29-15,7 3-12 0,-7-3 3 0,8 0 13 0,-8 0 27 0,7 0 32 16,7 0 39-16,-8-3 39 16,8-1 38-16,0-1 37 0,-1 2 31 0,0-4 24 0,1-1 27 15,6 5 21-15,0-4 12 0,6 0 2 0,1-1-2 0,0 1-7 0,-1 0-14 16,14-4-16-16,-7 3-11 16,7 1-8-16,-2-4-6 0,9 4-2 0,-7-1 2 0,6 1 2 0,-1 0 5 15,1 0 10-15,-6 3 10 16,6 4 11-16,-7-4 5 0,1 1 2 0,0 3-5 0,-7 0-6 0,-1-5-11 15,2 5-10-15,-8 5-6 16,8-5-2-16,-8 3 2 0,-6 1 1 0,6-4 1 0,-6 4 1 0,0-1-2 16,0 1-6-16,0-1-4 0,0 1-7 15,0-4-4-15,0 4-4 0,0-4-3 0,0 3-2 0,0-3-2 16,7 0-2-16,-7 0-3 0,0 0-3 0,6 0 0 0,-6-3-2 16,7 3 3-16,0-4 4 0,-1 4 6 15,0-4 6-15,0 4 7 0,2-3 10 0,-2 3 8 0,0 0 9 16,1 0 7-16,-1-4 4 0,-6 4-1 15,7 0-3-15,-7 0-7 0,0 0-6 0,0 0-8 0,0 0-5 16,0 0-3-16,0 0-5 0,0 0-6 16,0 0-8-16,0 0-10 0,0 0-11 0,0 0-16 0,0 0-13 15,0 0-16-15,0 0-12 0,0 4-11 0,-7-4-9 0,7 0-7 16,0 0-6-16,-6 0-4 0,6 0-4 16,-7 0-5-16,7 0-4 0,-6 0-11 15,6 0-17-15,-6 0-25 0,6 0-3 0,0 0 10 0</inkml:trace>
  <inkml:trace contextRef="#ctx0" brushRef="#br0">25250 2740 14 0,'0'0'224'0,"0"0"28"0,0 0-8 0,0 0-30 16,0 0-28-16,0 4-23 0,0 0-14 0,-6-1-13 0,6 1-15 0,6 3-18 16,-6-3-19-16,0 3-20 0,0-3-16 15,0 3-13-15,0 0-6 0,0 1-6 0,0-5-3 0,0 5-4 16,0-5-6-16,0 1-4 15,0 0-6-15,-6-1-7 0,6-3-11 0,0 0-12 0,0 4-12 0,0-4-13 16,0 0-12-16,0 0-10 0,6-4-9 16,-6 1-5-16,6-1-4 0,-6 0-3 0,6-3 6 0,2 0 8 15,-2-1 11-15,0 5 17 0,1-5 19 0,6 1 17 16,-6 0 20-16,-1 3 20 0,0-3 21 0,0 3 18 16,2 1 17-16,-2 3 15 0,7-4 9 0,-7 4 4 0,1 0-3 15,0 0-7-15,-1 4-11 0,-6-1-14 16,6 1-11-16,1-1-13 0,-7 1-12 0,0 0-5 0,0 3 1 15,0-3-2-15,0 3-6 0,-7-3-5 16,7 3-9-16,-6-3-15 0,0-1-23 0,-1 1-24 0,0 0-28 0,7-1-28 16,-6-3-28-16,-1 4-28 15,1-4-26-15,0 0-30 0,6-4-46 0,0 4-15 0,0 0 12 16,-8-3 26-16</inkml:trace>
  <inkml:trace contextRef="#ctx0" brushRef="#br0">25432 2612 22 0,'7'0'322'0,"-1"0"49"0,0 4 39 0,-6-1-16 0,7 1-77 0,0 3-59 15,-7-4-48-15,6 5-38 0,-6-1-31 0,6 1-29 0,-6-1-35 0,0 0-35 16,7 1-35-16,-7-1-32 16,0 1-35-16,0-5-39 0,0 1-38 15,0 3-38-15,0-7-28 0,0 3-14 0,0 1-5 0,0-4 6 16,0 0 8-16,0 0 7 0,0-4 12 0,7 1-20 0,-7-1-3 15,6 1 3-15,-6-4 16 0</inkml:trace>
  <inkml:trace contextRef="#ctx0" brushRef="#br0">25582 2619 85 0,'6'-7'232'0,"7"3"18"0,-7 1-14 0,2-1-31 0,-2 4-29 16,0-3-26-16,-6 3-28 0,7 3-23 0,0-3-21 0,-7 4-20 16,6-1-19-16,-6 1-15 0,-6 3-12 15,6-3-9-15,-7 3-9 0,0-4-6 0,7 5-3 0,-12-4-5 16,4 3 1-16,2-3 4 0,0 3 6 15,-1-3 5-15,1-1 10 0,-1 1 9 0,1-4 9 0,6 4 11 16,-7-4 15-16,7 3 17 0,-6-3 15 16,6 0 17-16,0 0 19 0,0 0 17 0,0 0 14 0,0 0 13 0,0 0 6 15,0 0 3-15,6 0 6 0,-6 0 5 0,7 0-2 0,-7 0-8 16,6 0-12-16,-6 0-21 16,7 0-29-16,-1 0-36 0,1 0-58 0,-1 0-72 0,-6 0-79 0,6 0-77 15,2 0-75-15,-8-3-66 16,6 3-35-16,-6 0-8 0,0 0 20 0,0 3 28 0,-6-3 31 0,-2 4 26 15,2 0 27-15,-7 0 26 16,0-1 33-16,0 1 48 0,1 3 64 0,-8-4 83 0,7 5 74 0,-7-5 62 16,7 4 45-16,0-3 22 15,0 4 4-15,-6-4-6 0,12 3-4 0,-6-3 1 0,0 3 0 0,7-3 9 16,-1-1 8-16,0 5 12 0,7-5 15 0,0 5 23 0,7-5 13 16,6 1 2-16,-7-4-13 0,14 0-25 15,-1 0-29-15,7 0-46 0,1-4-40 0,-1-3-31 0,6 3-25 16,-6-3-19-16,7 0-34 0,0-1-60 15,-7 1-82-15,0 0-89 0,0 0-86 0,-7-2-79 0,-5 2-59 0,5 4-12 16,-6-1 17-16,-7 0 14 16,1 1 13-16,-1-1 41 0,-6 1 55 0,-6-1 53 0</inkml:trace>
  <inkml:trace contextRef="#ctx0" brushRef="#br0">25660 2674 46 0,'-6'0'243'0,"-1"0"38"0,1 0 4 16,-1 0-27-16,0 4-25 0,1-1-13 0,0 1-2 0,-2 4 2 0,2-1 4 15,0 0 2-15,-1 4 1 16,1 3-3-16,6-2-8 0,0 2-16 0,0 1-19 0,0 0-22 0,6-1-29 16,-6 1-24-16,0-1-20 15,7 1-22-15,-1-1-17 0,0-2-16 0,-6-1-12 0,8 0-23 0,-8-4-36 16,0 1-46-16,6-1-55 0,-6-3-57 0,6-1-53 0,-6-3-42 16,7 4-25-16,-7-4-9 0,7 0 8 15,-7-4 14-15,6 4 20 0,1-3 23 0,-7-1 21 0,6 0 21 16,0-3 16-16,-6 3 12 0,0-3 13 15,0 0 20-15</inkml:trace>
  <inkml:trace contextRef="#ctx0" brushRef="#br0">25666 2850 71 0,'0'-7'161'0,"-6"3"28"16,6 0 9-16,-6 0-14 0,6 1-21 0,-7 3-20 0,1 0-17 15,-1 0-16-15,0 0-19 0,-5 3-20 0,-2 1-22 0,1 4-25 0,-6-5-29 16,0 1-29-16,5 3-23 0,-5 0-22 16,-1-3-16-16,7 3-7 0,0-4 0 0,0 2 11 0,6-1 13 15,1-4 19-15,6 3 23 16,6-3 23-16,1 0 24 0,6 0 28 0,7 0 29 0,-1 0 33 0,7 0 28 15,0 0 31-15,-6-3 24 0,5 3 23 16,2 0 25-16,-1 3 30 0,-6-3 42 16,-1 0 36-16,1 0 18 0,-1 0-10 0,0 0-42 0,-5 0-93 15,5-3-162-15,-6-1-182 0,0-1-184 0,7 2-170 16,-7 0-157-16,6-5-47 0,1 1 41 0,-1 3 88 0,1-3 116 0</inkml:trace>
  <inkml:trace contextRef="#ctx0" brushRef="#br0">26637 2802 201 0,'6'0'449'0,"-6"4"78"0,0 0 67 15,0 3-2-15,-6-3-71 0,0-1-58 0,-2 4-52 16,2 1-55-16,0-4-52 0,-7 3-60 0,0 0-76 0,6-4-74 15,-5 5-75-15,4-1-92 0,-4-4-128 16,5 6-126-16,-6-6-118 0,7 1-114 0,-1 0-87 0,7-1-41 16,0-3 55-16,0 0 88 0,0 0 100 0,0 0 107 15</inkml:trace>
  <inkml:trace contextRef="#ctx0" brushRef="#br0">27002 2934 273 0,'0'7'399'0,"-6"1"70"16,6-1 62-16,0-3-9 0,6-1-7 0,-6-3-14 0,6 0-31 0,-6-3-49 16,13-5-70-16,-6 1-96 15,-1 0-100-15,7-4-71 0,1 4-39 0,-8-8-24 0,6 4-7 0,-4-5 0 16,4 2-2-16,-5 0-2 15,6-1 0-15,-6-3 7 0,-1 0-2 0,0-1-2 0,-6 1-2 16,7-4-5-16,-7 3 2 0,7 1-12 16,-7-4-1-16,0 4-2 0,0 0 3 0,0 0 2 0,0-1-5 15,6 5 7-15,-6-2 0 0,6 6 4 0,-6-1 3 0,0 0 0 0,7 8 7 16,-7-5 6-16,0 4 0 16,6 0-1-16,-6 1-2 0,0-1-3 0,0 4-7 0,0 0-6 15,0-3-4-15,7 3-7 0,-7 0-2 16,0 0-4-16,0 3 3 0,7-3 1 0,-1 7 2 0,-6-3 3 0,14 3 3 15,-8 1 4-15,6 3-1 16,-5 0 2-16,6-1 2 0,-6 6-3 0,5-5 2 0,2 3 2 16,-8 0-1-16,7 5 0 0,0-1-3 15,0-3 5-15,-6 3 2 0,6 0-2 0,-7 1 1 0,0-4-1 0,2 3 0 16,4-3-5-16,-5-1-3 0,-7 1 1 0,6-4-3 0,-6 0 1 0,7 0-9 16,-7-4-22-16,0-4-45 15,0 5-76-15,0-4-88 0,-7-1-85 0,7-3-74 0,-6 3-53 16,-1-3-15-16,-5 0 18 0,4-3 47 15,-4 3 58-15,6-3 60 0,-8-5 63 0,1 4 57 0,0 1 55 16,0-4 49-16,1 0 45 0,-2 3 44 16,1-4 39-16,7 1 35 0,-1 0 33 0,0 0 29 15,1-1 26-15,0 5 25 0,6-5 29 0,-6 5 34 0,6-1 42 16,0 0 48-16,0 4 24 0,6-3-1 0,-6-1-25 16,0 0-53-16,6 4-66 0,0-3-80 0,1 3-70 0,0-4-70 15,6 4-85-15,-1-4-110 0,2 1-118 16,-8-1-117-16,7 1-112 0,0-1-94 0,7 0-71 0,-7-4 29 0,-1 4 73 15,-4 1 95-15,4-1 108 0</inkml:trace>
  <inkml:trace contextRef="#ctx0" brushRef="#br0">27438 2718 47 0,'13'0'387'0,"-6"0"92"0,6 0 109 15,-1 0 89-15,2 0-15 0,5 0-53 0,7 0-63 0,-6 0-71 16,6-4-95-16,7 4-125 0,-7-4-110 16,0 1-83-16,-7 3-75 0,7-4-91 0,-6 4-116 0,-7-3-122 15,-1 3-114-15,2-4-106 0,-2 4-78 0,-4 0-59 0,-2-3 33 16,-6-1 80-16,0 0 98 0,-6 0 108 16</inkml:trace>
  <inkml:trace contextRef="#ctx0" brushRef="#br0">27913 2517 309 0,'14'-4'430'0,"-8"4"93"16,7-4 92-16,-6 4 2 0,5 0-42 0,1 0-56 16,1-3-66-16,-2 3-90 0,2 0-124 15,-2-4-148-15,-5 4-142 0,0 0-131 0,-1 0-119 0,1 0-98 0,-1-4-80 16,-6 4-43-16,0 0-2 0,0 0 19 15,0 0 15-15,-6 0 51 0,-7 0 68 0,-1 4 67 0</inkml:trace>
  <inkml:trace contextRef="#ctx0" brushRef="#br0">27900 2527 126 0,'-6'4'301'0,"6"0"43"0,-6 4 16 0,6-2-35 16,0 5-27-16,0 0-8 0,0-4 9 0,0 5 16 0,0-1 0 0,0 0-19 15,6 0-34-15,-6-1-49 16,0-2-59-16,0-1-61 0,0 1-60 0,0-5-61 0,6 5-66 0,-6-5-68 15,0-3-61-15,0 0-52 0,7 0-29 16,-1 0-7-16,1 0 11 0,0-3 28 0,-1-1 32 0,0 0 35 16,8 1 38-16,-8-1 36 15,7 0 38-15,-7 1 35 0,8-5 31 0,-2 4 29 0,-4 1 24 0,4 0 24 16,1-1 26-16,0 0 22 0,0 1 18 0,-7 3 15 0,2-4 7 16,4 4-1-16,-5 0-6 0,0 0-10 15,-1 0-16-15,0 0-18 0,1 0-17 16,-7 0-15-16,0 0-18 0,0 0-14 0,0 4-10 0,0-1-11 15,0-3-11-15,0 4-8 0,0 0-7 16,-7-4-3-16,7 3-2 0,-6 0 4 0,0 1 6 0,6-4 9 16,-7 4 5-16,0 0 11 0,7-1 9 0,-6 1 17 0,0 0 17 15,6 3 22-15,-8-3 27 0,8-1 25 0,-6 5 22 0,6-5 18 16,0 5 10-16,0-1 5 0,0-3 0 16,0 3-6-16,0 0-6 0,0-3-13 0,0 3-13 15,6 0-20-15,-6-2-21 0,0 2-16 0,-6-3-16 16,6 3-15-16,0 0-8 0,-6-3 3 0,-1 3 3 0,7-3-2 15,-6 3-1-15,-1 0-1 0,0-3-1 16,1 3-6-16,6-3-3 0,0 3-3 0,-6-3 0 0,6 3-1 16,0-3-2-16,0-1-1 0,0 5 1 15,0-4-2-15,6-1-4 0,-6 4-1 0,13-3 3 0,-6-4-3 16,6 3-2-16,-1 1-1 0,2-4 5 0,6 0 1 0,-8 4 0 0,1-4-2 16,7-4 2-16,-7 4-4 15,0 0-9-15,-7-4-6 0,7 4-16 0,-6-3-23 0,6 3-25 0,-7-4-36 16,2 4-59-16,-2-3-89 15,-6-1-99-15,6 1-87 0,-6 3-82 0,0-4-61 0,6-4-24 0,-6 5 18 16,-6-1 25-16,6-3 59 16,0 3 78-16,-6 1 85 0</inkml:trace>
  <inkml:trace contextRef="#ctx0" brushRef="#br0">28168 2769 184 0,'0'0'327'16,"0"0"58"-16,0 0 13 0,0 0-8 0,0 4 12 0,0-4 22 0,0 4 29 15,6-1 8-15,-6 1-16 16,6-4-44-16,-6 4-76 0,7-4-86 0,-7 3-99 15,6-3-96-15,-6 0-125 0,7 0-148 0,0-3-149 16,-1 3-154-16,0-4-145 0,2-3-83 0,-2-1 25 0,0 1 91 16,0 0 119-16,1 0 138 0</inkml:trace>
  <inkml:trace contextRef="#ctx0" brushRef="#br0">28422 2509 133 0,'0'-3'353'0,"0"-1"50"0,0 4 46 0,-7 0-37 0,7 0-55 0,-13 4-37 16,6-1-32-16,1 1-25 16,0 3-30-16,-2-3-38 0,2 3-38 0,0 0-28 0,0 1-10 0,-1-1 2 15,7-3 10-15,0 3 21 0,0 0 17 0,0-3 0 0,0-1-11 0,7 1-25 16,-1 0-18-16,0 0-32 16,0-4-30-16,8 0-22 0,-8 0-24 0,7 0-31 15,1 0-65-15,-2-4-98 0,8 0-110 0,-7 4-107 16,0-4-95-16,0 1-72 0,0-1-21 0,0-3 21 0,0 3 27 15,-6 1 64-15,-1-1 84 0,1-3 83 16</inkml:trace>
  <inkml:trace contextRef="#ctx0" brushRef="#br0">28519 2531 178 0,'0'0'347'0,"6"4"54"16,-6-1 35-16,0 2-25 0,0-2-14 0,0 0-6 16,7 1-18-16,-7 0-29 0,0-1-42 15,0 1-67-15,0 0-97 0,7-4-113 0,-7 3-104 0,0-3-91 16,0 0-81-16,6 0-65 0,-6 0-40 0,0 0-14 15,0 0 13-15,0 4 31 0,0-4 42 16,0 0 44-16,-6 0 47 0,-1 3 50 0,0-3 48 16,1 4 48-16,-7-4 49 0,6 8 47 0,7-4 45 0,-6 0 40 15,0 3 29-15,-1 4 22 0,7-4 11 0,0 3 7 0,-6 2 7 0,6 2 8 16,-7 1 12-16,7-4 16 16,0 4 20-16,-7-1 16 0,7 0 5 0,0-2-5 0,0-1-16 0,0 0-32 15,0 0-39-15,0-4-45 16,0 1-38-16,0-1-35 0,0-3-29 0,7 3-18 0,-7-7-28 0,0 4-42 15,0-4-54-15,0 3-60 0,7-3-62 16,-1-3-55-16,1 3-33 0,-1-4-7 0,0 0 16 0,1 1 26 16,6-5 38-16,-7 5 37 15,1-5 36-15,0 5 30 0,-1-5 30 0,7 1 23 0,-6 0 21 0,-7 3 18 16,7-3 14-16,-1 3 17 0,0 1 13 0,0 3 13 0,2-5 12 16,-8 5 9-16,6 0 9 0,-6-4 1 15,0 4-3-15,6 4-4 0,-6-4-9 0,0 0-11 0,0 5-9 16,0-5-6-16,0 3-5 0,-6-3-4 15,6 4-3-15,0 0 1 0,-6-4 1 0,6 3-1 0,-8-3-1 16,8 0-5-16,0 4-7 0,-6-4-12 16,6 0-12-16,0 0-13 0,0 0-10 0,0-4-9 0,6 1-5 15,-6-1 3-15,8 0 5 0,-2-4 11 0,-6 4 14 0,6-3 12 16,1 4 20-16,-1-5 18 0,1 1 19 16,0 0 13-16,-1 0 18 0,0-1 15 0,0 1 11 15,2 0 11-15,4-1 23 0,-5 5 30 0,6-5 15 16,0 5 5-16,0-5-5 0,0 4-8 0,-7 4-25 0,1-3-33 15,6 0-27-15,-6 3-19 0,-1 0-10 0,0 0-15 16,-6 0-9-16,0 0-10 0,0 3-19 0,0 0-22 16,0-3-26-16,-6 4-26 0,0 0-25 0,-1 0-20 15,7-1-9-15,-13 1 5 0,6 0 8 0,1-1 15 0,0 1 11 16,-1 0 11-16,0-1 6 0,1-3 3 0,0 4 0 0,-1-4 3 16,7 4 6-16,-6-4 6 15,6-4 10-15,-7 4 11 0,7 0 8 0,0-4 5 0,-7 4 4 0,7-3 3 16,0-1 5-16,0 0 3 15,0 1 9-15,0 3 12 0,0-4 10 0,0 4 10 0,0-4 11 0,0 1 8 16,0 3 10-16,0-4 6 16,-6 0 7-16,6 4 9 0,0-4 10 0,0 4 14 0,0 0 12 15,0 0 15-15,-6 0 20 0,6 0 23 0,0 0 23 0,-8 4 23 16,8 0 22-16,0 3 17 0,-6 1 6 0,6-5-2 16,0 8-16-16,6-3-27 0,-6 3-37 0,8-4-33 0,-8 4-30 15,12 0-31-15,-5-1-20 0,6-1-9 16,6 2-3-16,-5-4-6 0,5 0-8 0,7 0-4 0,-6-3-7 15,0 3-10-15,5-7-6 0,-5 4-9 16,-8 0-6-16,8-1-9 0,-6-3-8 0,-8 0-10 0,0 4-8 16,1-4-4-16,-7 4 3 0,-7-4 7 15,1 3 5-15,-7 1 10 0,0 3 8 0,-7-3 3 0,-6 3-7 16,7-3-27-16,-7 3-51 0,0 1-85 0,-1-5-102 16,8 1-105-16,-7-1-102 0,6 1-89 0,0-4-80 15,2 0-2-15,-2 0 58 0,7-4 81 0,7 1 100 0</inkml:trace>
  <inkml:trace contextRef="#ctx0" brushRef="#br0">29020 2616 146 0,'-6'0'400'16,"0"0"76"-16,-1-4 77 0,0 4 11 0,1 0-29 0,-1 0-29 16,7 0-42-16,0 0-48 0,7 0-61 15,-1-4-80-15,8 4-85 0,-8 0-76 0,8-3-47 0,5-1-23 16,-6 4-12-16,0 0-9 15,7 0-2-15,-8 0-1 0,1 0 1 0,0 4-1 0,-6-1-1 0,-1 1-1 0,1 0-3 16,-7 3 0-16,0 0-2 16,0 0-4-16,-7 4 1 0,1-3-2 0,-1-1 1 0,1 4-5 15,-1-4-3-15,1 1-5 0,-7-1-9 0,7 0-12 0,-2 0-17 0,-4-3-27 16,5 3-42-16,1-3-62 16,-1-1-70-16,1 1-59 0,-1-4-52 0,1 5-27 0,6-5-4 15,-6-5 23-15,-2 5 39 0,8-4 44 16,-6 1 48-16,6-1 46 0,0 1 47 0,0-1 49 0,6 0 58 0,-6 1 58 15,0-4 58-15,8 3 61 16,-2 4 77-16,0-3 87 0,-6-1 85 0,7 4 53 0,6-4 15 0,-7 0-17 16,7 4-52-16,1 0-78 15,5-3-93-15,-6 3-77 0,6-4-50 0,1 0-34 0,6 4-27 0,-7-3-27 16,7-1-26-16,0-3-28 0,1 3-50 0,-7 0-76 0,5 1-102 16,-5-1-95-16,0 0-84 0,-2 0-58 15,-4 1-21-15,-8 0 31 0,1-1 74 0,-1 0 81 0,-6 1 79 16,0-1 70-16,-6 0 61 0,-1 1 45 15,-5-1 37-15,4 1 35 0,2-1 34 0,-6 4 34 0,5-4 35 16,7 4 35-16,-7 0 36 0,1-4 36 16,-1 4 40-16,1 4 43 0,6-4 40 0,-7 4 40 0,7 3 29 15,0 0 9-15,0 1-16 0,0-1-38 0,0 3-54 0,7 2-61 16,-1-1-58-16,-6 0-52 0,7 0-38 16,-1 0-24-16,1 0-14 0,0-1-17 0,-7 1-9 0,6 0-5 15,0-3-2-15,-6 0-6 0,0-1-11 16,6 0-5-16,-6 0-26 0,-6-3-33 0,6 3-55 0,-6-3-58 15,6 0-55-15,-6-1-48 0,-1 1-23 16,0-4-6-16,1 4 28 0,-1-4 49 0,1 0 55 0,-8 3 56 16,8-3 54-16,-6 0 56 0,4 0 57 0,-4 0 64 15,5 0 73-15,1 0 77 0,-1 0 72 0,0 0 36 16,7 0 9-16,-6-3-28 0,6 3-52 0,0-4-71 0,6-3-75 0,-6 3-50 16,7-3-43-16,0-1-33 15,6 1-37-15,-7-4-63 0,0 4-104 0,8-5-111 16,-8-2-105-16,7 3-88 0,0 0-69 0,-6-4-20 15,6 1 29-15,0-1 17 0,-1 4 54 0,-4-3 68 0,4 3 78 0,1 0 68 16</inkml:trace>
  <inkml:trace contextRef="#ctx0" brushRef="#br0">29594 2480 206 0,'0'0'254'15,"0"0"7"-15,0 0-13 0,6 0-6 0,-6 0 9 0,0 0 23 0,0 3 40 16,0 1 47-16,0 0 42 16,-6 0 10-16,6 3-16 0,0-3-36 0,0 3-57 0,0-3-77 15,0 3-75-15,-6-4-56 0,6 1-37 16,-8 3-27-16,2-2-15 0,6-2-10 0,0 0-9 0,-6-3-11 16,6 4-18-16,0-4-20 0,0 0-26 0,6 0-25 0,0 0-27 0,2-4-13 15,4 4-9-15,2-3 2 16,-2 3 16-16,1-3 23 0,1-2 29 0,-2 2 30 0,2 3 38 0,-8-4 37 15,7 4 29-15,-6-4 20 0,-1 4 9 16,-6 0-9-16,7 0-10 0,-7 0-14 0,0 4-20 0,-7-4-27 16,1 4-34-16,-1-1-37 0,0 2-51 15,-5-2-53-15,-2-3-39 0,2 3-26 0,-2 1-7 0,1 0 10 16,1-1 21-16,4-3 26 0,2 4 29 0,-6-4 28 0,4 4 33 16,2-1 36-16,6-3 40 0,-6 4 45 15,6 3 42-15,0-3 41 0,-7 4 37 0,7 3 36 0,0 0 47 16,7 0 49-16,-7 3 41 0,0 1 26 15,0-1 8-15,6 1-18 0,-6 0-44 0,0-1-61 0,0 4-63 16,0-6-51-16,0 2-41 0,0-3-25 16,0 0-16-16,0 0-14 0,0-3-10 0,0-1-14 0,0-3-19 15,0-1-38-15,0 1-57 0,0-4-77 16,0 4-81-16,0-4-65 0,0 0-50 0,6 0-17 0,-6-4 15 16,8 0 44-16,-8-3 55 0,6 3 58 0,0-3 54 0,0 0 48 15,2-1 40-15,-8 1 34 0,6-4 26 16,7 4 21-16,-7-4 16 0,1-1 18 0,0 1 14 0,5 0 15 15,-6 1 11-15,8 3 12 0,-1-5 12 16,-6 5 11-16,6 0 16 0,-7 3 22 0,7-3 27 0,-6 7 32 0,-1-4 28 16,0 4 25-16,1 4 16 15,0-4 2-15,-7 7-15 0,6-3-28 0,-6-1-34 0,0 5-42 16,0-5-38-16,0 5-35 0,-6-4-26 0,6 3-16 0,0-4-13 0,-7 4-3 16,7-3-2-16,-7 0 7 15,7-1 10-15,-6 4 9 0,0-3 12 0,6 1 7 0,-7-5 6 0,7 3-5 16,-7 1-5-16,7-4-5 15,-6 0-5-15,6 0-4 0,0 0-12 0,0 0-10 0,0 0-14 0,0-4-20 16,6 1-33-16,1-6-47 16,0 2-61-16,-1 0-63 0,0 0-61 0,1-4-51 0,6-4-30 0,-6 4-5 15,12-3 27-15,-6-1 47 0,7 1 56 0,-1-1 53 0,7 1 49 16,-6 2 50-16,6 1 39 0,0 0 30 16,0 0 30-16,-6 4 29 0,-1-4 29 0,0 7 24 0,-5-3 26 15,-1 3 22-15,0 1 18 0,-7 3 13 16,1-4 11-16,-1 4 7 0,0 0 2 0,-6 0-2 15,0 4-9-15,-6-1-16 0,0 1-22 0,6-1-28 16,-7 1-29-16,1 3-24 0,-1-2-28 0,1-2-18 0,-1 4-6 16,1 0-5-16,6-3-1 0,-6 3-1 15,6-3 5-15,-8 3 0 0,8 1-3 0,0 0 0 0,0 2 2 16,0-2 1-16,0 3 7 0,0-5 6 0,0 6 8 0,-6-5 1 16,6 0 1-16,0 4-3 0,-6-3-7 15,6-1-9-15,0 1-7 0,-7-5-12 0,7 4-18 0,-7-3-25 16,7-4-7-16,0 3-16 0,0 1-11 15,7-4 7-15,0 0 13 0,-1-4 19 0,8 4 8 0,-2-3 4 16,1-1-1-16,7 1-4 0,0-1 4 16,-1 1 6-16,0-1 1 0,1-4 8 0,-1 5-4 0,1-5-11 15,-1 1-12-15,-5 0-25 0,-2 3-22 0,2-3-23 0,-8-1-11 0,0 1-10 16,1 0-8-16,-7 0-3 0,0-1 6 16,-7 5 13-16,7-4 16 0,-6 3 21 0,0 0 21 15,0 4 24-15,-2-4 25 0,2 4 28 16,0 0 27-16,-1 4 28 0,0-4 27 0,1 4 28 0,-1 0 26 0,1-1 28 15,0 4 27-15,-1-3 17 16,0 7 8-16,1-4-2 0,6 4-5 0,-6 0-17 0,6 0-19 0,-7 0-11 16,0 0-6-16,7 0-6 15,0 0-3-15,0 0-8 0,7-1-13 0,6 2-12 0,0-4-18 0,13-1-12 16,0 4-16-16,0-8-10 0,7 5-9 0,5-8-13 0,-5 3-8 16,7-3-11-16,-8 0-11 0,1 0-13 31,6 0-16-31,-13-3-19 0,6-1-19 0,-5 0-25 0,-9 1-45 0,2-1-69 0,0 0-88 0,-7 1-87 15,-1-1-84-15,-4-3-77 0,-2 3-51 0,-6-4-38 0,-6 4 14 0,-2-3 54 16,-4 4 76-16,-1-5 91 0</inkml:trace>
  <inkml:trace contextRef="#ctx0" brushRef="#br0">25211 3884 171 0,'6'-4'359'0,"1"4"45"16,5-5 41-16,2 5-58 0,-2-3-64 16,8 3-38-16,-7-4-13 0,7 4-7 0,0 0-22 0,-8 0-33 15,8 4-46-15,-7-4-66 0,0 0-81 0,0 3-73 0,-7 2-59 16,-6 2-39-16,0-3-23 0,-6 3 1 16,0 0 23-16,-8 4 30 0,2-4 37 0,-8 4 27 0,1-3 26 15,-1 3 25-15,-6-4 24 0,7 0 25 16,-1 5 31-16,6-6 40 0,-5 2 45 0,6-5 42 0,6 5 37 15,1-5 38-15,0 1 17 0,6-1 4 16,0 1-24-16,6-4-34 0,7 0-44 0,-6 4-50 0,6-4-45 16,-1 0-49-16,8-4-44 0,-6 4-52 15,-2-4-67-15,8 1-86 0,-7-1-81 0,7 1-74 0,-8-5-55 16,1 5-41-16,7-1-10 0,-7-3 11 0,6-1 15 0,-5 5 4 0,-1-4 3 16,6-1 37-16,-6 1 50 15,7 0 56-15</inkml:trace>
  <inkml:trace contextRef="#ctx0" brushRef="#br0">25582 3839 142 0,'-13'-7'264'0,"6"-4"25"16,-5 3-27-16,-2 1-58 0,1-4-48 0,-6 4-28 0,-1-4-19 15,1 3-8-15,-1-2-4 0,1 2-4 0,-7 0-1 0,0 2 1 16,6 3 4-16,-7-2 9 0,2 1 17 16,-1 4 27-16,0 4 34 0,0 1 47 0,-7 1 52 0,7 5 35 15,-7 0 20-15,7 7-5 0,-6 1-28 16,-1 3-53-16,1 0-63 0,5 3-56 0,1 1-44 0,7-1-28 15,6 1-20-15,6 0-10 0,1-1-4 16,12-3-5-16,8 1-3 0,5-1-5 0,1-8-7 0,6 1-8 16,7-1-12-16,5-6-9 0,1-1-19 15,0-3-24-15,1-4-34 0,-1 0-32 0,-1-4-29 0,2-3-14 0,-7-1-2 16,-1 1 15-16,7-4 33 0,-13 0 38 0,7 0 39 0,-1 0 32 16,-12 0 19 15,5 1 5-31,2-6-2 0,-8 5-12 0,-6 0-17 0,7-3-14 0,-7 3-12 0,-6-4-10 0,-1 4-7 0,1 0-8 15,-1-4-12-15,-6 8-26 0,0-4-32 0,-6 1-34 16,-1 3-36-16,7-2-39 0,-6 2-33 0,-8 0-27 16,8 3-27-16,-8 1-53 0,-5-1-2 0,6 0 29 0,-6 4 42 0,-1 4 52 15</inkml:trace>
  <inkml:trace contextRef="#ctx0" brushRef="#br0">26298 3590 13 0,'0'0'274'0,"0"-3"39"0,7 3 36 16,-7-5-33-16,0 5-48 0,6-4-29 0,-6 4-12 0,7 0 0 16,0-3 4-16,-7 3 7 0,6 0 11 15,0 0 13-15,0-4 18 0,-6 4 2 0,8 0-6 0,-2 0-22 16,-6 4-30-16,6-4-38 0,-6 3-43 0,7 6-30 16,-7-6-22-16,0 8-16 0,-7 0-13 0,1 4-10 0,0 3-5 15,-2 4-6-15,-4 0-4 31,-1 3-4-31,0 4-2 0,0 1 2 0,-1-1-1 0,2 1-2 0,-2-1-4 0,8-3-3 0,-7-1-6 0,7 1-2 0,-8 0-4 0,8-8-4 16,0 4-5-16,0-4 1 16,-2 1 1-16,2-5-3 0,0 0-2 0,6-2-1 0,-7-1 0 0,7 0-7 15,0-8-10-15,-7 5-13 0,7-5-13 0,0 1-16 0,0 0-27 16,0 0-41-16,0-4-56 0,0 0-63 16,0 0-60-16,0 0-58 0,0 0-40 0,7-4-22 0,-7-4-9 15,0 2 9-15,7-2 21 0,-1 0 8 16,0-6-11-16,2 2 21 0,-2-2 46 0,6 0 52 0</inkml:trace>
  <inkml:trace contextRef="#ctx0" brushRef="#br0">26351 3627 182 0,'0'-11'283'0,"0"7"38"16,0-3-16-16,0 7-35 15,0 0-16-15,6 3-7 0,-6 5-1 0,6-1 4 0,1 4 0 0,-1 4 6 16,1-1-5-16,6 4-3 15,-7 1-6-15,8 3-12 0,-8-4-8 0,7 1-14 0,-6-1-15 0,6 0-19 16,-1 0-19-16,-5 1-21 16,6 3-22-16,0-4-25 0,0 1-20 0,0-5-12 0,-6 4-9 0,6 1-5 15,-7-5-4-15,0 1-5 0,2-1-2 0,-2 1-5 16,0-1-5-16,1-2-5 0,-7-1-8 0,0-4-4 16,0 1-4-16,0-1-6 0,0-3-9 0,0-1-12 0,0 0-24 15,-7-3-49-15,7 0-89 0,-6 0-101 16,-8 0-91-16,8-3-81 0,-7 0-58 0,-6-1-20 0,6-3 35 15,-7-1 57-15,7 5 70 0,-6-8 75 16,-1 3 81-16,1 0 79 0,-1 1 75 0,0 0 70 0,1 0 58 16,5-4 55-16,2 8 45 0,-1-5 43 15,0 1 43-15,6 3 48 0,1 0 59 0,0 4 55 0,6-3 46 16,0-1 18-16,0 4-15 0,6-4-44 0,0 4-69 16,1 0-79-16,6-3-76 0,-6 3-59 0,5 0-38 15,2-4-30-15,-8 4-20 0,7 0-13 0,-7 0-18 0,8-4-24 16,-8 4-41-16,0-3-79 0,8 3-128 15,-2-4-137-15,-5-4-136 0,0 5-120 0,6-1-123 0,-7-3-5 16,7 0 85-16,-6 3 114 0,5-3 129 16</inkml:trace>
  <inkml:trace contextRef="#ctx0" brushRef="#br0">26773 3601 30 0,'0'-5'345'0,"0"5"70"0,0-3 68 15,0 3 22-15,8 0-25 0,-8 0-30 0,6 0-31 0,-6 3-34 16,6 2-43-16,1-1-59 0,-7 3-74 0,0 0-70 0,0 1-53 16,0-1-34-16,0 0-24 0,0 1-13 15,-7 3-7-15,7-4-2 0,-6 0 1 0,0 4-4 0,6-7-2 0,0 3 3 16,-8 0 2-16,8-3 3 15,8 0 3-15,-8-1 14 0,0 1 9 0,6-4 5 0,0 0-1 16,7 4 0-16,0-8-2 0,0 4-13 16,1 0-10-16,5-4-9 0,-6 1 1 0,0 3-3 0,0-4-3 15,0 0-2-15,7 1-1 0,-8-1 4 0,-5 4-3 0,6-4-12 0,-6 4-26 16,-1-3-40-16,0 3-66 16,2 0-84-16,-8-4-79 0,0 4-69 0,0 4-49 0,-8-4-29 0,2 0 2 15,0 3 34-15,-8 1 45 16,-5 3 55-16,6-3 62 0,-6 3 67 0,5 1 71 0,-5-1 65 0,6 1 53 15,-6 3 51-15,5-4 45 16,1 0 41-16,0 0 33 0,7 1 31 0,-1-1 26 0,1 0 15 0,6 1 14 16,0-1 12-16,6 0 16 15,1 1 15-15,6-1 6 0,-7-3 10 0,7-1-8 0,1 1-24 0,-2-4-48 16,2 4-52-16,-2-8-47 0,8 4-49 0,-7-4-43 16,7 1-49-16,-8-1-55 0,1-3-85 0,7 3-94 15,-6-3-95-15,-8-4-83 0,6 3-66 0,-5 1-34 0,6-4-5 16,-6 0-5-16,-1 0 43 0,-6 3 62 15,0-1 74-15</inkml:trace>
  <inkml:trace contextRef="#ctx0" brushRef="#br0">26962 3638 69 0,'-6'-4'273'0,"-7"0"43"0,7 4 20 0,6-3-26 16,-7 3-27-16,0-4-14 0,7 4-4 16,0 4 5-16,-6-4 9 0,6 3 22 0,0 5 23 0,0-1 14 15,6 4-7-15,-6 0-22 16,7 7-37-16,-7 0-51 0,7 1-56 0,-7 7-48 0,6-5-33 0,-6 5-17 15,6-4-15-15,-6 0-9 16,0 3-8-16,7-2-9 0,-7-5-5 0,0 4-6 0,-7-4-3 16,7-3-6-16,0-1-5 0,0 1-1 0,-6-4-1 15,6 0-5-15,0-4-3 0,0 1-9 0,0 0-14 0,0-5-18 16,0 1-39-16,0-4-59 0,0 0-80 0,0 0-83 0,0 0-72 16,0-4-66-16,6-3-38 0,-6-1-13 15,7 0 19-15,-1-2 24 0,1-1-2 0,0 0 39 0,-1-4 52 16,0 1 60-16</inkml:trace>
  <inkml:trace contextRef="#ctx0" brushRef="#br0">27061 3649 108 0,'6'-8'263'0,"0"8"31"0,0-3 8 0,2-1-28 0,-2 0-17 0,7 4 3 15,0-3 10-15,0 3 7 16,7-4 3-16,-8 4-14 0,1 0-31 0,1-4-40 0,-2 4-43 0,2 0-36 15,-2 0-40-15,-5 0-37 0,0-3-21 16,6 3-35-16,-7 0-43 0,0-4-57 0,-6 4-55 0,8-4-56 16,-8 4-52-16,0-3-30 15,0-1-7-15,0-4 16 0,0 5 29 0,0-5 37 0,-8 4 45 0,2-3 43 16,6 0 41-16,-6 4 35 0,-1-1 27 0,1 0 25 16,6 1 24-16,-7-1 27 0,0 4 24 0,7 0 27 15,-6 0 25-15,0 0 25 0,6 0 21 0,-6 0 15 0,-2 4 6 16,2-1-1-16,0 1-4 0,-1 0-13 15,-6 3-18-15,6-4-14 0,1 4-7 0,0 2-3 0,6-6 0 16,0 3 6-16,0 3 9 0,0 2 5 16,6-4 6-16,0 0 7 0,1 1 11 0,-1-1 5 0,1 0 3 15,6 1 4-15,-7-5 1 0,8 4-6 0,-8-3-22 0,7 0-21 16,-6 3-22-16,6-7-25 0,-7 4-27 16,8-4-19-16,-8 0-18 0,0 0-12 0,7 0-14 0,-13 0-16 15,7 0-25-15,-1 0-35 0,-6 0-32 16,7 0-35-16,-7 0-29 0,0 0-20 0,-7 0-5 0,1 3-3 15,-8 1 8-15,2 0 17 0,-8-1 21 16,7 5 26-16,-7-5 28 0,2 5 31 0,4-5 30 0,1 6 25 0,0-3 15 16,0-3 14-16,7 5 15 15,-1-4 18-15,0 3 21 0,1-3 20 0,6-1 25 0,0 1 20 0,0 0 10 16,6-1-1-16,-6 1-9 0,7 0-18 0,0-4-20 0,5 0-26 16,-5 0-24-16,-1-4-28 15,1 4-32-15,6-4-28 0,-7 1-28 0,8-1-18 0,-8 0-10 0,0 1 5 16,1-1 15-16,0 1 24 15,-1-1 23-15,-6 4 18 0,7 0 11 0,-7 0 5 0,0 0 8 0,6 4 6 16,-6-1 9-16,0 4 10 16,0 1 17-16,6 3 13 0,-6 0 8 0,8 0 7 0,-2 3 4 0,0-3-3 15,0 4-6-15,1-1-6 0,0-3-5 0,-1 1-8 0,1 2-10 16,-1-6-6-16,1 2-7 0,0 2-5 16,-1-5-3-16,-6 0-1 0,6-3 4 0,-6 3 4 15,0-3-2-15,6 0-4 0,-6-1-1 0,0 1-7 16,-6-4-5-16,6 3-5 0,0-3-2 0,-6 0 0 0,0 5-2 15,-1-5 2-15,0-5 1 0,-6 5 2 16,7 0 2-16,-8-3-1 0,2 3 0 0,6-4 4 0,-8 4 0 16,8-3 2-16,-7-1 2 0,6 0 4 15,0 4 10-15,-5-3 21 0,12-1 37 0,-6 0 39 0,-2 4 30 16,2-3 18-16,6-1 10 0,-6 0-19 0,6 4-33 16,0-3-35-16,0-5-31 0,0 4-23 0,0 1-16 15,6-4-7-15,-6 3-3 0,6-3-9 0,2 0-8 0,-2 0-31 0,-6-5-66 16,6 4-106 15,0-2-110-31,1 2-100 0,0-6-96 0,-1 3-66 0,1 0-27 0,-1 0 13 0,0 0 62 0,-6 0 78 0,8 0 89 16</inkml:trace>
  <inkml:trace contextRef="#ctx0" brushRef="#br0">27503 3568 199 0,'0'0'265'16,"0"-4"19"-16,6 4-26 0,-6 0-28 15,7 0-21-15,-7 0-12 0,7 0-10 0,-1 0-9 0,1 0-12 0,-1 0-15 16,-6 0-11-16,7 0-11 15,-7-3-4-15,6 3-2 0,-6 0-3 0,7 0 2 0,-7 3-3 0,0-3-4 16,6 0-4-16,-6 0-5 16,0 4-8-16,0-4-13 0,0 3-15 0,0 1-10 0,-6-1-15 15,6 1-14-15,-7 1-9 0,1-2-5 0,-1 3-3 0,-6-1-2 0,0 2-2 16,6-3-2-16,-5 3 5 16,-2-3 1-16,8 3 4 0,-7-3 1 0,7 3 1 0,-1-3 2 0,0 0-3 15,7-1-2-15,-6-3-6 16,6 4-5-16,-6-4-4 0,6 4 2 0,0-4-1 0,0 0-2 0,6 3 2 15,-6-3 6-15,6 0-4 16,1 0-2-16,0 0-3 0,-1 0 0 0,1 4 0 0,-1-4-7 0,0 3 7 16,1-3-2-16,0 4 2 15,-1 0-2-15,0-1 1 0,-6 1-2 0,0 3-6 0,-6-3-1 0,0 3-6 16,-1 1-12-16,0-1-23 0,-5 0-28 0,-1 2-30 16,-1-6-28-16,8 3-20 0,0-1-14 0,-2-2 0 15,2 1 13-15,0 0 18 0,6-4 18 0,0 3 21 0,0-3 21 16,6 4 20-16,0-4 19 0,2 3 20 15,4-3 23-15,2 4 21 0,-8 0 13 0,7-1 15 0,0 1 18 16,0 0 16-16,0 3 14 0,0 0 17 16,0-3 23-16,-6 3 26 0,-1 1 17 0,-6-1 22 0,7 0 14 15,-7 1 4-15,0-1-7 0,0 0-22 0,-7 0-25 0,7 1-37 16,-6-5-34-16,6 2-31 0,0-1-22 16,0-1-11-16,0 1-13 0,-7-4-10 0,7 3-7 0,0-3-10 15,0 0-32-15,0 0-72 0,0 0-85 16,0-3-96-16,7-1-93 0,-7 1-79 0,0-6-47 0,6 2 4 15,1-4 34-15,-1 0 54 0,0 4 51 16,2-8 45-16,-2 4 29 0,0 0 28 0,1 0 33 16,-1-3 39-16</inkml:trace>
  <inkml:trace contextRef="#ctx0" brushRef="#br0">27639 3718 139 0,'8'-11'197'0,"-2"4"8"0,7-4-8 0,0 3-15 16,0-3-7-16,0 4 2 0,0 0 5 0,0 3 9 0,0-3 3 16,6 3 4-16,-5 1 3 0,6-1 3 15,-14 4 0-15,7-4-4 0,0 4-7 0,-7 0-12 0,1 0-16 16,-1 4-24-16,0 0-20 0,-6-1-20 15,0 1-12-15,0 3-12 0,0 1-9 0,-6-1-4 0,6 4 0 16,-6-4 12-16,-1 4 6 0,7 0 12 16,-6 0 10-16,6 0 3 0,-7-3-5 0,7 3-15 0,0-4-11 15,0 0-20-15,0 0-15 0,7 1-14 0,-7-5-10 0,0 1-4 16,6 0-7-16,-6-1-1 0,7-3-10 16,-7 0-15-16,6 4-37 0,-6-8-72 0,6 4-94 0,-6 0-96 15,8-3-90-15,-8-1-77 0,0 0-41 16,0 1 4-16,-8-1 37 0,2 0 41 0,0 1 38 0,-7 3 52 15,0 0 58-15,0 0 54 0</inkml:trace>
  <inkml:trace contextRef="#ctx0" brushRef="#br0">27712 3784 132 0,'-7'4'268'0,"0"-1"49"0,1 5 7 15,6-1-16-15,0 0-8 0,6 1 9 0,-6-1 21 0,7 0 27 16,0 1 33-16,5-5 16 0,-5 5-11 0,6-5-33 0,-6 1-55 16,5-1-65-16,2 1-76 0,-2-4-61 15,2 0-45-15,-1 0-30 0,0-4-24 0,0-3-39 0,-1 4-80 0,2-5-116 16,-1 1-115-16,0 0-111 15,-7-4-98-15,7 0-65 0,1 0-23 32,-8 0 32-32,7 0 73 0,-6 0 91 0,5 0 94 0</inkml:trace>
  <inkml:trace contextRef="#ctx0" brushRef="#br0">28103 3627 40 0,'6'-4'305'0,"0"-3"58"16,1 3 57-16,-1 0-15 0,1 4-26 0,-7-3-17 0,0 3-23 15,0 0-33-15,0-4-43 0,0 4-52 16,-7 4-57-16,7-4-55 0,-6 0-43 0,-1 3-27 0,-5-3-15 15,5 4-8-15,0-4-6 0,-5 4-7 16,4-1 1-16,2 1-1 0,-7 0 5 0,7-4 2 16,-1 7 1-16,0-3 6 0,1-1 10 0,0 5 23 15,6-1 18-15,-6 4 28 0,6 0 32 0,6 0 26 0,-6 3 11 0,0 1-3 16,6 1-8-16,-6 1-21 0,6-2-25 0,1-1-23 16,-7 1-22-16,7 0-13 0,-7-4-10 15,6 0-10-15,-6 0-7 0,0-4-7 0,0 0-7 0,0 0-5 0,0-3-9 16,0 0-27-16,0-1-55 15,0 2-80-15,0-5-92 0,-6 0-88 0,6 0-78 16,-7 0-51-16,7-5-17 0,-7 2 17 0,7-1 36 16,0-3 36-16,0 3 26 0,0-7 39 0,0 4 48 0,0 0 52 0</inkml:trace>
  <inkml:trace contextRef="#ctx0" brushRef="#br0">28030 3759 96 0,'0'-8'231'0,"7"-3"30"16,0 5-16-16,-7-3-21 0,6 2-17 0,7 0-5 15,-7 3-2-15,8 0 0 0,-1 1-3 0,6-5-5 16,1 5 17-16,-1-1 28 0,7 4 32 0,1-4 31 0,-1 1 14 15,0 3-9-15,-1-4-36 0,1 4-40 16,1 0-52-16,-7 0-49 0,-2 4-32 0,2-1-16 0,0 1-6 0,-7 0-18 16,-7 3-7-16,8 0-5 15,-8 4-1-15,-6 0-3 0,0 1 0 0,-6 2 1 0,6 1-2 0,-8-1-2 16,2 1-7-16,0 0-5 0,0-1-8 16,-1-3-5-16,-6 4-5 0,6-4-5 0,1 0-5 15,0-3-6-15,-8-1-13 0,8 0-20 0,0 0-29 0,-1-3-54 16,0 0-89-16,-6-1-93 0,7 1-78 15,-1-4-65-15,-6 0-43 0,7 0-9 0,-8 0 36 16,8-4 52-16,-7 1 52 0,7-5 43 0,-8 5 40 16,8-4 28-16,-6 3 28 0,4-3 31 0,-4-1 37 0,5-3 49 15</inkml:trace>
  <inkml:trace contextRef="#ctx0" brushRef="#br0">28180 3846 3 0,'-6'-11'74'0,"-7"4"45"0,6 0 27 0,1-1 11 16,0 5-1-16,-1-5-3 16,0 8 7-16,1-3 19 0,6 3 25 0,0 3 23 0,-7-3 19 0,7 8 16 15,0-5 4-15,0 5-2 16,0-5-5-16,7 5-11 0,-1-1-11 0,1-3-20 0,6-1-31 0,-7 1-42 15,8 0-39-15,-8-4-32 16,7 0-28-16,0 0-23 0,-6-4-15 0,5 0-7 0,2 1-1 16,-8-1-4-16,7 0-1 0,-6 1-3 15,-1-5 4-15,-6 5 4 0,7-1-3 0,-7-3-2 0,0 3-4 0,-7 0-5 16,1-3-25-16,6 3-47 0,-7 1-58 0,-6-1-70 0,7 0-74 16,-8 1-73-16,2-1-57 0,-2-3-45 15,1 0-36-15,7-1 19 0,0 0 48 0,-1 2 67 0,0-6 75 0</inkml:trace>
  <inkml:trace contextRef="#ctx0" brushRef="#br0">28493 3491 59 0,'13'0'313'0,"-6"-4"54"0,5 4 44 16,-5 0-34-16,-7 0-49 0,7 4-41 0,-1-4-30 0,-6 4-24 15,0-1-28-15,0 1-36 16,0 0-33-16,0-1-37 0,-6 5-33 0,6-5-29 0,-7 1-15 0,7 0-10 16,-7-1-9-16,7 1-6 15,-6-4-4-15,6 4 0 0,0-4-8 0,0 0-6 0,0 0-10 0,0 0-10 16,0 0-11-16,6-4-9 0,1 4-1 0,0-4 5 16,-1 1 12-16,7-1 14 0,-6 0 14 0,0 1 12 15,5-1 18-15,-6 0 24 0,2 4 33 0,-2-3 46 0,0 3 47 0,1-4 41 16,6 4 22-16,-6 0 4 15,-1 4-13-15,0-4-33 0,0 0-41 32,2 3-40-32,-2-3-31 0,0 0-25 0,-6 4-21 0,0-4-12 0,7 4-14 0,-7-4-13 0,-7 3-19 0,7 1-23 0,-12 0-19 15,4-1-19-15,2 1-7 0,-6 0-2 0,-2 0 12 0,1-1 21 16,7-3 14-16,-8 4 19 0,8-1 16 16,0 1 12-16,0-4 6 0,6 4 6 0,0-4 16 0,0 3 18 0,0-3 20 15,6 0 16-15,0 4 16 0,0-4 11 16,8 0-1-16,-8 0-10 0,7 0-17 0,-6 0-18 15,6 0-17-15,-7 0-19 0,0 0-15 16,2 0-41-16,-8-4-59 0,6 4-85 0,-6 0-90 16,0 0-87-16,0 0-89 0,-6 0-64 0,-8 0-35 15,-5 4-18-15,-1-4 29 0,0 3 57 0,-5 4 79 0,-1-3 85 16</inkml:trace>
  <inkml:trace contextRef="#ctx0" brushRef="#br0">28337 3660 140 0,'0'3'307'0,"6"1"54"0,1-1 17 16,6 1-21-16,7-4-21 0,-8 4-17 15,15-4-13-15,-9 0-17 0,16 0-30 0,-9-4-36 16,1 4-45-16,7-4-44 0,-7 1-44 0,7-1-43 16,-7 1-49-16,0-1-61 0,0 0-66 0,0 1-69 0,-7-1-78 15,1 0-72-15,-7 4-46 0,-7-3-26 16,8-1-22-16,-8 4 8 0,-6 0 43 0,0 0 62 0,0 0 62 16</inkml:trace>
  <inkml:trace contextRef="#ctx0" brushRef="#br0">28637 3674 137 0,'-7'4'224'0,"0"-4"3"0,7 3-26 0,-6 1-31 0,6-4-24 0,0 4-19 16,0-4-15-16,0 3-16 15,6 1-14-15,1-4-13 0,-7 0-12 0,7 4-5 0,-1-4-4 16,0 0 3-16,0 0 7 0,2 0 7 0,-8 0 9 0,6 0 4 16,0 0 2-16,-6 0-2 0,0 0-7 15,7 0-8-15,-7 0-10 0,0 0-9 0,0 0-8 0,0 3-10 0,7-3-8 16,-7 0-6-16,0 0-6 15,0 0-4-15,0 0-3 0,0 0-2 0,0 0-1 0,0 0 0 16,0 0 0-16,0 0 0 0,0 0-1 16,-7 0 1-16,7 0 1 0,0 0-1 0,0 0 3 0,0 0-1 0,0 0 3 15,0 4 1-15,0-4 3 0,0 4 3 0,0-4 5 0,-7 0 0 16,7 3 0-16,0 1-2 0,0 0 0 16,0-4-4-16,-6 3-4 0,6 1-1 0,0 1 1 0,0-5-1 15,0 3 0-15,0-3 1 0,0 0-1 16,0 3-1-16,0-3-2 0,0 0-1 0,0 0 1 0,0 0-1 15,0 0 1-15,0 0 0 0,0 0-2 16,6 0-5-16,-6 0-6 0,7-3-6 0,0 3-4 16,-1-3-1-16,-6 3 1 0,7-5 5 0,-1 5 4 15,0 0 6-15,1-4 7 0,0 4 2 0,-7 0 6 0,6 0 6 16,-6 0 6-16,0 0 3 0,0 0 1 0,0 0-1 0,0 0-1 16,0 0-7-16,0 0-6 0,0 0-6 0,-6 4-6 15,6-4-7-15,-7 5-12 0,0-2-12 16,-5-3-13-16,5 3-8 0,-6-3-5 0,6 3 2 0,-5 2 9 15,4-5 9-15,-4 3 14 0,6-3 7 0,-1 4 9 16,7-4 5-16,-7 0 5 0,1 4 2 0,6-4 6 16,0 0 1-16,0 0-1 0,0 0 2 0,6 0 0 15,1 0 3-15,-7 0-1 0,7 0 4 0,-1 0 3 0,-6 0 3 0,6 0 2 16,0 3 1-16,2 1 1 16,-8-1 0-16,6 1-4 0,-6 0-2 0,6 3-1 0,-6-3-2 0,0 3-2 15,0-3-2-15,-6 3-1 0,6-3-2 16,0 3-4-16,0-3 2 0,-6 3-3 0,6-3-1 0,0-1 0 15,-8 1-2-15,8 0 0 16,0-1-3-16,-6-3 0 0,6 4 0 0,-6-4-1 0,6 4 3 0,-6-4 0 16,6 0 0-16,0 0 1 15,0 0 1-15,0-4 0 0,6 4-1 0,-6-4 1 0,6 4 1 0,-6-3 0 16,6-1-2-16,2 4 0 0,-2-4 1 0,0 4 0 16,1-3-1-16,0 3 1 0,-1 0 2 0,1-4-1 15,-1 4-1-15,0 0 0 0,1 0 2 0,-7 0 0 0,7 0-3 16,-7 4 1-16,0-4 1 0,0 3-1 15,-7 1-1-15,0 3 0 32,1-3 4-32,0 0 9 0,-1-1 12 0,1 4 15 0,-8-3 23 0,8 0 29 0,0-1 31 0,6 2 38 0,-8-1 42 0,8-4 39 0,0 3 27 15,8-3 7-15,-2 0-7 0,0 0-35 0,1 0-44 16,6 0-52-16,0-3-46 0,0-1-33 0,6-1-32 16,-5-2-31-16,-1 3-69 0,-1-3-112 0,2-4-121 0,6 4-128 15,-8-4-111-15,1 0-95 0,0-4-55 16,6 1 45-16,-5-1 86 0,-1 1 106 0,0-2 107 0</inkml:trace>
  <inkml:trace contextRef="#ctx0" brushRef="#br0">29028 3531 132 0,'0'-7'321'0,"0"3"58"16,6 1 32-16,-6-1-27 0,0 0-23 0,0 4-14 0,-6 0-3 0,6 4-9 16,0 0-13-16,0-1-24 15,-8 5-38-15,8-5-42 0,0 5-47 0,-6-4-40 0,6 3-30 0,-6-4-22 16,6 5-9-16,0-5-7 15,0 1-2-15,6 3-3 0,-6-4-1 0,6 1 3 0,8 1-4 0,-1-5-7 16,0 3-6-16,0-3-2 16,7 3-8-16,-1-3-16 0,0 0-11 0,-6 0-10 0,7-3-21 0,-7 3-49 15,0 0-87-15,0-3-110 0,-7 3-105 16,1 0-98-16,0-5-76 0,-7 1-35 0,0 4 5 0,-7-3 22 16,0 3 56-16,-6 0 74 0,7 0 80 0</inkml:trace>
  <inkml:trace contextRef="#ctx0" brushRef="#br0">29079 3623 131 0,'0'11'272'0,"0"0"36"16,0 0-4-16,6 3-31 0,-6 1-21 0,0 0-8 0,8 3 7 16,-8 1 13-16,6-5 7 0,-6 4 13 15,6 1 6-15,1-5 6 0,-7 5-3 0,6-5-13 0,1 1-23 16,-7-4-36-16,0 0-40 0,6 1-40 0,-6-2-36 0,-6 1-27 16,6-4-17-16,-7 0-12 0,7 1-12 15,-6-1-7-15,-1-3-7 0,1 0-8 0,0-1-7 0,-2-3-5 0,8 4-5 16,-12-4-4-16,5 0-13 15,1 0-21-15,-7 0-50 0,0-4-92 0,-1 1-109 0,8-1-108 0,-7-3-104 16,6-1-80-16,1-3-56 16,-1-3-8-16,1 0 59 0,6-6 83 0,0 2 97 0,0 0 97 0</inkml:trace>
  <inkml:trace contextRef="#ctx0" brushRef="#br0">29418 3502 297 0,'20'-4'390'0,"-8"4"84"16,8-3 64-16,0 3 38 0,-7 0 1 0,7 0-28 15,-8 0-44-15,1 3-70 0,-6-3-100 0,6 0-127 16,-7 4-94-16,0-4-55 0,2 0-38 0,-2 0-31 0,-6 4-38 0,0-4-46 16,0 3-57-16,-6 1-56 15,6-4-48-15,-8 4-33 0,2-1-12 0,-7 1 17 0,7 0 37 0,-8-4 49 16,8 3 51-16,-6 1 46 15,4-4 39-15,-4 4 28 0,5 0 18 0,1-1 10 0,-8-3 18 16,8 4 20-16,0-1 31 0,-2 1 39 0,2 0 44 16,0-1 43-16,6 1 28 0,0-1 21 0,6 1 6 0,-6-4-15 15,6 3-32-15,8 1-39 0,-8-4-41 0,8 0-50 0,-1 0-73 16,-1 0-91-16,2-4-96 0,-2 1-88 16,2-1-80-16,-1 1-63 0,-7-1-29 0,8 1 11 0,-8-1 31 15,0 0 38-15,0-3 37 16,2 4 27-16,-2-1 18 0,-6 0 23 0,0 0 30 0</inkml:trace>
  <inkml:trace contextRef="#ctx0" brushRef="#br0">29561 3487 15 0,'-6'-3'181'15,"-1"3"1"-15,0-4-14 0,7 0-14 0,-6 4-9 0,0 0-5 0,6-3 0 16,-6 3 4-16,6 0 4 0,0 0 0 0,0 0 0 16,0 0 1-16,0 0 4 0,0 0 5 0,0 0 9 15,0 3 13-15,0 1 16 0,0 3 18 0,0-3 15 0,0 7 8 16,0-4 0-16,0 8-10 15,0-4-28-15,0 0-35 0,0 4-39 32,6-5-36-32,-6 6-32 0,6-7-25 0,-6 7-17 0,6-5-8 0,-6 0-7 0,7 0-8 0,-7-4-17 0,0 1-40 0,0-1-53 15,0-4-66-15,7 1-63 0,-7 0-61 0,0-1-46 16,0 1-22-16,0-4 0 0,0 0 17 0,0 0 23 0,0-4 27 16,0 1 25-16,6-1 24 0,-6 0 25 0,0 1 26 0,0-4 28 15,7 3 40-15,-7 0 52 0,0-3 58 16,0 3 58-16,0 1 48 0,6-1 40 0,-6 0 20 0,0 1 6 15,0 3 1-15,0 0-4 0,0 0-4 16,-6 0-2-16,6 0-3 0,0 0 1 0,0 0-11 16,0 0-14-16,-7 0-19 0,7 0-15 0,-6 3-18 15,6-3-18-15,-7 4-11 0,0-4-6 0,7 0-7 0,-6 4-4 16,0-4-1-16,6 3 0 0,-6-3 1 0,6 0 1 0,0 4 1 16,0-4 0-16,0 0-2 0,-8 0 0 15,8 0-4-15,0 0-3 0,0 0-3 0,0 0-11 0,0 0-15 16,8 0-19-16,-8 0-17 0,0 0-19 15,0 0-15-15,0 0 0 0,0 0-1 0,0 0 8 0,0 0 6 0,-8 0 9 16,8 0 9-16,-6 0 4 16,0 0 11-16,-1 4 10 0,7-4 10 0,-13 0 9 0,6 0 10 15,1 3 7-15,6-3 8 0,-6 0 9 0,-2 4 7 0,8-4 8 0,-6 0 9 16,6 0 10-16,0 0 9 0,0 4 11 16,0-4 11-16,0 0 10 0,0 0 10 0,6 0 8 0,-6 0 9 15,0 3 10-15,8 1 12 16,-2-1 16-16,0 1 14 0,1 3 11 0,0 1 13 0,-1-1 6 15,-6 0-2-15,7 1-7 0,-1 3-16 16,0-4-28-16,2 1-31 0,-2-2-28 0,-6 2-29 0,6 0-32 0,0-5-40 16,-6 1-54-16,0 3-71 15,0-7-80-15,7 4-77 0,-7-4-69 0,0 0-42 0,7-4-17 0,-7 4-11 16,6-4 32-16,1 1 53 0,-7 3 60 0</inkml:trace>
  <inkml:trace contextRef="#ctx0" brushRef="#br0">29594 3711 39 0,'0'-4'208'16,"0"4"15"-16,0 0-29 0,-6 0-44 0,6 0-41 16,0 0-35-16,0 0-27 0,0-4-20 0,0 4-15 0,0 0-11 15,-8 0-12-15,8-3-13 0,0 3-17 0,0-4-17 0,-6 4-19 16,6-4-18-16,0 4-13 0,0-3-14 0,0 3-15 16,0 0-19-16,6 0 1 0</inkml:trace>
  <inkml:trace contextRef="#ctx0" brushRef="#br0">29555 3667 76 0,'0'0'206'16,"0"-4"4"-16,0 4-19 0,0 0-20 15,0 0-15-15,0 0-5 0,-7 0 2 0,7 0 8 0,0 4 7 16,0-4 6-16,0 3 4 0,0-3-6 15,-7 4-13-15,7 0-20 0,0-1-24 0,-6 1-29 0,6-4-28 16,-6 4-20-16,6-1-18 0,-6 1-12 16,6-4-11-16,0 0-16 0,0 4-27 0,0-4-35 0,0 0-36 15,0 0-37-15,0 0-32 0,0 0-20 0,6 0-7 0,-6 0 3 16,6-4 9-16,-6 4 10 0,6-4 11 16,-6 4 7-16,0 0 3 0,0 0 3 0,0 0 1 0,0 0 1 15</inkml:trace>
  <inkml:trace contextRef="#ctx0" brushRef="#br0">29509 3689 27 0,'0'0'183'0,"-6"3"2"0,6-3-10 0,0 4-13 16,0-4-7-16,0 4 1 15,0-1 10-15,0-3 11 0,0 8 7 0,6-5 5 0,-6 1 1 0,6 0-5 16,2 3-12-16,-2 1-7 0,0-2 1 0,0 6 1 16,1-5 0-16,0 4 0 0,6-4-4 0,-7 4-16 15,0-3-19-15,2-1-25 0,-2 0-25 0,0 1-23 0,0-1-17 16,-6 0-12-16,8-3-14 0,-8 3-4 15,0-3-4-15,0 0-3 0,0-1-2 0,0 1-4 0,0-1 2 16,-8 1-3-16,2 0-2 0,-6-1 1 16,4 2 2-16,-4-1 4 0,-1-1 1 0,-1 1 1 0,2-1-1 15,-2 1 0-15,2-1 0 0,-1 1-2 0,-7-4-1 0,6 4-1 16,2-4 1-16,6 0 2 0,-8 0 1 16,8 0-1-16,-7-4-1 0,7 0-2 0,-2 1 2 0,8-1-7 0,-6-3-12 15,6-5-10-15,0 5-20 16,6-4-23-16,2 0-26 0,-2 0-24 0,7-3-22 0,0-1-15 15,6 0-5-15,1 1 9 0,0-1 12 16,-1 1 15-16,7 3 23 0,-6-1 27 0,5 5 25 0,-5 0 27 16,6-1 27-16,-6 1 31 0,-1 3 26 15,1 1 23-15,0-1 18 0,-7 4 7 0,-1 0 1 0,2 0-7 16,-8 4-14-16,7-1-19 0,-13 1-20 0,7 0-17 0,-7 3-12 0,0 0-10 16,-7 1-1-16,0-5-6 15,1 6 0-15,0-3 1 0,-1 2-1 0,0-1-2 16,-5 0-2-16,5 0 3 0,1-3 1 0,-1 0-4 15,-6 3 0-15,7-7-2 0,-2 4 2 0,2-1-2 0,0-3-1 0,0 4 1 16,-1-4 1-16,7 0 2 16,0 0 3-16,-7 0 4 0,7 0 6 0,7 0 4 0,-7 0 4 0,0 0 14 15,7-4 22-15,-1 4 25 0,0 4 19 0,0-4 22 0,2 0 22 16,4 4 21-16,-5-1 5 0,6 5 3 16,-6-5-3-16,5 5-11 0,2-1-14 0,-8 0-23 0,7-3-21 15,0 3-15-15,0 1-12 0,0-5-6 16,-6 4-8-16,5-3-9 0,2-4-8 0,-8 4-16 0,1-1-9 15,-1-3-9-15,-6 5-5 0,7-5-8 16,-7 0-3-16,6 0-13 0,-6 0-28 0,0 0-54 0,0 0-90 16,0 0-105-16,0-5-108 0,-6 5-93 15,6-3-72-15,-7-1-27 0,7 0-3 0,0-3 36 0,0 4 73 16,7-5 87-16,-7 1 85 0</inkml:trace>
  <inkml:trace contextRef="#ctx0" brushRef="#br0">30056 3667 36 0,'0'0'262'15,"-6"0"46"-15,6 0 18 0,-6 0-16 16,6 0-15-16,0-4-1 0,0 4 15 0,0 0 35 0,0 0 37 15,0 0 24-15,6 0 3 0,-6 0-27 16,6-3-45-16,7 3-66 0,-6-4-69 0,6 4-57 16,-1-4-44-16,2 4-25 0,-1-3-18 0,6 3-15 15,-6-4-9-15,7 4-10 0,-7-4-11 0,0 4-7 0,6-3-6 0,-5 3-7 16,-8 0-10-16,8-4-17 0,-8 4-24 0,0 0-46 0,0 0-69 16,1 0-79-16,-7 0-76 15,7 0-60-15,-7 0-43 0,0 0-18 0,-7 0 13 0,7 0 27 0,-7 0 36 16,7 4 25-16,-12-4 12 15,6 0-1-15,-2 3 25 0,-4-3 40 0,-2 4 38 0</inkml:trace>
  <inkml:trace contextRef="#ctx0" brushRef="#br0">30082 3718 223 0,'0'4'268'0,"-6"-1"14"16,6 1-15-16,-7-4-15 16,7 5-11-16,7-2-3 0,-7-3 6 0,6 3 7 0,1 0 10 15,-1-3 21-15,0 0 20 0,8 5 27 16,-8-5 7-16,1 0-10 0,6 0-26 0,0 0-44 0,-7 0-49 15,8 3-54-15,-8-3-41 0,7 0-29 16,0 0-20-16,-7 0-18 0,7 0-11 0,-6 0-12 0,0 0-6 0,5 0-8 16,-4 0-8-16,-2 0-5 15,0 0-4-15,0 0-11 0,1 0-13 0,0 0-20 0,-1 0-33 16,-6 0-53-16,7 0-80 0,-7 0-83 0,0 0-77 0,0 0-67 16,-7 0-45-16,7 0-19 0,-6 0 10 15,6 0 7-15,0 0 16 0,0 0 46 0,0 0 60 16,0 0 67-16</inkml:trace>
  <inkml:trace contextRef="#ctx0" brushRef="#br0">30896 3455 55 0,'0'-5'325'0,"0"5"54"0,-6 0 41 0,6 0-27 0,0-4-61 16,-7 4-42-16,7 0-16 0,-6 0-4 0,6 4 8 0,0-4 3 0,0 5 7 16,-7-2-7-16,7 5-11 0,0-1-24 15,0 0-27-15,-6 0-28 0,6 4-35 0,0 4-29 0,0-4-32 16,-7 4-19-16,1 3-11 0,6 0-10 15,-6 0-4-15,-2 5-8 0,2-1-5 0,6 3-6 0,-6 1-3 0,-1-1 1 16,0 1-4-16,-5 3 1 16,5-7 1-16,1 4-3 0,-1-4-2 0,0-4-5 0,1 0-3 0,0 1-2 15,6-4-3-15,-7-5-4 0,0 2-2 16,7-5-6-16,0 0-5 0,-6-3-6 0,6 0-13 0,0-1-14 16,0 1-18-16,0-4-22 0,0 0-32 0,0 0-52 0,6 0-68 0,-6-4-72 15,7 4-73-15,-7-7-55 0,7 3-40 16,-1-3-12-16,0-4 17 0,1 3 35 0,0-2 33 0,6-5 24 15,-1 5 12-15,2-10 32 0,-2 6 40 16,-4-4 43-16</inkml:trace>
  <inkml:trace contextRef="#ctx0" brushRef="#br0">30942 3553 152 0,'6'-10'260'0,"-6"2"22"0,7-3-14 16,-1 4-26-16,-6 3-16 0,7-3-3 15,-7 3 5-15,0 0 12 0,0 4 19 0,0-3 17 0,0 3 21 16,7 3 14-16,-7-3 18 0,6 8 2 15,0-1-20-15,1 4-33 0,6 0-48 32,-6 4-43-32,5-1-51 0,2 4-41 0,-2 1-27 0,2-1-18 0,-1 1-9 0,0 3-11 0,-7-4-6 0,1 4-6 0,-1 0 0 0,-6-4-3 0,6 1 1 15,-6-1-3-15,8-4-2 0,-8 1-6 0,0 0-4 0,0-4-4 16,0-4-4-16,0 0-4 0,0 1-9 16,0-5-16-16,0 1-38 0,0-1-68 0,0-3-94 0,-8 4-93 15,2-8-87-15,0 4-71 0,-1-3-38 16,-6-1 0-16,0-3 42 0,1 3 56 0,-2-3 53 0,1 0 55 0,-6-4 45 15,6 3 39-15,-7 1 38 16,0-4 47-16,1 4 64 0,-1-1 73 0,8 1 76 0,-8 0 67 0,7 0 54 16,0 3 33-16,0 0 15 0,7 4 2 15,-2-3 1-15,2 3 6 0,0-5 16 0,6 5 20 0,-7 0 29 16,7 0 37-16,0 0 30 0,7 0 18 0,-7 5-10 0,6-5-29 0,0 0-50 16,8 0-61-16,-1 0-65 0,0 0-61 15,0 0-39-15,-1 0-27 0,8 0-17 0,-7-5-21 0,7 2-26 0,0 0-47 16,-1 0-85-16,1-2-123 0,-1 1-122 15,-6-3-108-15,7 3-91 0,-1-3-62 0,-6 0-30 0,6-1 59 16,-5 5 88-16,-1-5 101 0,0 5 96 16</inkml:trace>
  <inkml:trace contextRef="#ctx0" brushRef="#br0">31567 3428 274 0,'6'-3'398'0,"-6"-1"65"0,7 1 47 16,0 3-18-16,-7 0-7 0,0-4-6 15,0 4-17-15,0 4-36 0,0-4-54 0,-7 3-70 0,7 1-88 16,-7-1-81-16,1 1-52 0,-6 0-32 0,4 3-17 0,-4-4-16 16,-1 6-8-16,-7-2-5 0,7 0-6 15,-6-3-6-15,-1 3-25 0,7 0-39 0,-7-3-59 0,8 3-70 0,-2-3-68 16,1 0-54-16,0-1-28 15,6-3-4-15,1 4 21 0,0-4 35 0,6 4 32 0,-6-4 31 0,6 0 25 0,0 0 23 16,0 0 24-16,0 0 28 16,0 0 30-16,0 0 34 0,0 0 29 0,0 0 30 15,0 0 23-15,0 0 25 0,0 0 21 0,0 0 17 0,0 0 17 16,0 3 11-16,0-3 14 0,0 0 6 0,0 0 4 0,0 0 2 16,6 4-1-16,-6-4-1 0,0 0-3 0,0 4-4 0,0-4 0 15,6 3-1-15,-6 1 5 0,0 0 7 16,6 3 8-16,-6-3 8 0,0 3 10 0,0-3 3 0,7 3-3 0,-7 0-3 15,0 0-8-15,0-2-10 0,0 1-15 16,0 2-12-16,7-1-7 0,-7-3-13 0,0 3-13 0,0-3-14 16,0 3-12-16,0-3-9 0,0 0-12 15,6-1-5-15,-6 5-4 0,0-5-4 0,0 1-1 0,0 3 1 0,7-3 0 16,-7-1 2-16,0 1-3 0,0 0-2 0,0-4-2 0,0 3-3 16,0-3-5-16,0 4 0 0,0-4-2 15,0 0-2-15,0 0 0 0,6 0 2 0,-6 0 0 0,0-4-5 0,6 1 0 16,-6 3-3-16,8-4-10 0,4 0-20 15,-6 1-18-15,2-4-26 0,4 3-20 0,-5-3-21 0,-1 3-7 16,1-3 0-16,6-1 7 0,-7 5 17 16,1-5 19-16,6 1 22 0,-7 3 19 0,1 1 19 0,0-1 15 15,-7 4 8-15,6-5 7 0,-6 5 2 0,7-3 1 0,-7 3 1 16,6 0-2-16,-6 0 2 0,0 0-4 0,6 0-4 16,-6 3 3-16,-6-3 0 0,6 5 3 0,0-1-2 0,-6-1 2 15,6-3 6-15,-7 4-3 0,7 0 0 0,0-4-1 16,0 3-4-16,0-3-3 0,0 4 3 0,0-4-7 0,0 0-12 15,7 0-17-15,-1 0-8 0,0 0-9 16,2 0-7-16,-2 0 2 0,6-4 8 0,-5 4 15 0,6 0 9 16,-6-3 12-16,5 3 6 0,-4 0 11 15,-2 0 10-15,0-4 13 0,0 8 7 0,-6-4 11 0,0 0 13 0,0 3 9 16,0 1 8-16,-6 0 6 0,0-4 4 0,0 7 4 0,-2-3-5 16,-4-1-12-16,5 1-17 0,-6 0-16 15,6-1-13-15,1 1-20 0,0-4-29 0,0 4-57 0,6-4-81 16,0 0-93-16,0 0-95 0,0 0-94 15,6-8-77-15,0 5-54 0,0-5 7 0,1 1 51 0,6 0 77 0,-6 3 86 16</inkml:trace>
  <inkml:trace contextRef="#ctx0" brushRef="#br0">31847 3513 243 0,'6'-4'323'0,"2"1"48"15,4 3-17-15,-5-4-32 16,6 0-25-16,-7 4-10 0,7-3-8 0,-7-1-8 0,2 4-15 0,4 0-24 15,-5-4-36-15,-1 4-45 0,-6 0-44 16,7-3-38-16,-7 6-33 0,0-3-20 0,0 4-5 0,-7-4-7 16,7 7-2-16,-13-3-2 0,7 0 2 15,-8 3 2-15,2-3-6 0,5 3 4 0,-6 0 1 0,7 1 9 0,-1-4 4 16,7 3 4-16,-6-4 6 0,6 5 1 0,0-5 1 0,0 1-6 16,6-1-5-16,-6 1-5 0,7 3-6 0,-1-2-2 15,1-2 1-15,-1 0 4 0,1 0 7 0,-7 2 8 0,6 2 8 16,0-3 1-16,-6 0 1 15,8-1-6-15,-8 1-8 0,0 0-11 0,0-1-10 0,0 1-12 0,-8 0-30 16,8-1-48-16,-6-3-55 0,0 0-57 16,6 0-50-16,-7 0-40 0,7 0-12 0,-6 0 14 0,-1-3 28 15,1 3 37-15,-1-4 37 0,1 0 37 0,0 1 33 0,6-1 30 0,-8 0 25 16,8 1 21-16,-6-5 17 0,6 5 14 16,0 3 14-16,-6-4 20 0,6 4 24 0,0-5 31 0,6 10 35 15,-6-5 37-15,0 4 32 0,-6 3 26 16,6 0 19-16,-7 4 21 0,7 0 15 0,-7 0 6 0,1 4 5 0,0-1-4 15,6 1-10-15,-7 0-25 0,7-1-31 16,-6-2-38-16,-1 2-35 0,7-3-36 0,-7 0-28 0,7-4-28 16,0-3-24-16,0 3-29 0,-6-3-64 15,6-4-101-15,6 0-108 0,-6 0-104 0,7-4-98 0,0-3-70 0,-1 0-21 16,7-1 21-16,0-2 42 0,0-1 62 0,7 0 77 0,-7-1 77 16</inkml:trace>
  <inkml:trace contextRef="#ctx0" brushRef="#br0">32003 3590 119 0,'7'-15'263'15,"0"4"39"-15,-1 4-13 0,1 0-37 0,-1 0-35 0,-6 3-21 0,6 0-9 0,-6 0-6 16,7 4 0-16,-7 0 8 16,-7 0 15-16,7 0 16 0,-6 4 12 0,6-4 19 0,0 4 15 15,0 0 10-15,6-1 7 0,8 1-8 0,-2-1-24 16,2 1-34-16,5-4-43 0,7 4-40 0,-6-4-46 16,6 3-36-16,0-3-19 0,-7-3-18 0,7 3-10 0,-6 0-17 15,-1-4-39-15,-5 4-87 0,-2-4-120 16,-5 4-116-16,6-3-110 0,-6 3-86 0,-7-4-46 15,0 1 10-15,-7-1 45 0,1 4 49 16,-1-4 76-16,0 4 79 0,-5-4 70 0</inkml:trace>
  <inkml:trace contextRef="#ctx0" brushRef="#br0">32192 3550 73 0,'-13'7'286'16,"0"0"49"-16,0 4 28 0,1 4-20 0,4 0-26 0,-4-1-4 16,5 5 16-16,-6-5 16 0,0 4 10 15,1 1-5-15,-2-5-28 0,8 5-44 0,-8-7-62 0,8 2-59 16,0-3-52-16,-1-1-47 0,1-2-30 15,-1-1-22-15,7 0-46 0,-7-3-73 0,7-4-87 0,0 4-85 0,0-4-81 16,0-4-75-16,7 0-32 16,0 1 8-16,-1-5 27 0,1 1 40 0,5-4 39 0,2 4 34 0,-2-5 39 15,2 3 44-15</inkml:trace>
  <inkml:trace contextRef="#ctx0" brushRef="#br0">32160 3678 19 0,'6'-8'253'0,"1"8"56"0,-1-3 37 0,7 6-1 0,-6 1-17 15,0 0-8-15,-1 3 4 16,0 4 14-16,1 4 17 0,0-4 8 0,-7 4-4 0,0-1-22 15,6 1-36-15,-6 3-52 0,0-7-61 16,-6 4-50-16,6-1-43 0,0-3-34 0,0 0-21 0,0-3-16 16,-7-1-11-16,7-4-14 15,0 5-21-15,0-8-60 0,0 3-95 0,0-3-103 0,0 0-97 16,0 0-94-16,7-3-74 0,-7-5-21 0,6 1-1 0,0 0 18 16,1-4 54-16,-1 0 76 15,1-4 78-15</inkml:trace>
  <inkml:trace contextRef="#ctx0" brushRef="#br0">32427 3446 260 0,'0'0'362'0,"0"-3"54"0,6-1 17 0,1 4-43 0,6-3-29 0,-7 3-13 15,7-4-17-15,1 0-27 16,-2 4-37-16,2 0-47 0,-2 0-57 0,2-3-59 0,-1 3-43 15,-1 0-32-15,-4 0-22 16,-8 0-21-16,6 3-24 0,-6-3-18 0,-6 8-21 0,-2-5-21 16,2 1-21-16,-7 3-12 15,0 1 5-15,-6 0 8 0,5-1 17 0,2 0 20 0,-8 4 29 0,7-4 23 16,0-3 17-16,6 3 12 0,1-3 7 16,0 0 7-16,6-1 7 0,0 1 7 15,0-4-1-15,0 0 1 0,6 0-2 0,7 0-4 0,-6 0-8 0,5-4-8 16,1 1-10-16,1-1-25 15,-8 0-43-15,7-3-52 0,0 3-58 16,0-3-62-16,-6 3-54 0,6-3-41 0,-7 0-26 16,0 0-27-16,2-1 18 0,-2 0 39 0,-6 1 50 0</inkml:trace>
  <inkml:trace contextRef="#ctx0" brushRef="#br0">32512 3396 231 0,'-7'0'297'0,"7"3"30"0,0 1-13 0,0 4-33 0,0-1-28 15,0 0-23-15,0 4-24 0,7-1-28 16,-7 2-38-16,0-1-35 0,6 4-33 0,-6-4-26 16,6 0-19-16,-6 0-11 15,7 0-7-15,-7 0-6 0,0-4-4 0,0 0-7 0,7 1-14 16,-7-5-23-16,0 4-32 0,0-3-37 0,0-1-44 0,0-3-40 16,0 0-32-16,0 4-20 0,0-4-4 15,0-4-2-15,0 4 9 0,0 0 9 0,0 0 13 0,0-3 16 16,6 3 27-16</inkml:trace>
  <inkml:trace contextRef="#ctx0" brushRef="#br0">32544 3557 91 0,'0'0'173'0,"0"0"-4"0,-6 0-19 0,6-4-26 0,0 4-24 15,-7 0-21-15,7 0-12 0,0 0-7 0,0 0-6 16,0 0-4-16,0 0-5 0,0 0-6 0,0 0-6 16,0 0-7-16,0 0-6 0,0 0-6 0,0 0-5 15,0 0-3-15,0 0-2 0,0 0-3 16,0 0-2-16,0 0 0 0,0 0-2 0,-7 4 0 0,7-4-1 15,0 0-3-15,0 0-4 16,-6 0-6-16,6 0-5 0,0 0-8 0,0 0-4 0,-6 0-5 16,6 0-1-16,0 0-2 0,0 0 1 15,0 0 2-15,0 0 4 0,-7 0 3 0,7-4 6 16,0 4 4-16,0 0 8 0,0 0 5 0,0 0 7 0,-7 0 8 16,7 0 3-16,0 0 11 0,0 0 4 15,-6 4 10-15,6-4 9 0,0 0 11 0,-6 4 13 0,6-4 13 16,0 0 11-16,0 0 12 15,0 0 8-15,0 3 3 0,0-3 1 16,0 4-4-16,0-1-7 0,0-3-9 0,0 4-12 16,0-1-13-16,0-3-15 0,0 4-14 0,-7-4-10 0,7 5-12 15,0-5-8-15,0 0-7 0,0 3-4 16,-7-3-2-16,7 0-3 0,0 0-6 0,0 3-4 0,-6-3-10 16,6 0-18-16,0 0-24 0,0 3-29 15,0-3-26-15,-7 0-27 0,7 0-17 0,0 0-7 16,0 0 2-16,0-3 10 0,0 3 16 0,0 0 20 0,0 0 22 15,0 0 26-15,0 0 28 16,0 0 30-16,0 0 30 0,0 0 25 0,-6 3 21 0,6-3 19 16,-6 0 12-16,6 5 8 15,0-5 8-15,-7 4 9 0,7-4 6 0,0 3 6 0,7 1 5 16,-7 0 0-16,6 3 1 0,7-3-3 0,-7 3-7 0,8 4-8 16,-2-4-10-16,2 4-8 0,-2 0-10 15,2 4-8-15,5-4-7 0,-5 0-8 0,-8 0-9 16,6 4-10-16,-5-9-13 0,0 6-10 15,-1-5-9 17,1 0-9-32,-7-3-14 0,0 3-22 0,0-3-23 0,0 0-24 0,0-4-27 0,-7 3-22 0,1 1-6 0,-1-4 10 0,0 0 17 0,1 0 21 15,0 0 25-15,0 0 24 0,-2 0 18 0,2 0 11 16,0-4 11-16,-1 1 8 0,1-1 6 16,6-3 1-16,0-1-1 0,0-2-2 0,6-1-5 0,1-3-7 0,5 2-6 15,2-3-4-15,-2 0-6 16,2 1-6-16,-1-1-3 0,7 4 0 0,-8 0 10 0,8 0 18 15,-7 4 29-15,0 0 32 0,6 3 32 16,-5 0 28-16,-2 1 15 0,-5 3 3 0,-1 3-9 16,1-3-16-16,0 4-20 15,-7 0-24-15,0 3-18 0,-7-3-16 0,0 3-14 0,1-3-11 0,-7 3-8 16,7 0-4-16,-8 1 0 0,2-5-1 0,-2 4-2 0,8-3-1 16,-7 0 0-16,-1-1 1 15,8 1-3-15,-6 0 1 0,4-4 0 0,-4 3 2 16,5 1 1-16,1-4 1 0,-1 0 14 15,7 0 17-15,0 0 33 0,0 4 42 16,0-4 52-16,7 0 45 0,-1 3 39 0,1-3 20 0,5 4-13 16,8 0-25-16,0-1-43 0,-1-3-36 0,1 4-42 15,0 0-38-15,-1-1-17 0,1 1-13 0,-1 1-9 0,0-5-9 16,1 3-6-16,-1-3 0 0,1 3-2 16,-6-3-8-16,-2 0-5 0,1 3-18 0,-6-3-57 15,0 0-104-15,-1 5-125 0,-6-5-130 16,6 0-126-16,-6 0-118 0,-6 3-59 0,0 1 44 0,-1 0 95 15,-13-1 114-15,8 1 119 16</inkml:trace>
  <inkml:trace contextRef="#ctx0" brushRef="#br0">26083 4803 19 0,'0'0'341'0,"7"-4"56"0,-7 4 43 0,0-7 0 0,6-1-83 16,-6 1-84-16,7 0-66 0,0-4-50 0,5 0-41 16,2-5-35-16,-2 2-35 0,1-4-22 0,7 3-13 0,-6-3-6 15,4-4-5-15,2 0 3 0,-1 4-1 16,1-5 0-16,6 5 8 0,-6-4 11 0,-1 4 12 0,1 3 16 15,-1 1 18-15,-5-1 19 0,4 4 17 16,-4 0 9-16,-1 0 9 0,0 4-3 0,-6-1-6 0,5 5-8 16,-5-5-14-16,0 5-7 0,-7 3-8 15,6-4-4-15,-6 0-7 0,0 4-7 0,6 0-6 0,-6 0-11 16,0 0-10-16,0 0-11 0,7 0-1 0,-7 4 2 0,0 0 10 0,7 3 14 16,-7 0 9-16,6 8 12 15,1-4 2-15,-1 4 0 0,7 3-10 0,-6-3-9 0,5 7-9 0,2-4-6 16,-1 0-3-16,0 4 0 15,0-3-2-15,-1 3-3 0,-4-4-1 0,-2 0 0 0,7 1-3 16,-6-1-6-16,-1 0 3 0,1-4-3 16,-7 2-6-16,6-2-4 0,-6-3-6 0,0 0 0 0,0-3-11 0,0-1-12 15,-6 0-16-15,6-3-34 0,0-1-51 0,-7 1-59 0,1-4-57 0,-1 0-42 16,-6 0-24-16,-1 0 2 16,2 0 31-16,-1-4 47 0,-7 1 57 0,8-4 51 0,-2 3 41 15,-5-3 33-15,6-1 31 0,0 1 29 16,-1 0 30-16,2-4 32 0,-2 4 36 0,8-5 40 0,0 4 36 15,-1 1 37-15,1 0 43 0,6 0 22 16,0 3-3-16,0 0-18 0,6 1-21 0,1-4-44 16,5 7-52-16,2-4-35 0,-2 0-21 0,8 4-11 15,0-3-16-15,-1 3-8 0,-5-4-12 0,5 4-15 0,0-4-16 16,-6 4-19-16,7-3-19 0,0-1-28 0,-7 0-42 0,-1 1-97 16,2-1-140-16,-2 0-134 0,2 1-129 15,-1-5-110-15,0 4-96 0,0-3 24 0,-1 4 104 0,-4-1 122 16,-2-3 131-16</inkml:trace>
  <inkml:trace contextRef="#ctx0" brushRef="#br0">26838 4495 190 0,'0'-4'332'15,"0"4"50"-15,0-4 15 0,8 1-41 16,-2-1-46-16,0 1-39 0,8-1-32 0,5 0-31 0,1-3-32 16,6 3-40-16,-1-2-30 15,1 1-28-15,7-2-26 0,-7 3-19 0,0 0-16 0,0-3-7 16,1 3-6-16,-8 1-4 0,-6 3-1 0,6-4 1 0,-5 4 6 0,-8 4 17 16,8-1 14-16,-14 5 17 15,6-1 15-15,-6 0 8 0,0 5 4 0,0-1-12 16,0 0-13-16,-6-1-16 0,6 2-14 0,-8-2-10 15,2-2-9-15,0 3-7 0,-1-4-5 0,0 0-6 0,1 1-19 0,-1-5-30 16,7 1-46-16,-6 0-52 16,0-4-55-16,-1 0-56 0,0 0-47 0,1-4-35 0,-7 0-16 0,6-3-3 15,1 3-9-15,-1-7 7 0,1 4 36 0,0 0 48 0</inkml:trace>
  <inkml:trace contextRef="#ctx0" brushRef="#br0">27087 4399 210 0,'0'-3'299'0,"0"-1"38"0,0 4-17 0,6 0-30 0,-6 0-24 0,6 0-16 15,1 4-15-15,-7 3-19 16,6-3-23-16,-6 3-33 0,7 4-32 0,-7-4-30 0,0 4-20 16,0 1-12-16,0 2-7 0,0-3-2 15,-7 0-4-15,7 0-4 0,-6 0-12 0,6-4-14 0,-7 4-27 16,1-7-49-16,0 3-59 0,-2-3-66 0,2 0-66 0,0-1-66 0,0-3-44 16,-8 0-21-16,8 0-1 15,-1 0-2-15,1-3 23 0,-1-1 46 0,0 0 50 0</inkml:trace>
  <inkml:trace contextRef="#ctx0" brushRef="#br0">26937 4469 103 0,'-7'-14'229'0,"7"6"15"16,-7-3-12-16,1 4-16 0,0-1-13 0,6 5-2 0,0 3 6 0,0-4 10 15,0 8 12-15,0-1 11 0,6 8 15 0,0 0 12 0,1 1 4 16,-7 6-3-16,7 0-7 0,-1 0-12 16,0 1-21-16,1 3-29 0,-1-4-28 0,1 0-27 0,0 1-29 15,-1-5-37-15,8 4-18 0,-2-6-12 16,-6 2-11-16,8-3-4 0,-1-3-5 0,7-1 9 0,-8 1-11 15,2-5-7-15,-2 0-6 0,1-3-7 16,7 0-12-16,-14 0-15 0,8-3-34 0,-2 0-63 16,1 3-88-16,1-4-91 0,-2 0-82 0,2 0-75 15,-8-3-51-15,7 3-18 0,-6-3 22 0,6 0 21 0,-7-1 19 16,0 5 50-16,2-5 65 0,-8 1 70 0</inkml:trace>
  <inkml:trace contextRef="#ctx0" brushRef="#br0">27268 4535 268 0,'8'-4'355'0,"4"4"58"0,-6 0 12 0,8-3-20 0,-1 3-4 16,7 0 1-16,-8 0 10 0,8 0-1 16,-1 0-29-16,1 0-47 0,0 0-64 0,-1 0-65 0,1 0-69 15,-1-4-60-15,0 4-43 0,1-4-33 0,-7 1-47 16,0 3-87-16,0-4-111 0,1 0-108 0,-8 1-99 16,0-1-88-16,-6 1-57 0,7-1-31 0,-14-4 43 0,7 5 73 0,-6-4 88 15,0-1 91-15</inkml:trace>
  <inkml:trace contextRef="#ctx0" brushRef="#br0">27679 4311 181 0,'7'0'348'0,"-1"-3"52"0,0 3 38 16,1 0-40-16,0 0-40 0,-1 0-38 0,-6 0-40 0,6 0-40 0,1 3-59 16,-7-3-78-16,7 0-96 15,-7 0-94-15,6 0-82 0,-6 0-78 0,0 0-57 0,0 0-35 0,0 0-9 16,-6 0 10-16,6 0 29 15,-14 0 39-15,8 0 49 0,0 0 50 0,-8 0 56 0,8 3 59 16,-7-3 57-16,7 5 54 0,-1-5 44 16,0 4 35-16,1-4 21 0,0 3 13 0,6 5 9 0,-8-5 4 0,8 5-1 15,0-1-2-15,0 0-8 0,8 1-10 0,-8 3-14 0,6-4-15 16,0 4-11-16,-6-4-16 0,7 0-15 16,-7 1-18-16,7-1-18 0,-7-3-16 0,0-1-15 0,6 1-11 15,-6 0-12-15,0-4-13 16,7 3-19-16,-1-3-23 0,-6-3-23 0,13 3-23 0,0-4-20 0,0 0-9 15,0 1-2-15,6-1 12 16,-5 0 18-16,-2 1 21 0,2-1 24 0,5 0 30 0,-6 4 26 0,0 0 26 16,-7-3 21-16,8 3 14 0,-8 0 8 15,1 0 0-15,-7 0-7 0,7 3-14 0,-7-3-14 0,0 0-13 16,0 4-9-16,0-4-10 0,-7 4-4 0,0-4-6 0,7 3-3 16,-6-3-2-16,6 4-1 15,-6 0-3-15,6-4 7 0,-8 3 4 0,8 1 5 0,0 0 3 0,0-1 5 16,0 1 5-16,0 1-2 0,0 1 5 15,8-2 4-15,-8 3 8 0,6-3 6 0,-6 3 6 0,0 0 5 0,6 1 3 16,-6-4 1-16,-6 3-5 16,6 0-7-16,0 0-5 0,-6 1-6 0,6-1-7 0,-8 0-7 15,2 1-3-15,0-1 0 0,-7 4 0 0,6-4 3 16,1 0 10-16,-7 4 13 0,7-2 18 0,-8-2 22 16,8 0 22-16,-1 0 25 0,0 0 20 0,7 0 14 15,0 1 12-15,7-4 6 0,0 3 4 0,-1-3-7 16,0-1-1-16,8 1-5 0,-1 3-9 0,0-3-4 0,0 0-18 15,-1-1-20-15,2 1-19 0,6 0-20 16,-8-4-17-16,1 4-23 0,1-1-8 0,-8-3-6 0,0 0-13 0,1 3-36 16,0-3-75-16,-1-3-110 0,0 3-112 15,1 0-106-15,-1-3-98 0,-6-5-62 0,7 4-23 0,0-3 23 16,-7 3 66-16,0-3 85 0,0 0 91 0</inkml:trace>
  <inkml:trace contextRef="#ctx0" brushRef="#br0">27953 4590 54 0,'6'0'325'0,"-6"0"68"0,6 0 66 0,1 0-3 16,-1 3-18-16,-6-3-15 0,7 5-22 0,6-1-24 16,-7-1-41-16,2-3-53 0,-2 4-65 0,0-4-74 0,0 0-80 15,1 3-114-15,-7-3-116 0,7-3-118 0,-1 3-123 16,-6-4-115-16,7 1-106 0,-1-1-6 0,-6-4 52 16,6 4 79-16,-6-3 100 0</inkml:trace>
  <inkml:trace contextRef="#ctx0" brushRef="#br0">28148 4326 121 0,'0'-3'346'0,"0"-1"55"0,-6-1 47 0,6 5-50 0,0 0-67 16,-7 0-59-16,7 5-56 0,-7-1-48 0,7 3-44 0,0-3-37 16,-6 3-31-16,6 0-17 15,0 1 3-15,0-1 19 0,0 0 35 0,0 1 40 16,0-1 47-16,6-3 37 0,-6 3 25 0,7-4-6 0,0 1-23 15,-1-4-33-15,7 4-39 0,0-8-48 0,0 4-42 0,7-4-55 16,-8 1-82-16,8-1-107 0,-7-3-118 16,0 3-102-16,6 1-94 0,-11-5-49 0,4 5-5 0,-6-5 36 15,1 5 44-15,-7-5 47 0,0 5 67 0,0-1 68 0</inkml:trace>
  <inkml:trace contextRef="#ctx0" brushRef="#br0">28252 4323 14 0,'-7'0'224'0,"7"0"45"0,-6-4 15 15,6 4-4-15,0 4-6 0,0-4 6 16,0 0 8-16,6 3 8 0,1 1 3 15,0-4 3-15,-1 4-3 0,1-1-18 0,-1-3-29 16,8 4-43-16,-8-4-46 0,0 4-61 0,0-4-86 0,1 0-94 16,0 0-96-16,-1 0-84 0,1-4-80 0,-1 4-62 15,-6 0-27-15,7 0 2 0,-7-4 15 0,0 4 6 16,-7 0 24-16,7 0 43 0,-6 0 52 0</inkml:trace>
  <inkml:trace contextRef="#ctx0" brushRef="#br0">28265 4370 268 0,'0'11'316'0,"0"0"38"16,0 4-21-16,0-1-31 0,0 1-23 15,0 4-10-15,7-1 4 0,-7 0 12 0,0-3 17 16,0 3 8-16,0-3-3 0,0-1-20 0,6 1-32 16,-6-4-46-16,0 0-54 0,0-3-48 0,0-1-41 0,6 0-32 15,-6-3-19-15,0-1-18 0,0 1-16 0,0-4-29 16,0 4-38-16,0-4-37 0,0 0-35 0,0 0-24 16,0 0-27-16,8-4-11 0,-8 0 7 0,6 1 8 0,0-4 9 15,0 3 8-15,1-3 17 0,0-1 17 16,-1-3 21-16,1 4 23 0,-1-1 23 0,1 1 22 0,0 0 23 15,5 3 19-15,-12-3 18 0,6 3 19 16,2 4 15-16,-8-4 15 0,0 4 10 0,0 0 6 0,0 0-1 16,0 4-6-16,0 0-10 0,0-1-10 15,0 1-11-15,0 0-9 0,-8-1-6 0,8 1-5 0,-6 0-1 16,6-1-3-16,-6 1-2 0,0 0-1 0,6-1-1 0,-7-3-6 16,7 0-13-16,0 4-14 0,0-4-16 15,0 0-17-15,0-4-16 0,0 4-14 0,0-7-10 16,0 3-7-16,0 1-1 0,0-1 6 0,7-3 9 15,-7-1 15-15,0 1 20 32,6 0 20-32,-6-4 15 0,6 3 15 0,-6-2 12 0,6-2 14 0,2 5 12 0,-2-4 15 0,0 0 15 0,1 0 17 0,6 4 22 0,-6-4 16 15,5 3 13-15,-6 5 13 0,8-5 15 0,-8 5 9 0,1-1-5 16,0 0-7-16,-1 4-9 0,1-3-22 16,-1 3-24-16,0 0-26 0,-6 0-21 0,7 3-18 0,-7-3-11 0,0 4-14 15,0 0-19-15,0-1-19 0,0 1-18 16,-7 0-18-16,7-1-20 0,-6 1-10 0,0 0-2 15,-1-1 3-15,-6 1 4 0,6-4 6 16,1 4 6-16,-8-1 10 0,8 1 8 0,0-4 7 0,-7 5 9 0,6-5 11 16,1 0 10-16,6 3 10 15,-7-3 7-15,7 0 8 0,-6 0 6 0,6 0 5 0,0 3 0 0,0-3 0 16,0 0-6-16,0-3-9 0,0 3-14 0,0 0-15 0,6-3-12 16,-6-2-12-16,0 5-8 0,7-4-3 15,-7 1 1-15,6-1 4 0,1 0 6 0,-7 1 10 0,7-1 7 16,-7 0 9-16,6 1 8 0,-6-1 3 15,0 0 3-15,0 1-2 0,6 3-5 0,-6-4-10 16,0 0-14-16,-6 1-14 0,6 3-13 0,0-4-9 16,0 4-3-16,0 0 5 0,0-3 13 0</inkml:trace>
  <inkml:trace contextRef="#ctx0" brushRef="#br0">28428 4381 3 0,'0'0'74'0,"0"-3"21"0,0 3 17 16,0 0 6-16,0 0 5 16,0 0 3-16,0 0 0 0,0 0 2 0,0 0 5 0,0 0 4 0,0 0-3 15,6 0-3-15,-6-4-9 0,6 4-10 16,2 0-8-16,-2 0-7 0,0 0-8 0,1 0-2 0,0-4-3 15,-1 4-7-15,1 0-10 16,5 0-13-16,-12-3-11 0,7 3-14 0,0 0-11 0,-1 0-9 0,0 0-5 16,-6-4-5-16,0 4-9 0,7 0-17 15,-7 0-25-15,0 0-27 0,0 0-35 0,0 0-32 0,0 0-29 16,-7 0-22-16,1 4-13 0,0-4-6 0,-8 3-4 0,2 1 4 16,-1 0 13-16,-1-1 31 15,-6 5 44-15,8-5 56 0,-1 4 64 0,0 1 60 0,0-1 47 0,7 0 30 16,-8 1 16-16,8-1 1 0,6 0-8 15,-6-3-2-15,6 4-2 0,0-5 2 0,6 1 2 0,-6 0 3 16,6-1-5-16,-6-3-16 0,6 4-21 16,2-4-22-16,-2-4-24 0,0 4-23 0,1-3-22 0,-1-1-22 15,8-3-25-15,-8 4-30 0,0-6-31 0,0 2-29 0,2 0-19 16,-2-1-11-16,0 1 5 0,-6 0 17 16,7-1 25-16,0 1 31 0,-7 0 30 0,0 0 32 0,0 3 25 15,0-3 21-15,0-1 18 0,0 5 16 16,0-1 12-16,0 0 15 0,0 4 16 0,0-3 12 0,0 3 18 15,0 0 20-15,-7 3 22 0,7 1 18 16,0 3 16-16,-7 4 16 0,7 0 5 0,0 0-2 0,0 4-11 16,0 3-19-16,7-3-26 0,0 0-29 15,-1-1-31-15,7 1-27 0,0-4-28 0,0 0-19 0,0 3-14 16,0-6-9-16,0 3 16 0,1-4 2 0,4 0 4 0,-4 1 0 0,-8-5 0 16,7 5-3-16,-6-5-21 15,0 1-11-15,-1-4-6 0,-6 3-4 0,0 1 1 0,0 0-2 16,-6-4 0-16,-1 3-1 0,-6 2-1 15,6-5 3-15,-5 4 0 0,-2-1-11 0,-5-3-41 16,6 4-64-16,-7-4-75 0,7 0-84 0,0 0-85 16,0-4-72-16,0 1-42 0,0-6-35 0,0 6 15 15,7-8 49-15,-2 4 66 0,2-4 76 0</inkml:trace>
  <inkml:trace contextRef="#ctx0" brushRef="#br0">28637 4381 83 0,'18'-7'311'0,"2"3"46"0,0-3 44 16,-1 3-42-16,1-3-57 0,6 3-42 0,-7 1-35 0,1-1-33 16,0 0-37-16,-7 4-40 0,6 0-39 15,-6 0-33-15,-7 4-20 0,2 0-5 0,-2 3 4 0,-6 0 10 16,0 1 7-16,-6-1 11 0,-2 4-2 0,2 0-6 0,0 0-9 16,-1 0-13-16,-6-4-10 0,7 4-13 15,-7-4-6-15,7 2-16 0,-2-3-25 0,2-2-25 0,-7 3-27 16,6-3-23-16,1 0-17 0,0-1-4 15,-1-3 6-15,-6 4 11 0,6-4 20 0,1 3 21 0,0-3 21 16,-1 0 21-16,7 0 19 0,-7 0 17 16,14 0 10-16,-7-3 9 0,7-1 14 0,5 1 19 0,-5-1 19 15,6 0 21-15,6-3 19 0,-5 3 17 0,6 1 21 0,-8-5 13 0,8 4 9 16,-1-3-6-16,1 3-15 16,0-3-21-16,-8 0-33 0,8 3-37 0,-1-3-49 0,-5 3-54 0,5-3-44 15,-6 3-43-15,0-3-43 0,-7 3-39 16,8-3-15-16,-8 3 10 0,1 1 17 0,-7-1 28 0,0 0 39 15,0 1 39-15,-7-1 35 0,7 0 28 16,-6 4 28-16,0 0 24 0,-2 0 25 0,2 0 31 0,6 0 32 16,-6 0 38-16,-1 4 34 15,7 0 30-15,0-1 26 0,0 5 18 0,0 3 0 0,7 0-17 0,-1-1-28 16,0 1-34-16,-6 4-42 0,14 0-41 0,-8 0-33 0,-6-4-23 16,7 3-11-16,-7 1-10 0,6-4-6 15,-6 0-5-15,0-4-2 0,0 4-5 0,-6-4-9 0,6 1-16 16,-7-1-25-16,7-3-29 0,-6 3-26 15,0-7-19-15,-2 4-9 0,2-1 9 0,0 1 21 0,-1-4 26 16,0 3 29-16,1-3 23 0,-1 4 20 16,1-4 22-16,0 0 34 0,6 0 43 0,-7 0 45 0,7 0 46 0,0-4 38 15,0 4 16-15,0-3-9 16,0-4-32-16,0-1-41 0,7 1-48 0,-1-4-41 0,0 0-41 16,1 0-61-16,-1-4-71 0,1-3-76 0,6 0-67 0,-7 3-66 15,2-7-44-15,4 4-10 0,-5-1 22 16,-1 5 40-16,1-4 50 0,-1 3 59 0,1 0 57 0,-1 1 53 15,8 2 50-15,-2 1 42 0,1 0 32 16,0 4 31-16,0 0 31 0,7 0 29 0,0 0 29 0,-1 3 29 16,1 0 24-16,-8 0 16 0,2 1 3 15,-2 3-6-15,2-4-12 0,-8 4-21 0,1 0-27 0,-1 0-32 16,-6 4-27-16,0-4-24 0,0 3-25 0,-6-3-14 0,6 4-11 0,-7 0-6 16,-6 0-5-16,6-1-2 15,1 1-2-15,0-1-4 0,0 1 1 0,6 0-1 0,0-4-2 0,-8 3 1 16,8-3 1-16,-6 0 1 0,6 4-1 15,0-4-1-15,0 0 1 0,0 0-1 0,0 0-5 0,0 0-14 16,0 0-22-16,0 0-24 16,0 0-31-16,6 0-31 0,-6 0-25 0,0 0-20 0,0 0-11 0,0-4-2 15,0 4 2-15,0 0 10 0,0 0 12 0,0 0 20 0,0-3 19 16,-6 3 18-16,0 0 15 0,6-4 11 16,-7 4 6-16,7 0 2 0,-7 0 0 0,1 0 0 0,-1 0-3 15,7-4-1-15,0 4-1 0,-6 0 2 16,6 0 5-16,0 0 10 0,0 0 12 0,0-3 12 0,0 3 17 15,0 0 13-15,6 0 10 0,-6 0 9 16,0 0 7-16,0 0 9 0,0-4 3 0,7 4 4 0,-7 0 4 16,0 0 2-16,0 0 2 0,6 0 4 15,-6 0 4-15,7 0 5 0,-7 0 8 0,0 0 10 0,7 4 7 16,-7-4 8-16,6 0 10 0,-6 0 10 0,6 0 5 0,-6 0 5 16,8 0 2-16,-8 3 3 0,0-3 2 15,0 4 1-15,6-4 5 0,-6 4 1 0,0-4-1 0,0 3-4 16,6-3-2-16,-6 0-8 0,6 0-20 15,1 0-17-15,0 0-21 0,-1 0-16 0,7 0-19 0,1-3-15 16,-2-1-7-16,8 4-2 0,-7-4 1 16,7 4 7-16,-2-3 12 0,2 3 16 0,0 0 9 0,-7-4 5 15,-1 4 0-15,2 0-1 0,-8 0-16 16,1 0-21-16,-7 4-12 0,0-4-8 0,0 3-13 0,-13 1-22 16,-1 0-28-16,2-1-35 0,-8 1-40 0,7-1-42 0,-7 1-34 0,2-1-19 15,-2 1-5-15,0 1 15 16,1-2 19-16,5 0 27 0,-5 0 27 0,6-3 30 0,0 5 26 0,1-5 22 15,-2 4 24-15,8-1 22 16,-1-3 25-16,-6 4 29 0,6 0 29 0,7-1 29 0,-6 1 26 16,0 3 24-16,6 1 17 0,0-1 11 15,0 0-11-15,0 4-14 0,0 0-10 0,6 4-10 0,0-1-13 0,-6 1-15 16,7 1 0-16,-1-6-2 0,-6 5-1 0,7-1-6 0,-7 1-5 16,0-4-4-16,0 3-6 0,7-6-8 15,-7 3-13-15,-7-4-8 0,7 0-12 0,0 1-10 0,0-5-7 16,0 1-11-16,-7-1-22 0,7 1-32 15,0-4-34-15,0 0-35 0,0 0-35 16,0 0-28-16,7-4-9 0,-7 1 5 16,0-1 19-16,0-3 27 0,7 0 31 0,-1 3 32 0,0-7 30 0,2 4 26 0,-8-1 24 15,12-3 21-15,-6 0 20 0,1 1 16 0,0-2 12 0,6 2 13 16,-1 2 11-16,-4-3 4 0,4 0-1 16,1 0-4-16,7 0-7 0,-7 4-8 0,0-1-6 0,7-3-4 0,-8 8 1 15,1-4 4-15,7-1 11 16,-8 5 14-16,2-1 14 0,-1 0 10 0,0 1 6 0,-6-1 1 0,5 4-3 15,-4 0-14-15,-2 0-12 16,0 0-8-16,0 4-2 0,1 3-4 0,-7-3-6 0,7 3-4 16,-7 4-10-16,0-4-8 0,0 4-18 15,0 4-8-15,0-4-5 0,0 1-6 0,0-2-3 0,0 1-5 0,0 0-2 16,-7 0 0-16,7-4-4 0,0 0 2 0,0 1 1 0,-7-1-5 16,7-3-1-16,0-1-3 15,-6 1-2-15,6 0-2 0,0-4-4 0,-6 3-1 0,0-3-4 0,6 0-2 16,-8 0-9-16,2 0-5 15,0-3-5-15,-1 3 0 0,7-4 4 0,-6 0 5 16,-1 1 11-16,7-5 11 0,0 1 7 0,0 0 6 16,0-4 2-16,0 3 2 0,7-2 1 0,-1-1-2 0,1-3 0 0,-1 2-4 15,8 1-3-15,-8-4-10 0,6 4-19 0,2-3-23 0,5-1-26 16,-5 4-15-16,4-4-9 0,2 4-1 16,0 0 7-16,5-1 16 0,-5 3 18 0,0 0 15 0,-1 2 11 15,7 0 10-15,-6 0 9 0,-7 3 12 16,7 1 9-16,-14-1 5 0,8 1 4 0,-8 3 4 0,0-4 2 15,1 4-1-15,-7 0-2 0,0 0-1 16,0 0-2-16,-7 0-2 0,7 0-2 0,-6 0-2 16,0 0 0-16,-2 4-2 0,8-4-1 0,-6 0 0 15,0 3 0-15,6-3 7 0,-7 4 9 0,0-1 13 0,7 1 14 16,-6 0 12-16,6 3 10 0,-6 0 2 0,6 0-6 0,0 1-6 0,6 3-12 16,-6 0-9-16,0 0-9 15,0 4-7-15,0-4-6 0,6 0-5 0,-6 3-3 0,0-3-4 16,0 0 0-16,0 0-2 0,0 0 0 15,0-4-1-15,0 2 0 0,0-3 1 0,0-2-2 0,0 0 3 16,0-1-2-16,0-3-4 0,7 4-6 16,-7-8-11-16,7 4-9 0,5-3-15 0,-4-1-13 0,4 0-10 15,1 1-3-15,-6-5-1 0,6 1 3 0,-1-1 12 0,2 1 12 16,-8 0 12-16,8-1 10 0,-8-3 6 16,7 4 4-16,-7 0-3 0,1-4-7 0,0 0-5 0,-7 4-4 15,6-4-1-15,-6 3 3 0,0-3 4 0,0 8 8 16,0-6 7-16,0 6 5 0,0 0 6 0,0 3 13 15,-6-3 16-15,6 6 18 0,-7-3 22 0,0 3 22 16,1 5 22-16,6-1 10 0,-7 1 3 0,1-1-3 16,6 4-8-16,-6 0-13 0,6 0-17 0,0 0-11 15,0 0-7-15,0 0 2 0,0 0 8 0,0 0 18 0,6 0 43 16,7-4 47-16,-7 1 27 0,8-1 4 0,5 0-2 0,1 1-10 16,-1-5-41-16,8 1-48 15,-2-1-30-15,1 1-12 0,0-4-10 0,7 0-7 0,-1 0-6 0,1 0-2 16,-7-4-6-16,6 4-6 0,-5-3-12 15,-1-1-7-15,0-3-9 0,-7 3-11 0,1 1-5 0,-8-1-7 16,2-3-6-16,-1-1-13 0,-7 4-10 0,8-3-25 16,-14 0-51-16,6-1-73 0,-12 1-85 0,6 0-80 0,-14-1-73 15,8 5-58-15,-7-4-27 0,-1-1 8 0,2 1 6 0,-1 3 22 0,-7-3 53 16,0 3 67-16,-6 1 68 16</inkml:trace>
  <inkml:trace contextRef="#ctx0" brushRef="#br0">25621 5532 161 0,'20'0'367'0,"-1"-4"49"0,7 0 41 0,0 4-51 16,0-3-71-16,7 3-56 16,-7-4-49-16,7 4-42 0,-7-4-41 0,-1 4-45 0,1 0-53 15,-12 0-50-15,5 0-35 0,-13 4-19 16,1 0-9-16,-7-1-2 0,-7 5 9 0,1-1 13 0,-13 4 13 15,-1 0 13-15,-6-4 8 0,0 0 7 16,-1 4 3-16,2-3 1 0,5-2-1 0,0 3 3 0,1-2 2 16,6-3 4-16,0-1 7 0,7 1 17 15,-1 0 21-15,0-4 23 0,7 0 17 0,7 3 18 0,0-3 17 16,6 4 12-16,0-4 3 0,6 0-2 0,1 4-3 0,6-1-6 16,-7-3-3-16,1 4-5 0,0-1 0 15,-1 1-8-15,-6 0 1 0,0-1-5 0,-7 5-10 0,1-5-15 16,0 5-13-16,-7-5-6 0,0 5-20 15,-7-4-10-15,0 3-4 0,7-4-10 0,-12 1-8 0,5 0-9 16,0-1-6-16,-6-3-18 0,13 4-58 16,-12-4-95-16,5-4-125 0,0 4-117 0,-5-3-105 0,4-5-86 15,2 5-35-15,0-4 12 0,-1-5 53 0,7 5 80 0,0-4 93 0,0 4 89 16</inkml:trace>
  <inkml:trace contextRef="#ctx0" brushRef="#br0">25777 5521 179 0,'-6'-8'304'0,"0"-3"32"0,-2 4 0 15,-4 0-49-15,-1 3-47 0,0 0-25 16,0 1-16-16,-1 3 2 0,2 0 9 0,-2 3 25 0,-5 1 38 16,6 3 39-16,-6 4 24 0,5 0 0 15,-5 0-17-15,6 7-44 0,0 1-58 0,-1-1-65 0,8 1-46 16,0 3-28-16,6 0-24 0,0-1-14 0,6 1-12 0,0 0-9 16,2 0-7-16,11-4-5 0,-6 1-7 15,12-4-3-15,-5-1 0 0,13-3-3 0,-7 0-6 0,7-7-8 16,5 0-6-16,-5-8-12 0,-1 0-20 15,8 1-15-15,-7-5-24 0,-1-3-10 0,1 0-3 0,-1-3 11 16,-6-1 18-16,7 4 21 0,-7-7 37 16,-7 3 31-16,7 1 20 0,-6-5 18 0,-1 4 8 0,1-3 8 15,-6 0 2-15,-2 3-14 0,-6-3-7 0,1 3-14 0,0-3-5 0,-7 4-6 16,0-1-16-16,-7 0 1 0,0 3-3 16,1 2-7-16,-6-1-5 0,4 0-2 0,-4 4-5 0,-8 0-17 15,7-2-35-15,0 7-53 16,-6-3-72-16,-1 5-76 0,-7-3-70 0,1 3-63 0,1 0-49 0,-7 3-21 15,5-3-8-15,-5 5-19 16,-1-3 28-16,1-2 54 0,-2 9 69 0</inkml:trace>
  <inkml:trace contextRef="#ctx0" brushRef="#br0">26872 5381 175 0,'0'0'270'0,"-7"0"19"0,7 0-34 0,0 0-67 16,0 0-56-16,0 0-38 16,0 0-25-16,7 4-15 0,-7-4-8 0,0 4-6 0,6-1 1 0,-6-3 9 15,6 4 15-15,1 0 21 0,-7-1 20 0,0 5 17 0,6-4 15 16,-6 2 11-16,0 2 5 0,-6-1 3 16,6 0 1-16,-7 4 9 0,1 1 9 0,-7-1 5 0,6 3 3 15,1 0-6-15,-8 2 0 0,8-2-10 16,-7 1-16-16,0 0-11 0,7 2-9 0,-7-1-1 0,7-5-15 0,-8 3-16 15,8-3-17-15,-1 0-16 16,7 0-14-16,0-7-19 0,0 3-7 0,0-3-7 0,0-1-2 16,7-3-4-16,5 4-7 0,2-8 4 15,-1 4-5-15,6-3-2 0,0 3-4 0,8-8 3 0,-8 5 1 16,8-1-4-16,-1-3 0 0,-7 3 2 0,7 1-1 0,-6-5-3 16,-1 5-12-16,1-1-31 0,-8 0-63 15,2 1-92-15,6-5-99 0,-14 5-94 0,7-1-81 16,-7-3-61-16,1 3-16 0,6 0 13 0,-7 0 8 15,1-3 45-15,0 3 65 0,-7 1 78 0</inkml:trace>
  <inkml:trace contextRef="#ctx0" brushRef="#br0">27099 5524 117 0,'-6'0'333'0,"6"0"61"0,0 0 47 16,6 0-17-16,1 0-23 0,-1 4-7 0,8 0 0 0,-2-4-7 15,2 3-12-15,-2 1-24 0,1-1-43 16,1 2-60-16,6-5-57 0,-8 3-49 0,1 0-46 15,0-3-47-15,0 4-64 0,-7-4-86 0,8 4-110 16,-14-4-111-16,6 0-103 0,0 0-94 0,-6 0-58 0,7 0-24 16,-7 0 3-16,-7 0 54 0,7-4 77 15,-6 0 86-15</inkml:trace>
  <inkml:trace contextRef="#ctx0" brushRef="#br0">27014 5440 148 0,'-6'-4'308'0,"-6"4"41"0,4-4 17 0,2 4-46 0,6 0-43 0,-6-3-28 0,6 3-12 0,0 0-11 0,0-4-11 0,0 4-7 0,0 0-11 0,6 0-12 0,-6 0-14 0,0 4-11 0,6-4-7 16,-6 3-4-16,0 1 1 0,8 0 10 16,-8 4 13-16,6-2 2 0,-6 2-6 0,6 3-21 0,-6 0-24 15,0 0-29-15,6-1-28 0,-6 2-24 16,7 3-14-16,-7-5-3 0,0 1-7 0,0 4-8 0,0-4-3 15,0 0 0-15,0 4-4 0,0-4-3 16,0 0-1-16,0 0 0 0,0 3-1 0,0-3 1 0,0 0 0 16,0 0-2-16,0 1-2 0,0-2 1 15,-7 1 0-15,7 3-5 0,0-5 0 0,-6 2-4 0,6-4-1 0,0 0-11 16,-6 0-29-16,6 1-46 0,-6-5-71 0,6 1-75 16,-8 0-82-16,8-1-60 0,0-3-37 15,-6 0-13-15,0 4 21 0,6-8 32 0,-7 4 45 0,7-3 47 16,-7-1 47-16,7 4 48 0,-6-4 47 15,6 1 49-15,-7-1 41 0,1 4 37 0,0 0 32 0,-1-4 30 16,7 4 26-16,-7 0 24 0,1 0 22 16,0 4 23-16,-1-4 19 0,0 0 19 0,1 4 18 0,6-1 19 15,-7 1 21-15,7 0 27 0,0-1 32 16,0 5 27-16,0-5 26 0,0 5 2 0,0-5-8 0,0 5-31 16,0-5-45-16,7 5-50 0,-7-5-55 0,6 1-38 0,1-1-31 0,0 1-21 15,-1 0-13-15,0-4-14 16,8 3-10-16,-8-6-8 0,13 3-15 0,-5-4-16 0,6-3-24 15,-2 3-35-15,2-7-55 0,7 4-64 16,-1 0-55-16,-7-4-44 0,7 3-24 0,0 1 4 0,-7 0 33 0,1-1 60 16,0 5 54-16,-8-1 52 15,2 1 46-15,-8 3 39 0,1 0 44 0,-1 3 31 0,-6 1 39 0,-6 3 39 16,-1-3 24-16,1 7 13 0,-1-4-9 0,-6 0-17 0,1 4-27 16,4-3-33-16,-4-1-32 0,-2 0-25 15,1 0-39-15,7-3-76 0,-7 0-96 0,6-1-107 0,-5-3-114 16,5-3-118-16,7-1-95 0,-7 0 4 15,7-3 58-15,-6 0 87 0,6-4 105 0</inkml:trace>
  <inkml:trace contextRef="#ctx0" brushRef="#br0">27424 5450 178 0,'14'-2'372'0,"-8"-3"61"0,8 2 66 15,-1 3-23-15,-1-4-20 0,2 4-3 16,-2-4-5-16,8 4-26 0,0 0-48 0,-7-3-74 0,7 3-99 16,-8 0-134-16,1 0-146 15,-6 0-128-15,0 0-114 0,-1 0-98 0,-6 0-80 0,0 0-39 0,0 0-2 16,-6 3-1-16,-1-3 45 0,-6 4 67 0,0 3 78 0</inkml:trace>
  <inkml:trace contextRef="#ctx0" brushRef="#br0">27412 5575 196 0,'0'4'374'0,"6"-1"64"0,8 1 54 16,-2-4-27-16,2 0-29 16,-1 0-29-16,-1 0-27 0,8 0-38 0,0-4-51 0,-1 1-74 0,1-1-76 15,0-3-92-15,-1 4-103 0,1-5-110 0,-8 1-99 0,8-1-85 16,-7 1-86-16,-6 0-47 16,6 0-4-16,-7-1 16 0,-6 0 27 0,6 5 47 0,-6 0 64 15,-6-1 63-15</inkml:trace>
  <inkml:trace contextRef="#ctx0" brushRef="#br0">27627 5499 98 0,'-6'3'270'0,"-8"5"43"16,8-1 0-16,-1 0-23 0,1 1-18 0,0 2-18 0,-2 1-18 16,8 1-10-16,-6-2-6 0,0 5-2 15,6-5 8-15,0 6 17 0,-7-5 22 0,7 0 19 0,0 0 10 0,0 0-11 16,0-4-28-16,7 0-37 0,-7-3-44 0,6 0-45 0,-6-1-40 16,6 1-28-16,2-4-21 0,4 0-23 15,-5-4-27-15,6 1-34 0,6-1-69 0,-5-3-100 0,-2-1-101 16,2 1-91-16,-1 0-67 0,-1 0-54 15,2-4-2-15,-2 0 47 0,-5 3 58 0,0-4 62 0,-1 2 59 16,7-1 60-16,-7 0 57 0,-6 4 54 16,7-4 53-16,-7 0 50 0,0 0 43 0,0 0 40 0,0-1 27 15,0 6 20-15,0-5 10 0,0 0 7 0,0 4 6 0,7-1 6 16,-7 5 12-16,0-2 14 16,0 1 13-16,6 4 10 0,-6 0 6 0,0 0 2 15,6 4-3-15,-6 1-5 0,0-2-9 0,0 5-14 0,0-1-19 16,0 4-20-16,0-4-26 0,0 0-26 0,0 1-28 0,0-1-25 15,-6 0-28-15,6 1-43 0,0-5-53 16,-6 1-62-16,-1 4-63 0,7-8-68 0,-7 3-55 0,7-3-44 16,0 0-30-16,0 0 17 0,0 0 45 15,-6 0 62-15</inkml:trace>
  <inkml:trace contextRef="#ctx0" brushRef="#br0">27862 5421 172 0,'12'-6'284'0,"2"2"31"0,-8 0-4 0,7 0-57 16,7 1-50-16,-8-1-36 0,2 0-28 16,5 1-26-16,-6 3-29 0,0 0-11 0,-7-4-9 0,8 8-1 15,-2-4 6-15,-5 3 18 0,0 1 21 0,-1 0 27 0,-6 3 28 16,0 4 35-16,0-4 24 0,-6 4 8 16,6 1-4-16,0-6-21 0,-7 6-31 0,7-1-37 0,-7 0-33 15,1 0-26-15,6-5-22 0,-6 6-23 16,0-1-17-16,-2 0-12 0,2-3-11 0,0-2-40 0,-8 6-53 15,8-5-59-15,-7-4-63 0,7 4-59 16,-8-3-49-16,8 0-19 0,0 0 6 0,-8 0 15 0,8-4 22 16,-1 2 22-16,1-2 25 0,-7-2 26 15,6 2 25-15,1-4 31 0,6 0 29 0,-6 0 35 0,6 0 30 16,0-3 32-16,0 4 35 0,6-4 36 0,-6 3 32 0,6 0 34 0,-6 0 32 16,0 4 33-16,7 0 24 15,-7 0 15-15,7 4 14 0,-7 0 2 0,0 0-2 0,0 3-14 0,-7 0-18 16,0 0-24-16,1 1-28 15,0 3-31-15,-8-4-25 0,8 4-22 0,-7-3-17 0,0 3-13 0,0-1-8 16,-1-2 0-16,2 3-6 16,-2-8-10-16,-5 5-15 0,6-1-14 0,6-3-19 0,1 0-15 15,0-1-11-15,-1-3-5 0,7 4 8 0,0-4 15 0,0 3 21 0,7-3 31 16,-1 0 25 0,0 4 25-16,8 0 32 0,-1-1 27 0,-1 1 25 0,8 0 22 0,0-1 25 0,-1 0 27 15,-6 1 27-15,6 1 30 0,1-2 10 16,-6 0 7-16,5 2-6 0,1-2-15 0,-1-3-34 0,-6 4-37 15,6-4-25-15,-5 0-26 0,6 0-19 16,-8 0-8-16,8-4-5 0,-7 4-4 0,7-3-9 0,-8-2-15 16,8 2-17-16,-7-5-24 0,0 4-30 15,0-2-33-15,0-2-44 0,0 1-79 0,-7 0-135 0,1-4-139 16,-7 0-132-16,6 0-116 0,-6 0-108 0,0-4 2 0,-6 4 97 16,6-3 123-16,-7-1 137 0</inkml:trace>
  <inkml:trace contextRef="#ctx0" brushRef="#br0">28343 5279 154 0,'7'0'342'0,"6"3"52"0,-1-3 37 0,-4 0-43 0,4 4-53 0,1-4-55 0,-6 4-49 0,6-4-47 0,-1 3-49 0,-4-3-61 0,4 4-61 16,-5-4-54 0,0 5-44-16,-1-5-38 0,1 2-33 0,-7 2-22 0,0 4-20 0,0-4-15 15,-7-1-18-15,-6 1-17 0,0 3-25 16,-1-4-34-16,2 1 1 0,-8 0 25 0,7 3 37 0</inkml:trace>
  <inkml:trace contextRef="#ctx0" brushRef="#br0">28077 5421 203 0,'0'4'308'0,"-8"-4"45"0,16 0-11 0,-8 4-37 0,12-4-36 16,8 0-31-16,-1-4-25 15,7 4-24-15,7-4-34 0,7 1-28 0,-8 0-23 0,13-1-6 0,1 0 15 16,-7 0 23-16,6 1 15 0,1-1 5 15,-13 0-25-15,6 1-60 0,-7-5-96 0,-6 5-106 0,-6 3-93 16,-1-4-83-16,-5 0-57 16,-2 1-28-16,-5-1-10 0,0 4-11 0,-7 0 3 0,0 0 37 0,0 0 53 15,0 0 57-15</inkml:trace>
  <inkml:trace contextRef="#ctx0" brushRef="#br0">28448 5425 132 0,'-8'4'246'16,"8"-1"27"-16,-6 1-26 0,6 0-37 0,6-1-30 0,-6 2-20 16,8-3-12-16,-2-2-10 0,-6 4-14 15,6-4-14-15,1 5-12 0,6-5-12 0,-6 0-9 0,-1 3-5 0,0-3 3 16,1 0 12-16,6 0 12 0,-7 4 15 0,-6-4 15 0,7 0 10 16,-7 4 2-16,7-4-1 15,-7 0-7-15,6 0-6 0,-6 0-15 0,0 0-20 0,7 0-15 0,-7 0-21 16,0 0-18-16,0 0-16 15,6 3-9-15,-6-3-6 0,0 0-10 0,0 0-4 0,0 0-1 0,-6 0-2 16,6 0-3-16,0 4 0 0,0-4 1 16,-7 0 1-16,7 0-1 0,0 0-5 0,-6 0-4 0,6 0-5 15,-7 0-7-15,7 0-6 0,-7 3 0 0,7-3-1 0,0 0 5 16,0 0 7-16,0 0 5 16,0 0 8-16,0 0 3 0,-6 0 4 0,6 0 4 0,0 4 4 0,0-4 7 15,-6 0 3-15,6 4 5 0,0-4 10 16,0 7 19-16,-7-3 15 0,7-1 13 0,-7 5 11 0,7-1 9 15,0 0 10-15,-6 1-4 0,6-1-6 16,-6 1-7-16,6-2-5 0,0 2-6 0,0-1-16 0,0 0-15 16,0-3-14-16,-7 3-6 0,7-3-6 15,0 0-9-15,0 0-3 0,0-2-5 0,0-2-2 0,0 5-4 16,0-5-10-16,0 4-24 0,0-4-30 0,0 0-35 0,0 0-41 16,7-4-38-16,-7 4-27 0,0-5-11 15,6 3 8-15,0-6 14 0,1 0 23 0,0 5 22 0,5-4 20 16,-5-4 21-16,6 3 18 0,0 2 17 15,-6-6 15-15,12 5 16 0,-13-4 13 0,8 4 16 16,-1-1 15-16,0 1 19 0,0 0 26 0,-1 3 30 16,-4 0 33-16,-2 1 31 0,0 3 24 0,1-4 9 0,-7 4-4 15,7 4-14-15,-7-4-26 0,6 3-31 0,-6 1-34 0,-6 0-20 0,6 3-17 16,-7-3-11-16,0 2-10 0,1-1-6 16,0-2 2-16,-2 5-12 0,-4-5-14 0,-1 1-19 0,0 0-23 15,6-4-21-15,-5 3-27 16,4-3-20-16,2 0-11 0,-6 0-5 0,5 0 5 0,0-3 10 15,1-1 15-15,-1 0 20 0,7 4 23 0,0-7 23 16,-6 3 17-16,6 1 14 0,6-5 12 0,-6 5 8 0,0-5 5 16,7 5 4-16,-1-5 8 15,-6 1 8-15,7 4 11 0,0-1 12 0,-1 0 17 0,-6 1 14 0,6 3 14 16,-6 0 9-16,6 0 0 0,-6 0-3 0,8 0-11 0,-8 3-7 16,6 5-6-16,-6-1-7 0,6 4-4 15,-6-4-2-15,0 3-4 0,7 2-4 0,-1-1-9 0,1 0-6 16,-7 0-6-16,7 0-2 0,-7 3 3 15,6-3 0-15,0 1 2 0,-6-1 0 0,0 0-2 0,0 0-6 16,0-4-5-16,-6 4-6 0,0-4-5 16,6 0-5-16,-7 1-3 0,-6-1 2 0,6-3-4 0,1 3 0 15,0-3-3-15,-2 0-5 0,2-1-12 0,0-3-11 0,0 4-10 16,-1-4-9-16,7 0 0 16,0 0 5-16,-7-4 12 0,7 4 12 0,7-3 14 0,-7-1 10 15,7-4 2-15,-1 5 3 0,0-1 4 0,0-3 7 16,2 7 9-16,-2-4 11 0,0 0 13 0,1 1 16 0,-1 3 19 15,1 0 17-15,0-4 10 0,-1 8 1 16,0-4-4-16,0 0-12 0,-6 3-21 0,8 1-22 0,-8 0-20 16,6-1-11-16,-6 1-7 0,0 0-3 15,-6-1 1-15,6 1 10 0,0 0 19 0,0 3 17 0,-8-3 17 16,8-1 23-16,0-3 24 0,8 4 15 0,-8 0 3 0,0-4-6 0,6 3-11 16,0-3-16-16,1 0-23 15,0 0-24-15,6-3-23 0,-1-1-16 0,2 0-18 0,-2 1-30 0,8-1-72 16,-7-3-113-16,7 3-123 15,-8-3-122-15,2-1-117 0,-1 1-105 0,0-4-39 0,0 0 54 0,-7 4 94 16,0-4 107-16,2 0 119 16</inkml:trace>
  <inkml:trace contextRef="#ctx0" brushRef="#br0">28408 5334 158 0,'0'0'267'0,"0"-4"26"0,7 4-23 0,-7 0-37 16,7-3-37-16,5 3-26 0,-6 0-28 0,2-4-18 0,4 4-23 15,2-3-20-15,5 3-22 16,-6-4-28-16,6 4-31 0,1 0-39 0,-7-5-43 0,7 5-52 0,-8-3-51 16,-4 3-53-16,-2 0-65 15,-6 0-25-15,13-4 9 0,-13 4 32 0</inkml:trace>
  <inkml:trace contextRef="#ctx0" brushRef="#br0">29028 5302 21 0,'0'-5'301'0,"6"5"42"16,-6 5 36-16,0-5-29 0,0 2-67 0,0-2-55 0,0 7-40 15,0-2-29-15,0 2-23 0,0 0-21 16,0 0-19-16,0 1-13 0,-6 2-7 0,6-2 2 0,-8 3 5 16,8-4 1-16,0 4 7 0,-6-3 8 15,6 3 14-15,-6-4 6 0,6 0 6 0,-7 0 11 0,7-3 8 16,0 0 3-16,0-1-3 0,0-3-2 0,0 5-5 16,0-5-12-16,7 0-16 0,-1 0-19 0,0 0-15 0,2 0-13 15,4 0-7-15,-5 0-9 0,6-5-9 0,0 5-3 16,-1-3-4-16,2 3-7 0,-1-4-13 15,0 4 0-15,-7-4-4 0,1 4-3 0,-1 0-10 0,1 0-17 16,0-3-27-16,-7 3-49 0,0 0-66 16,0 3-70-16,0-3-69 0,0 0-58 0,-7 0-42 0,0 4-20 15,1-4 10-15,-7 4 27 0,0-1 48 0,0 4 58 0,-1-3 67 0,2 4 67 16,-1 0 61-16,6-1 57 16,-6 0 48-16,1-3 39 0,-2 3 37 0,8 0 36 0,-8 1 33 0,8 3 28 15,-1-8 26-15,7 5 25 16,-6-1 31-16,6 1 28 0,0-5 23 0,0 4 19 0,6-3-2 0,1 0-21 15,-1-4-40-15,8 3-50 16,-2-3-54-16,2-3-56 0,5 3-42 0,-6-4-30 0,6 0-21 16,1-3-34-16,0 4-54 0,-7-5-78 15,0 1-87-15,0-1-88 0,-7 5-80 0,8-8-54 0,-8 3-26 0,0 1 9 16,-6 0 37-16,7 3 41 0,-7-3 33 0,-7 0 21 0,7-1 16 0,-6 0 32 16,6 2 33-16,-6-2 36 15</inkml:trace>
  <inkml:trace contextRef="#ctx0" brushRef="#br0">29093 5359 37 0,'-8'-7'234'0,"8"3"38"16,-6 4 6-16,0-3-8 0,6 3-9 16,-7 3 3-16,7 1 6 0,0 3 9 0,-6 4 13 0,6 0 14 15,0 0 12-15,0 8-5 0,6-5-13 0,-6 4-23 16,7 1-33-16,-1 3-36 0,0-4-42 0,2 4-28 16,-2 1-24-16,0-2-19 0,1 1-18 0,-1 0-17 0,-6 0-16 0,7 0-11 15,-1-4-11-15,-6 1-9 16,0-1-4-16,7-3-2 0,-7 0-7 0,0-4-4 0,0-4-12 0,6 0-33 15,-6-3-62-15,0-1-91 16,0 1-87-16,0 0-82 0,7-8-78 0,-7 0-53 0,7 1-18 0,-7-4 17 16,6-4 15-16,0 0 9 15,1-1 48-15,0-2 66 0,-1-1 69 0</inkml:trace>
  <inkml:trace contextRef="#ctx0" brushRef="#br0">29268 5396 156 0,'0'-7'268'0,"0"7"29"0,0-8-26 0,7 5-46 0,-7 3-42 0,6-8-29 15,1 8-21-15,-1-3-14 0,0-1-14 0,2 0-6 0,4 0-3 16,-6 4-1-16,8-3-1 0,-8 3-4 16,1-4-4-16,-1 4-14 0,1 0-14 0,0 0-22 0,-7-3-22 15,6 3-23-15,0 0-26 0,-6 0-27 16,6 0-31-16,2-4-26 0,-8 4-28 0,6-4-23 0,0 4-20 15,-6-3-6-15,7-1 5 16,-7 1 15-16,0-1 26 0,6 1 31 0,-6 3 35 0,0-4 30 0,0-1 30 16,-6 5 28-16,6-3 23 0,0 3 23 15,0-4 19-15,0 4 20 0,-7 0 17 0,7 0 16 0,-6 0 14 16,6 0 8-16,-6 0 6 0,6 0 0 0,-8 0-5 0,8 0-7 16,-6 0-12-16,6 4-9 0,-6-4-13 15,6 0-7-15,0 0-4 0,0 0-3 0,-6 3 0 0,6 2 2 16,0-5 6-16,-7 4 8 15,7-1 6-15,-7 1 3 0,7-1 1 0,-6 4-5 0,6-3-12 0,0 0-20 16,-7 3-20-16,7-4-16 16,0 1-15-16,0 0-10 0,0 0-11 0,0-1 0 0,0 1 0 0,0 0-4 15,0-1-3-15,7 1-1 0,-7 0 3 0,0-1 0 0,0 5 2 0,6-5 9 16,-6 1 6-16,7 4 4 16,-7-5 3-16,0 0 1 0,7 1-5 0,-7 0-6 0,0-1-4 15,0 1-3-15,0-4-11 0,0 4-19 16,0-4-27-16,0 0-37 0,0 0-34 0,0 3-30 0,0-3-24 15,0 0-9-15,0 0 7 0,0 0 16 16,0 0 18-16,-7 0 20 0,0 0 13 0,1 0 13 0,6 0 14 16,-7 5 12-16,1-5 13 0,-1 0 11 15,0 2 16-15,1-2 11 0,0 0 9 0,0 0 4 0,-2 0 5 16,2 4 5-16,6-4 3 0,-6 0 11 0,6 0 14 0,0 0 20 16,0 0 25-16,0 0 26 0,0 0 27 15,0 0 17-15,6 0 13 0,-6 0 9 0,14 0 10 0,-8 0 2 16,0-4-7-16,7 4-8 0,0 0-16 0,0-2-21 15,1 2-32-15,-2-5-28 0,2 2-29 16,-2 3-25-16,-5-4-31 0,-1 4-45 0,8-4-48 16,-14 4-55-16,6-3-53 0,-6 3-49 0,6 0-37 15,-6-4-26-15,-6 8-16 0,0-4-10 0,-1 0 2 0,-6 3 6 0,0 1 2 0,-1 0 6 16,2-1 26-16,-1 2 42 16,0-3 43-16</inkml:trace>
  <inkml:trace contextRef="#ctx0" brushRef="#br0">29243 5499 110 0,'-8'3'241'0,"2"5"20"0,0-5-12 0,6 1-25 15,-7 0-20-15,7-4-18 0,0 3-11 16,0-3-14-16,0 4-19 0,0-4-20 0,7 0-20 0,-1 0-18 16,0-4-19-16,2 4-13 0,4-3-8 15,1-1-9-15,0 0-9 0,0 1-9 0,1-2-7 0,-2 5-9 16,1-3-13-16,0 0-16 0,0-1-20 0,-6 0-22 0,0 4-27 16,-1-3-26-16,0 3-24 0,0-4-18 15,2 4-12-15,-8 0-9 0,6 0-4 0,-6 0-4 0,6 0-5 16,-6 0-13-16,0 0-9 0,0 0 9 15,0 0 20-15</inkml:trace>
  <inkml:trace contextRef="#ctx0" brushRef="#br0">29399 5484 121 0,'0'4'223'0,"-8"-4"9"0,8 0-4 0,0 0-10 0,-6 0-4 15,6 3 4-15,0-3 7 0,0 4 9 0,0 3-4 0,0 1-13 0,0-1-15 16,6 0-15-16,2 1-17 0,-2 2-16 16,0 1-8-16,7 1 0 0,-6-2-1 0,0 1-16 0,5 1-8 15,-6-1-10-15,2-4-12 16,-2 4-20-16,0-4-18 0,1 1-8 0,0-1-18 0,-7 0-12 0,6-3-9 15,-6 3-8-15,0-3-7 0,0-4-8 16,0 3-1-16,0 1-9 0,0-4-20 0,-6 4-27 16,-1-4-30-16,7 0-27 0,-7 0-22 15,1-4-4-15,0 4 12 0,-8-4 22 0,8 1 31 0,0 3 29 0,-8-4 24 16,8 0 14-16,-1 4 11 0,1-3 6 0,0-1 4 0,-2 0 6 16,-4 4 13-16,6-3 15 0,-1-1 24 15,7 4 31-15,-7 0 31 0,7-3 29 16,-6 3 22-16,6-4 15 0,0 4 1 0,0-4-7 0,6 1-12 15,1-1-20 17,0 0-30-32,-1 1-30 0,0-1-24 0,0 0-29 0,8 1-46 0,-8-6-68 0,7 7-96 0,-6-6-112 0,0 0-114 0,5 1-109 0,-6 0-86 0,8-4-68 15,-8 1 10-15,8-2 65 0,-8 5 90 0,7-4 102 0</inkml:trace>
  <inkml:trace contextRef="#ctx0" brushRef="#br0">29744 5323 113 0,'-7'0'209'0,"7"-3"-7"15,-7 3-30-15,7 0-28 0,0-4-22 0,-6 4-16 0,6 0-11 16,0 0-7-16,0 0-3 0,0 0-5 15,0 0-3-15,0 0-1 0,0 0 0 0,0 0-3 16,0 0-3-16,0 0-5 0,0 0-6 0,0 0-6 16,0 0-5-16,0 0-6 0,0 0-6 0,0 0-6 0,0 0-1 15,0 0-5-15,0 0-4 0,0 0-3 0,0 0 0 0,0 0 2 0,0 0-2 16,0 0 5-16,0 0 3 0,0 0 3 16,0 0 2-16,0 0-1 0,0 0-1 0,0 0-3 15,0 0-2-15,0 0-4 0,0 0-5 16,0 0-2-16,0 4-4 0,0-4-3 0,0 0 0 0,0 0 2 15,0 3 2-15,0-3 6 0,0 4 5 16,0-4 4-16,0 3 5 0,-6 1 4 0,6-1 0 0,0 1 1 16,-7 0-1-16,7-1 0 0,-6 1 0 0,-1 3-1 15,0-3-3-15,1 3-3 0,0-3-3 0,-2 0-5 16,8 3-5-16,-6-3-5 0,0-1-2 0,0 1-5 0,-1 0-1 0,7-4 0 16,-7 3-2-16,7 1-4 15,-6-4-5-15,6 0-5 0,0 0-12 0,0 0-10 16,6 0-9-16,-6 0-5 0,0 0 0 0,7 0 6 15,-7 0 10-15,7 0 13 0,-1 0 9 0,0 0 10 0,0 0 5 0,2 0 3 16,-8 0 2-16,6 0 0 16,0 4-3-16,-6-4-5 0,7 0-6 0,-7 0-12 0,0 4-15 0,0-4-14 15,0 0-21-15,0 0-22 0,0 3-21 0,0-3-18 0,-7 0-13 16,7 3-7-16,0-3 2 0,7 0 12 16,-7 0 20-16,0 4 24 0,0-4 24 0,0 4 26 0,0-1 20 15,7 1 19-15,-7 0 16 0,0-1 13 16,6 2 11-16,-6-3 10 0,7 7 10 0,-7-6 8 15,0 5 5-15,0-1 3 0,6 0 5 0,-6 0 4 16,-6 1 3-16,6-2-3 0,0 6-1 0,-7-5 3 0,1 1 2 16,6 2 4-16,-7-2 8 0,7 3 8 15,0-4 10-15,0 0 6 0,0-3 0 0,0 3-6 0,0-3-8 16,0 0-11-16,0-4-12 0,0 4-17 0,0-4-19 0,0 0-29 16,0 0-43-16,7-4-51 0,-7 0-60 0,6 0-62 15,1 0-66-15,-1-3-52 0,0 0-31 0,1 0-35 16,6-4-27-16,-7 3 16 0,8-2 45 15,-8-1 55-15</inkml:trace>
  <inkml:trace contextRef="#ctx0" brushRef="#br0">29920 5389 220 0,'6'-4'277'0,"0"0"24"16,-6 1-36-16,7-1-46 0,-7 0-38 16,0 4-34-16,6-3-28 0,-6 3-31 0,0 0-25 0,0-4-21 15,0 4-18-15,0 0-13 16,0 4-6-16,0-4-2 0,0 0-2 0,0 3-1 0,-6-3 1 0,6 4-3 15,0-4-3-15,0 4 1 16,0-4-1-16,-7 0-2 0,7 0-3 0,0 0-6 0,0 0-8 0,0 0-11 16,0 3-16-16,0-3-14 15,-6 0-18-15,6 0-13 0,0 0-12 0,0 0-10 0,-6 0-4 0,6 0-2 16,0 0 5-16,0 0 6 0,0 0 9 0,-7 0 6 0,7 0 5 16,0 0 0-16,0 0-4 0,0 0-10 15,0 0-12-15,0 0-3 0</inkml:trace>
  <inkml:trace contextRef="#ctx0" brushRef="#br0">29894 5389 112 0,'0'0'230'0,"0"3"9"0,0-3-12 15,0 0-22-15,0 0-19 0,0 0-13 16,6 0-13-16,-6 0-12 0,0 0-14 0,0 0-15 16,6 0-17-16,1 0-16 0,-7 0-16 0,7 0-14 0,-7 0-10 0,6 0-8 15,-6 0-3-15,0 0-2 16,6-3 0-16,-6 3 2 0,7 0 0 0,-7 0-1 0,6 0 1 0,1 0-2 15,-7 0-1-15,0 0-2 16,7 0-6-16,-7 0-4 0,6 0-7 0,-6 0-6 0,6 0-7 0,-6 0-7 16,7 0-7-16,-7 0-3 15,0 0-5-15,0 0-2 0,0 0-3 0,0 0-1 0,0 0-3 0,0 0-5 16,0 0-3-16,0 0-4 0,0 0-2 0,0 0 0 0,0 0 2 16,0 0-2-16,0 0-1 0,-7 0-5 15,7 0-2-15,0 0-4 0,0 0-4 0,-6 0 2 0,6 0 4 0,-6 0 5 16,-1 0 8-16,7 3 9 15,-7-3 8-15,7 4 11 0,-6-4 8 0,6 4 11 16,-7-1 8-16,7 1 12 0,0 0 9 0,-6 0 8 16,6 2 5-16,0 2 3 0,0-1 0 0,6 0-3 0,-6 4 0 15,0 5 0-15,7-6 2 0,-7 1 2 0,0 3 4 0,0-2 3 16,0-1 3-16,0 0-3 0,0 0-1 0,0 0-4 16,0-4-7-16,0 0-3 0,0 0-10 15,0-3-9-15,0 0-8 0,6-4-8 0,-6 4-9 16,7-4-13-16,0-4-5 0,-1 4-1 0,0-4 0 0,1 0 2 0,0 1 2 15,-1-1 6-15,1 1 3 16,-7-1 1-16,6 1-7 0,0-1-12 0,-6 0-18 0,7 0-19 16,-7 1-22-16,7 0-20 0,-7-2-12 15,0 2-9-15,0-1-6 0,0-3 0 0,0 3 2 0,0 1 0 0,-7-1 6 16,0 0 6-16,7 4 13 0,-6-3 17 0,0-2 17 0,-1 5 17 16,1-3 17-16,-1 0 14 0,-6 3 11 15,7 0 11-15,-1 0 13 0,0 0 13 16,1 0 16-16,-1 0 15 0,1 3 12 0,0-3 12 15,-1 3 6-15,0 2 11 0,1-5 7 0,0 3 9 0,-8 5 11 0,8-5 7 16,-1 5 5-16,1-1 1 16,-1 1 2-16,1-2 2 0,6 2 3 0,-7 3 7 0,7-4 17 0,0 4 21 15,7-3 22-15,-1 3 21 0,1-4 13 0,-1 0 6 0,1 1-14 16,-1-5-24-16,0 5-33 0,8-5-35 16,-8 1-38-16,1-4-34 0,6 0-24 0,-7 3-23 0,1-6-14 0,6 3-20 15,-6 0-32-15,-1-4-55 16,7 1-73-16,-6-1-80 0,6 0-82 0,-7 1-70 0,0-5-50 15,1 5-26-15,0-5 6 0,-1 1 11 16,-6 0-11-16,6-1 27 0,-6 0 51 0,0 1 60 0,-6-3 62 16</inkml:trace>
  <inkml:trace contextRef="#ctx0" brushRef="#br0">29665 5302 88 0,'-6'-5'328'0,"6"1"58"0,0 4 55 16,-6-3-25-16,6 3-31 0,6 0-23 0,-6 0-17 0,0 3-18 15,6 1-31-15,-6 1-44 0,6 1-56 0,-6 2-51 0,0 3-49 16,0-4-40-16,-6 4-28 0,0-4-23 16,0 4-39-16,-1-4-59 0,0 1-68 0,1-1-76 0,-7-3-79 15,7 3-76-15,-8-3-56 0,8-4-37 16,6 3-23-16,0-3 29 0,0 0 58 15,6 0 72-15</inkml:trace>
  <inkml:trace contextRef="#ctx0" brushRef="#br0">30056 5334 112 0,'0'0'301'15,"7"3"34"-15,-7-3 12 0,0 4-63 0,-7 0-69 0,7 3-59 16,0-4-40-16,-6 1-31 0,6 4-23 0,0-1-22 15,-6-3-15 17,6-1-10-32,0 5-8 0,0-5-7 0,-8 1-2 0,8 0-1 0,0-1 0 0,0 1-3 0,0-4 1 0,0 4 2 0,0-4 0 0,8 4 0 0,-8-4 3 15,6 3 4-15,-6 0 7 0,6 1 12 0,1 0 10 0,-1 3 17 16,-6-3 16-16,7 6 11 0,-1-1 7 16,1-2 4-16,-7 0 0 0,6 0-9 0,-6 1-6 0,6-1-12 15,-6 0-12-15,8 1-16 0,-8-1-8 16,0 0-9-16,0-3-12 0,6 0-6 0,-6-1-6 0,0 1-14 15,0-4-26-15,0 3-36 0,0-3-41 16,0 0-45-16,0 0-52 0,0-3-38 0,0-1-31 0,0 1-27 16,0-1-29-16,6-3 8 0,-6-1 31 15,0 0 41-15</inkml:trace>
  <inkml:trace contextRef="#ctx0" brushRef="#br0">30147 5415 70 0,'7'-8'270'15,"-1"1"50"-15,8-1 21 0,-8 5-13 0,14-5-17 0,-8 5-14 16,1-1-22-16,7 0-37 0,-6-3-43 0,4 3-50 15,2 0-53-15,-7 1-62 0,1-1-59 0,-2 1-52 0,-6 3-50 16,1-4-46-16,0 0-32 16,-1 4-11-16,-6-3 2 0,0-1 13 0,0 4 19 0,-6-3 24 0,6 3 23 15,-14 0 26-15,8-4 21 0,0 4 24 16,-8-3 21-16,2 3 19 0,5-4 16 0,-6 4 12 0,6 0 10 16,1-5 11-16,0 5 12 0,6-3 17 0,-6 3 13 15,6 0 11-15,-8 0 12 0,8 0 13 0,-6 0 12 16,6 0 14-16,-6 0 18 0,6 0 11 0,-7 3 12 0,7 2 4 15,0-1 1-15,0 3-3 0,0-4-7 16,0 4-8-16,0 4-8 0,0-4-7 0,7 5-7 0,-7-1-6 16,6 0-11-16,0 0-5 0,-6 0-10 15,8-1-11-15,-8 1-14 0,6 0-17 0,-6-4-12 0,6 5-20 16,-6-4-10-16,0-5-8 0,0 4-10 0,6-3-6 0,-6 0-15 0,0-4-23 16,0 0-35-16,0 3-38 0,0-3-30 15,0-3-28-15,0 3-16 0,7-4 2 16,-7 0 16-16,0 1 21 0,7-1 24 0,-1-3 24 15,1 3 24-15,-1-4 23 0,0 4 22 0,2 2 20 0,-2-6 19 0,0 8 22 16,-6-4 19-16,6 0 17 0,1 4 19 16,-7 0 11-16,7 0 2 0,-7 4-7 0,6-4-12 0,1 4-12 15,-7-4-15-15,6 3-14 0,-6 2-12 0,0-3-6 0,0 2-4 0,0 1-7 16,0-2-3-16,0-3-2 0,0 4 1 16,-6 0-3-16,6-1 1 0,-7 1 1 0,7-4 0 0,-6 3-1 15,-1 1 0-15,7 0 2 0,-7-4-1 16,1 0 1-16,6 3 2 0,-6-3 2 0,6 4 4 0,0-4 1 15,0 0 9-15,0 0 15 0,0 0 16 16,0 4 13-16,6-4 13 0,-6 0 18 0,6 0 13 0,-6 3 3 0,7-3-1 16,-7 0-7-16,7 0-13 0,-7 0-21 15,6 0-23-15,-6 0-20 0,7 0-23 0,-7 0-33 0,0 0-38 0,0 0-41 16,6 0-45-16,-6-3-41 0,0 3-36 0,-6 0-14 0,6 0-2 16,-7 3 9-16,7-3 15 0,-6 3 17 15,-8-3 23-15,8 5 30 0,-6 2 31 0,-2-3 32 0,8-1 37 16,-7 5 40-16,-1-5 41 0,8 4 36 15,0-2 33-15,0-2 37 0,-2 0 30 0,8 1 25 0,-6-4 24 16,12 4 27-16,-6 0 22 0,8-1 19 16,4 1 24-16,-6-4 13 0,8 3 4 0,-1-3-17 0,7 0-30 15,-8-3-40-15,1 3-50 0,7-4-46 16,-7 1-50-16,0-1-31 0,7 4-21 0,-8-4-18 0,1 0-17 0,1 1-31 16,-2 0-57-16,2-2-69 0,-2 2-77 0,2-1-86 0,-1 1-82 15,-1-1-68-15,2 0-38 0,5 1-36 16,-6 3-22-16,0-4 36 0,7 0 60 0,-8 4 80 0,2-3 88 15</inkml:trace>
  <inkml:trace contextRef="#ctx0" brushRef="#br0">30649 5304 1 0,'6'0'258'0,"-6"0"44"0,0 0 25 16,0 0-31-16,7 4-45 0,-7-1-41 0,7 2-41 0,-7 2-37 0,6 0-31 16,-6 0-30-16,6 1-24 15,-6 2-20-15,0 2-10 0,6-1-8 0,-6-4-7 0,0 4-3 0,0-4-2 0,0 1-4 16,0-1-4-16,0 0-6 0,0-3-8 0,0-1-14 0,0 1-16 16,0-4-19-16,0 4-21 15,0-4-17-15,0 0-16 0,0 0-8 0,0-4-6 0,8 0 0 0,-8 1 7 0,6-1 10 16,-6-3 16-16,6 4 21 15,1-5 24-15,-7 1 28 0,7-4 29 0,-7 3 25 0,6 1 26 16,1 0 19-16,-1-1 18 0,0 1 12 16,-6 0 11-16,7 3 13 0,0-3 6 0,-1 0 8 0,-6 3 6 0,6 1 2 15,1 3-2-15,-7-4-8 0,0 4-9 0,7 0-17 0,-7 0-17 16,0 0-20-16,0 0-17 0,6 0-15 16,-6 4-18-16,0-1-9 0,0 1-10 0,0-4-13 0,0 3-13 0,0 4-10 15,-6-3-8-15,6 0-5 0,-7-1-3 16,0 1 5-16,7-1 10 0,-6 1 7 0,6 0 8 0,-6 0 6 15,6-1 9-15,0-3 3 0,0 0 3 16,0 4 4-16,0-4 6 0,0 0 7 0,6 0 6 0,-6 0 10 0,13 4 15 16,-6-4 14-16,-1 0 14 0,7 0 10 15,0 0 15-15,0 0 14 0,1 0-3 0,5 0-12 0,0 0-14 16,-6-4-24-16,7 4-37 0,6-4-41 0,-7 1-46 0,1-1-38 16,0 0-35-16,-1 0-34 0,-6 1-18 0,6-1-7 15,-5-3 12-15,-1 3 17 0,-7-3 21 0,1 4 30 16,-1-4 33-16,-6 3 23 0,0-4 21 0,-6 4 18 15,6 2 14-15,-7-3 12 0,1 1 11 0,-1 1 11 0,7-1 11 16,-6 0 12-16,0 1 11 0,6 3 14 16,-8 0 16-16,8 0 19 0,-6 0 18 0,6 0 13 0,-6 3 11 15,6 1 3-15,-7 0 2 0,0-1-7 0,1 6-13 0,6-3-14 16,0 6-16-16,0-2-16 0,0 1-20 0,0 3-16 16,6-2-12-16,-6 2-8 0,7 1-5 0,0 0-6 0,-1-1-5 0,0 1-4 15,-6-1-5-15,8 2-5 16,-8-2 0-16,6 1-2 0,-6-4 0 0,0 0-1 0,0-4-4 0,-6 4-1 15,-2-3-2-15,8-2-5 0,-6-2-3 16,0 4-16-16,-1-5-15 0,0 1-22 0,7-4-16 0,-6 3-7 16,0-3-1-16,-1 0 15 0,1-3 17 15,-1 3 22-15,0-4 18 0,1 4 19 0,0-3 15 0,-1-1 12 0,0-4 17 16,7 5 17-16,-6-5 20 0,-1 1 19 0,7 4 16 0,0-5 18 16,0 1 18-16,7 0 11 0,-7-1 4 15,6 5-9-15,1-5-14 0,0 5-23 16,-1-1-33-16,7-3-33 0,-6 3-50 0,-1 1-74 0,1-1-87 0,-1 0-93 15,0 1-94-15,1-6-93 0,0 7-71 0,-7-3-61 0,0 2 15 16,0-1 55-16,-7 0 75 0,0 1 88 16</inkml:trace>
  <inkml:trace contextRef="#ctx0" brushRef="#br0">29600 5253 238 0,'0'0'330'0,"0"0"46"16,-6 0-8-16,6 0-45 0,0 4-46 16,-6-4-35-16,6 3-34 0,0 2-32 0,0-2-34 0,-8 0-35 15,2 5-30-15,6-5-26 0,-6 5-19 0,-1-5-11 16,1 6-8-16,-1-3-5 0,7 2-4 0,-7-1-4 16,1 0-8-16,0 0-23 0,0 1-38 0,-2-1-50 0,2 4-64 15,6-4-69-15,-6 1-73 0,6-1-77 16,0 0-26-16,0 1 14 0,6 3 44 0,0-4 63 0</inkml:trace>
  <inkml:trace contextRef="#ctx0" brushRef="#br0">31776 5425 217 0,'0'0'385'0,"6"0"74"16,-6 0 57-16,0 0 1 15,-6 0 8-15,6 0-1 0,0 0-26 0,0 0-35 0,0 4-54 0,0-1-76 16,0-3-94-16,0 4-79 0,0 0-43 16,-7-1-31-16,7-3-17 0,0 7-16 0,0-3-12 0,0 1-8 15,0-2-13-15,-7 5-5 0,7-1-5 0,-6-4-3 0,0 5-7 0,-1-1-12 16,-6 0-9-16,0-4-23 0,-1 5-33 16,2 0-76-16,-1-5-133 0,-7 5-135 0,8-5-138 0,-2 1-126 15,8-1-106-15,-8 2 5 0,8-5 95 16,0 3 124-16,6-3 139 0</inkml:trace>
  <inkml:trace contextRef="#ctx0" brushRef="#br0">25680 6223 189 0,'0'0'290'0,"0"-3"31"0,-7 3-6 0,7 0-68 0,0 0-48 16,0 0-31-16,0 0-20 0,7 0-15 15,-7 0-6-15,6 0 4 0,0 0 11 0,8 3 24 0,-1 2 34 16,0-2 34-16,0 1 34 0,7 0 29 16,-1-1 11-16,0 5-10 0,-6-5-27 0,7 1-36 0,0 0-49 0,-8 0-51 15,1-1-40-15,1-3-31 16,-8 3-18-16,7-3-15 0,-6 4-11 0,-1-4-7 0,0 0-6 16,-6 4-4-16,7-4-2 0,-1 0-2 0,-6 0 0 0,0 4 0 0,7-4-10 15,-7 0-13-15,0 0-24 16,0 0-50-16,7 0-78 0,-7 0-88 0,0 0-84 0,0 0-71 0,-7 0-52 15,7 3-20-15,-7-3 19 16,7 0 39-16,-13 4 31 0,7-1 3 0,0 1 24 0,-8-1 42 0,2 1 44 16</inkml:trace>
  <inkml:trace contextRef="#ctx0" brushRef="#br0">25542 6433 207 0,'-6'7'265'0,"0"-3"25"0,-1-4-30 15,1 3-60-15,-1 0-34 0,7-3-16 0,-6 4-6 0,6-4-2 16,0 0-2-16,0 0 2 0,6 0 6 16,1 0 20-16,-1 5 28 0,7-5 35 0,1 0 37 0,5 0 39 15,0 0 25-15,14 0 0 0,0-5-20 0,-1 5-38 0,14-4-45 16,-7 1-55-16,6 0-49 0,-5-5-32 16,-1 1-20-16,-1 3-17 0,-5-3-15 0,-1 0-10 0,1 3-9 0,-7-3-9 15,0 3-5-15,-6 0-5 0,-1 1-9 16,-5-1-21-16,-2 0-26 0,-5 1-52 0,6 3-100 0,-13 0-112 15,7 0-111-15,-7 0-95 16,-7 3-70-16,-6-3-23 0,6 4 18 0,-5 0 24 0,-2-1 68 0,2 1 88 16,-2 0 81-16</inkml:trace>
  <inkml:trace contextRef="#ctx0" brushRef="#br0">25797 6466 159 0,'-13'4'275'0,"6"-1"25"0,-5 1-6 16,4 0-62-16,8-1-44 0,-6 1-20 15,0-1-13-15,6 1-5 0,0 0-7 0,6 3-11 0,-6-3-7 16,6 3-6-16,2 4-5 0,-2-4-3 16,0 4-3-16,7 0 1 0,-6 0 1 0,-1 0 1 0,1 0 6 15,-1 1-2-15,0-5-5 0,-6 0-14 16,8 4-18-16,-8-7-20 0,0 3-18 0,6 0-13 0,-6-3-12 16,0 0-7-16,0-4-5 0,0 3-7 0,0 1-10 0,0-4-16 15,0 0-17-15,0 4-20 0,0-4-17 16,0-4-15-16,6 4-6 0,-6-4 2 0,0 1 9 0,7-1 14 15,-7-4 12-15,0 5 16 0,7-4 14 16,-7-1 13-16,6 5 8 0,-6-5 7 0,6 2 4 0,-6-3 4 16,0 6 0-16,7-5 1 0,-1 5 0 15,-6-5 1-15,7 5 0 0,0-1-1 0,-7 1 1 0,6-1 0 16,-6 4-2-16,6-4 0 0,-6 4 1 0,0 0 3 0,7 0-1 0,-7 0 0 16,0 0 1-16,0 4 2 15,7-4-2-15,-7 4-2 0,0-1 1 0,-7 1-1 0,7-1 0 16,-7 1-7-16,7 0-14 0,0-1-24 15,-6-3-29-15,6 0-38 0,-6 4-38 0,6-4-34 0,-7 0-27 16,7-4-19-16,-7 1-16 0,1-1-16 16,6-3-31-16,-7 0-7 0,7-1 16 0,-6 1 29 0</inkml:trace>
  <inkml:trace contextRef="#ctx0" brushRef="#br0">25830 6415 52 0,'0'-4'250'15,"-8"-4"22"-15,8 5-2 0,-6-1-53 16,6 0-52-16,0 1-36 0,-6-1-21 0,6 0-16 0,0 4-12 15,0-3-15-15,-7 3-20 0,7 0-15 16,0 0-13-16,0 0-6 0,0 0 1 0,7 0 6 0,-7 3 11 16,0-3 14-16,0 4 19 0,6 0 14 15,-6-1 9-15,0 1 6 0,6 3 2 0,-6-3 7 0,8 4 0 16,-2-1 6-16,0 0 7 0,1 0 8 0,0 1 4 0,-1 2 0 0,0 2-3 16,1-1-8-16,-1 0-9 15,1 0-13-15,0 3-13 0,5-3-11 0,-5 4-7 0,0 0-1 16,-1-4 3-16,0 3-1 0,1-3 2 15,-1 1 1-15,-6-2-8 0,7 1-13 0,-7-3-7 0,7-1-12 16,-7 0-10-16,6-3-8 0,-6 3-4 16,0-3 1-16,0 0-7 0,6-4-1 0,-6 3-9 15,0 1-16-15,0-4-24 0,0 0-34 0,0 0-39 0,-6 0-39 16,6-4-34-16,0 1-28 0,-6-1-11 0,-1-3 6 16,0 3 13-16,7-4 17 0,-6 1 22 0,-1 0 21 0,1 3 14 15,6-3 10-15,-6 0 7 0,-1 0 9 0,7 2 7 16,-7-2 6-16,7 3 7 0,-6-3 7 0,0 3 8 15,6 1 7-15,-7-4 10 0,7 3 7 16,-7 4 5-16,7-4 6 0,-6 1 1 0,-1-1-3 0,7 4-11 16,-6-4-16-16,6 1-28 0,-6-1-31 15,6 4-12-15,-7-4-1 0</inkml:trace>
  <inkml:trace contextRef="#ctx0" brushRef="#br0">25842 6539 4 0,'0'0'217'0,"0"0"24"0,0 0-9 0,0 4-29 0,0-4-34 0,0 0-18 16,0 0-10-16,0 0-1 15,0 0 0-15,7 0-4 0,-7 0-6 0,7 0-7 0,-1-4-11 0,0 4-11 16,1 0-11-16,6 0-11 0,0 0-8 0,0 0-5 0,0-4-5 16,0 4-2-16,7 0-6 0,-8 0-7 15,8-3-8-15,-7 3-9 0,0 0-9 0,6-4-9 0,-5 4-4 16,-2-4-4-16,2 4-3 0,-1-3-3 15,-7 3-2-15,1 0-1 0,0 0-1 0,-1 0 2 0,-6 0 1 0,6 3 2 16,-6 1 1-16,0 3 0 16,0-3 0-16,0 3 1 0,-6 1 0 0,0-1-3 0,6 0 1 15,-7 0 3-15,0-3 0 0,7 3-1 0,-6-3-1 0,-1 3-1 16,1-2-7-16,0-1-9 0,-2-1-7 16,-4 0-5-16,6 1-7 0,-2-4-2 0,-4 4-3 0,5-4 1 15,1 3-2-15,-8-3-2 0,8 0-1 16,0 0-3-16,0 0-5 0,6 0-4 0,-8-3-3 0,8 3-4 15,0-4 0-15,0 0 3 0,0 4 9 16,0-3 11-16,8 0 12 0,-8-1 9 0,6-1 11 0,0 2 5 16,-6-1 3-16,6 4 2 0,1-4 1 15,-7 1 1-15,7-1 2 0,-7 4-1 0,0-4 0 0,0 4 0 16,6-3 0-16,-6 3 2 0,0 0-2 0,0-4 1 0,0 4 0 0,0 0-1 16,0 0 1-16,0 0-3 15,0 0-1-15,0 0 0 0,-6 0-2 0,6 0 0 0,-7 0 0 0,7 4 1 16,0-4 0-16,-7 0 0 15,7 0 1-15,0 0 0 0,-6 3 0 0,6-3 0 0,0 0 0 0,-6 0 0 16,6 0 0-16,0 0 0 16,-6 4 1-16,6-4 0 0,0 0 0 0,0 0 0 0,0 0-1 15,-8 0 0-15,8 0 0 0,0 0 0 0,0 0 3 0,0 0 4 0,0 0 6 16,0 4 12-16,0-4 12 16,8 3 15-16,-8 1 11 0,0 0 5 0,6 4 3 0,-6-4-3 0,6 2-5 15,-6 2-8-15,6-1-4 16,-6 0 3-16,7 0 2 0,0 1 0 0,-7-1 4 0,6 1 1 0,-6 3 0 15,0-4-5-15,7 0 3 16,-7 0 3-16,0 1 6 0,0-1 2 0,0 0 3 0,6 1 1 0,-6-1-8 16,0-2-10-16,0 1-12 15,6-2-12-15,-6 4-12 0,0-5-9 0,0-3-7 0,0 4 0 0,0-1-4 16,0-3-8-16,0 4-9 0,0-4-15 0,-6 0-17 0,6 0-20 16,-6-4-17-16,6 4-8 0,-7-3-1 15,1-1 7-15,-1 1 16 0,0-1 14 0,1 0 16 0,-6 0 15 16,4 0 10-16,2-3 5 0,0 3 4 15,-1 1 4-15,0-1 1 0,1 4 1 0,6-4 2 0,-7 1 8 16,7-1 8-16,0 4 8 0,0-4 11 16,0 4 7-16,0 0 7 0,7-3 8 0,-1 3-1 0,-6 0-3 15,7-4-6-15,0 4-4 0,-1 0-4 0,8 0-3 0,-2-4 0 16,-6 4 0-16,8 0 1 0,-1 4 1 16,-1-4-2-16,2 0-5 0,-8 0-6 0,8 4-7 0,-2-4-3 15,-5 0-7-15,-1 3-2 0,1-3-3 0,0 4-3 16,-1-4 0-16,0 4-1 0,1-4 0 0,-7 3 2 15,0-3-3-15,0 4 1 0,0 0 2 16,0-1-1-16,-7 1 0 0,1 1-5 0,0-3-2 0,-1 2-6 16,-6 0-5-16,0 0-5 0,7 0-3 15,-8-1-3-15,2 1 3 0,-2-1 9 0,1 1 4 0,-7-4 3 16,8 3 3-16,-8 1 6 0,7 0 3 0,0-4-2 0,-6 4-1 0,5-1 4 16,-5-3 8-16,6 3 8 15,0 1 7-15,0-4 12 0,0 0 16 0,7 4 14 0,-2-4 6 0,2 0 8 16,0 4 3-16,6-4 6 15,-7 0 9-15,7 0 8 0,7 0 14 0,-1 0 13 0,0 0 16 0,14 0 3 16,-6 0-10-16,5-4-16 16,7 4-23-16,0 0-23 0,0 0-21 0,1-4-16 0,5 4-11 0,1-4-2 15,-7 1-6-15,6 3-7 0,1-3-4 0,-8 3-2 0,9-4-2 16,-9 4-4-16,1 0 0 0,-6-4 1 16,6 4-1-16,-7 0-2 0,-5 0 0 0,4 0-1 0,-4 0 1 15,-8 0 1-15,1 0-1 0,-1 0 2 16,1 0-2-16,0 0 0 0,-7 0-1 0,0 0-6 15,6 0-12-15,-6 0-24 0,-6 0-45 0,6 0-88 16,-7-4-124-16,0 4-128 0,1-3-125 0,-7-1-115 0,7 1-87 16,-8-1 16-16,8-3 86 0,-7 3 113 15,6-4 127-15</inkml:trace>
  <inkml:trace contextRef="#ctx0" brushRef="#br0">26376 6308 103 0,'7'-4'306'15,"0"4"41"-15,-7 0 41 0,6 0-49 0,0 0-49 0,0 0-29 16,8 0-22-16,-8 0-24 0,8 0-29 15,-8 4-39-15,7-4-42 0,-7 0-37 0,1 0-27 0,0 4-17 16,-1-4-16-16,0 0-2 0,1 4-4 16,-7-4-1-16,0 2 0 0,0 3 3 0,0 2 2 0,-7 1-6 15,1-1-8-15,0 0-6 0,-1 1-3 16,0-1-7-16,1 0 1 0,-7-3 0 0,7 3 6 0,-8 0 7 16,8 1 3-16,-8-5 4 0,8 5 4 0,0-4 9 0,0-1 9 15,-1 1 13-15,0-4 21 0,7 3 23 16,-6 1 31-16,6-4 32 0,0 0 36 0,0 0 35 0,0 0 21 15,6 0 5-15,1 0-14 0,6 0-21 16,-1-4-38-16,2 1-40 0,6 3-37 0,-7-4-28 0,6 1-13 16,0-5-14-16,-5 4-8 0,5 1-7 15,-6-5-8-15,6 5-9 0,-5-1-22 0,-8 0-31 0,7 1-55 16,-6-1-84-16,6 4-95 0,-7-3-85 0,0-1-75 0,-6 4-54 0,8 0-18 16,-8-4 25-16,0 4 45 15,0-3 35-15,-8 3 21 0,8-4 48 0,-6 4 55 0,0-4 49 0</inkml:trace>
  <inkml:trace contextRef="#ctx0" brushRef="#br0">26487 6304 115 0,'-6'-4'239'0,"-1"1"20"0,-6-1-27 15,7 1-46-15,-1-1-27 0,1 1-17 16,-1 3-10-16,0-4-6 0,7 4-13 0,-6-4-16 0,6 4-20 16,-6 0-17-16,6 0-16 0,0 0-7 0,0 0 0 0,0 0 8 15,0 4 14-15,6 0 16 0,0 3 15 16,-6 0 9-16,7 0 3 0,-7 1-9 0,7 3-14 0,-1 0-14 15,1-4-8-15,-1 4-6 0,0 0 1 16,1 4-1-16,0-4 3 0,-1 0 3 0,7 0-4 0,-6 3-2 0,-1-3-7 16,1 3-5-16,-1-2-8 15,1 3-8-15,-1-4-9 0,1 0-7 0,-7-4-22 0,6 4-33 0,-6-4-40 16,0-3-42-16,6 3-43 0,-6-3-38 0,0-4-22 16,0 4-12-16,0-4 2 0,0 0 4 15,0-4 10-15,0 4 13 0,0-4 11 0,-6 1 12 0,6-1 9 16,0-3 6-16,0 3 2 0,0-3 11 15,-6 3 24-15</inkml:trace>
  <inkml:trace contextRef="#ctx0" brushRef="#br0">26539 6491 7 0,'0'-3'144'0,"0"-1"27"0,-6 4 9 16,6 0-15-16,0-3-20 0,0 3-16 0,0 0-9 0,0 0-6 15,0 0-7-15,-7 3-3 0,7-3-13 0,0 0-17 16,0 0-16-16,0 4-15 0,-6-4-14 0,6 3-9 16,0-3-10-16,0 0-2 0,0 4-5 0,-7-4 0 0,7 4-1 0,0-4-2 15,0 3 2-15,-6-3-1 16,6 0 0-16,0 0 1 0,0 0 2 0,0 4 6 0,0-4 3 0,0 0 3 15,0 0 0-15,0 0 0 0,0 0-3 16,0 0-5-16,0 0-7 0,0 0-10 0,0 0-13 0,0 0-18 16,0 0-18-16,0 0-17 0,0-4-14 15,0 4-9-15,0 0-3 0,0 0 4 0,0 0 7 0,0-3 10 16,0 3 9-16,0 0 10 0,0-4 11 0,-7 4 8 0,7 0 8 16,0 0 10-16,0 0 5 0,0 0 8 15,-7 0 6-15,7 4 5 0,0-4 4 0,0 0 4 0,0 0 5 16,0 3 6-16,-6-3 4 0,6 0 5 15,0 0 5-15,0 0 2 0,0 0 5 0,0 0 2 0,0 0 3 16,0 0 4-16,0 0 4 0,0 0 4 16,0 0 6-16,0 0 5 0,0 0 6 0,0 0 6 0,0 0 5 15,-6 0 3-15,6 0 4 0,0 0 2 0,0 0-3 0,0 0-3 16,0 0-1-16,-7 4-2 0,7-4-7 16,0 4-5-16,0-4-6 0,-7 3-3 0,7 1-9 0,-6 0-5 15,6-1-3-15,-6 1 1 0,-1 0-3 0,7-1-3 16,-6 1 0-16,-1 0-2 0,0-1-9 0,1 5-8 15,0-5-6-15,-2 1-4 0,2 0-7 16,6-1-13-16,-6-3-26 0,0 4-35 0,6-4-45 0,0 0-56 16,-7 0-56-16,7-4-49 0,7 1-38 15,-7-1-37-15,6 0-25 0,6-3 20 0,2 0 38 0,-1-1 48 16</inkml:trace>
  <inkml:trace contextRef="#ctx0" brushRef="#br0">26591 6484 231 0,'7'0'294'16,"-1"0"35"-16,1 0-27 0,-7 0-43 0,6 0-36 15,0 0-27-15,-6 0-32 0,0 0-32 0,8 0-42 0,-8 0-49 16,0 0-51-16,0 0-45 0,0 0-43 16,0 0-39-16,0 0-28 0,0 0-19 0,0 4-6 0,-8-1 7 15,8-3 17-15,-6 8 30 0,6-5 30 0,-6 1 31 0,-1 0 34 16,1-1 34-16,-7 1 32 0,6 3 26 16,1-3 29-16,0 0 26 0,-8 3 22 0,14-3 20 0,-6 3 16 15,-1 0 14-15,7 1 8 0,0-1 6 16,0 0 6-16,0 4 8 0,7-4 8 0,-1 5 4 0,0-5 0 15,2 4-12-15,4-4-23 0,-5 0-35 16,6 1-36-16,-7-4-35 0,1 3-31 0,-1-3-29 0,0-4-40 16,2 3-48-16,-2 1-57 0,-6-4-62 15,6 4-59-15,-6-4-52 0,7-4-27 0,0 4-7 0,-7-4 9 16,6 1 20-16,1-1 21 0,-7 0 23 0,6 1 15 0,-6-5 15 0,0 4 22 16,6 1 31-16,-6-4 53 15</inkml:trace>
  <inkml:trace contextRef="#ctx0" brushRef="#br0">26682 6623 7 0,'0'-3'114'0,"0"3"55"0,-6-4 35 0,6 4 9 16,0 0-18-16,0 0-20 15,-6 0-13-15,6 0-5 0,0 0-5 0,-7 4-2 0,7-4-10 0,-6 3-11 16,6 1-17-16,-7-4-12 16,7 4-17-16,-7-1-13 0,1 1-8 0,0 3-7 0,-2-3-5 0,2 0-3 15,0-1 4-15,-1 1 2 0,-6 0-3 0,7-1-1 0,-1 1-4 16,1 0-4-16,0-4-6 0,-2 0-4 16,2 3-2-16,6-3-3 0,-6-3-2 15,6 3-4-15,0-4-5 0,0-3-7 0,6 3-7 0,0-3-5 16,2-1-5-16,4-3-2 0,-5 4 0 0,6 0-1 0,6-1 3 15,-5-2 2-15,5 5 5 0,-6-2 2 16,6 0 8-16,1-1 14 0,-7 5 17 0,7-1 21 0,-1 1 21 16,-6-1 23-16,1 0 6 0,-2 4-5 15,1 0-12-15,0 0-20 0,-6 0-16 0,-1 4-16 0,-6 0-9 16,6-4-2-16,-6 7-4 0,0-4 3 0,0 5-2 0,-6-1-12 16,6 0-2-16,-6-2-5 0,-1 2-2 15,-6-4-5-15,7 1 1 0,-1 0 1 0,1-1 2 0,0 1 1 0,-8 0-3 16,8-4 1-16,-1 0 0 15,-6 0-1-15,7 0-3 0,-1 0-2 0,1 0-1 0,-1-4 1 16,7 4-2-16,0 0 1 0,0 0 3 16,0 0 7-16,0-4 18 0,0 4 25 0,7 4 30 0,-1-4 32 0,1 0 22 15,-1 4 15-15,7-1-3 0,-6 1-14 0,5 3-21 0,2-3-23 16,-1 0-20-16,-7 3-14 16,7-3-9-16,0 3-7 0,1-3-4 0,-2 3-2 0,-5-4 0 0,6 1-3 15,-7 0-2-15,7-1 0 0,-6 1-5 16,0-4-2-16,-1 4-5 0,0-1-2 0,1-3-3 0,-7 0-4 15,7 0-1-15,-7 4-10 16,0-4-12-16,0 0-23 0,0 0-52 0,0-4-102 0,0 4-143 0,0 0-146 16,6-3-133-16,-6-5-142 15,0 5-37-15,6-5 56 0,1 1 120 0,-1 4 139 0</inkml:trace>
  <inkml:trace contextRef="#ctx0" brushRef="#br0">27184 6524 67 0,'0'4'324'0,"-7"-4"50"15,1 0 53-15,6 0-11 0,-7 4-34 0,7-4-15 16,0 0-3-16,-6 0 1 0,6 0-7 0,0 0-15 0,0 0-30 0,6 0-44 15,1 0-45-15,-1 0-42 16,8 0-37-16,6 0-40 0,-8-4-34 0,8 4-20 0,-1 0-12 0,1-4-10 16,-1 4-4-16,1-3-5 15,0 3-2-15,-8 0-8 0,8-4-3 0,-1 4-3 0,-5 0-2 0,-2-4-6 16,2 4-12-16,-2-3-18 0,-5 3-35 0,6 0-56 0,-6-4-80 16,-1 4-93-16,0 0-90 0,-6 0-85 15,7 0-66-15,-7 0-35 0,0 0-23 0,-7 0 24 0,1 4 63 0,0-1 84 16,-1 1 89-16</inkml:trace>
  <inkml:trace contextRef="#ctx0" brushRef="#br0">27197 6634 13 0,'0'4'253'0,"-6"-1"33"16,-1-3 34-16,7 4-41 0,0-4-34 0,7 4-15 15,-1-4 4-15,0 4 13 0,8-4 23 0,-2 0 30 16,2 3 39-16,-1-3 32 0,-1 4 12 0,8-4-12 0,-7 0-35 0,7 4-48 15,0-4-67-15,-8 0-61 16,2 0-45-16,5 3-26 0,-6-3-18 0,6 0-13 0,-5 0-13 0,-2 4-10 16,2-4-6-16,-8 0-7 0,7 0-8 15,-7 0-2-15,1 0-4 0,0 0-9 0,-7 0 0 0,6-4-2 16,0 4-8-16,-6 0-18 0,0 0-24 0,0 0-41 0,0 0-110 16,0-3-150-16,0 3-155 0,-6-4-156 15,0 4-126-15,6-7-33 0,0 3 63 0,-7 0 129 0,7 4 153 0</inkml:trace>
  <inkml:trace contextRef="#ctx0" brushRef="#br0">27985 6363 237 0,'0'0'288'0,"0"4"29"0,0-4-26 0,0 0-48 16,0 0-23-16,7 4-3 0,-7-4 0 0,6 0 3 16,0 0-2-16,8 0-13 0,-8 0-19 15,7 0-24-15,0-4-27 0,0 0-26 0,1 1-25 0,5-1-21 0,-6 0-17 16,0 1-13-16,0-1-5 15,0 0-5-15,0 1-5 0,-6-1-1 0,5 0 0 0,-12 4 1 16,7-3 3-16,-1 3 0 0,-6-4 3 16,0 4-1-16,7 0-3 0,-7 0 0 0,0 0-4 0,0 0-1 0,0 0-5 15,0 0 0-15,0 0-1 0,0 0-2 0,0 0 3 0,0 0 1 16,0 0 10-16,0 4 15 16,0-4 25-16,-7 3 34 0,7 1 29 0,0 3 21 0,0 1 6 15,0-1 0-15,-6 4-18 0,6-4-24 16,-7 4-26-16,7 0-19 0,0 4-10 0,-6-4-12 0,6 3-4 0,-6-3-8 15,-1 4 0-15,0 0 2 16,7-4-3-16,-6 3-2 0,0-3-4 0,-1 0-1 0,0 0-3 0,7 0-4 16,-6-3-2-16,6-1-6 0,-7 0 1 15,1 0-14-15,6-3-18 0,-6 0-37 0,6-1-66 0,0-3-91 16,-7 4-99-16,7-4-84 0,-7 0-68 0,1 0-43 0,0-4 0 16,6 1 35-16,-8-1 53 0,2 0 46 15,6-3 24-15,0 0 19 0,-6 0 36 0,6-1 40 0</inkml:trace>
  <inkml:trace contextRef="#ctx0" brushRef="#br0">28024 6470 109 0,'0'-4'259'16,"0"0"32"-16,0 4-6 0,0 0-32 0,0 0-20 0,6 0-5 15,1 0 5-15,0 4 15 0,6-4 21 0,-7 4 25 0,8-1 32 0,-2 1 27 16,2 0 12-16,-8-4-9 16,13 3-34-16,-5 1-51 0,-8-1-68 0,7-3-68 0,-6 0-51 0,-1 0-52 15,0 4-71-15,1-4-92 16,-1 0-102-16,1 0-93 0,-7 0-92 0,7 0-71 0,-1-4-35 0,0 4 8 15,2-3 17-15,-8-4-4 16,6 3 37-16,0 0 59 0,0-3 68 0</inkml:trace>
  <inkml:trace contextRef="#ctx0" brushRef="#br0">28227 6396 113 0,'6'0'327'0,"-6"-4"45"0,0 4 47 0,6-3-40 16,0 3-40-16,1-4-13 0,0 4 15 15,6-4 15-15,-7 4 5 0,8-3-22 0,-2 3-41 0,1-4-59 0,7 1-67 16,-7-1-72-16,6 0-81 15,-5 1-92 17,-2-1-90-32,1 0-80 0,1 1-74 0,-2-1-56 0,8 0-28 0,-14-3 9 0,1 3 24 0,6 4 30 0,-13-7 32 0,7 2 29 0,-7 5 27 0,6-2 23 0,-12-2 35 15,6 0 40-15,-7 0 55 0,7 4 73 0,-13-4 66 16,6 1 57-16,1-1 37 0,6 4 22 16,-6-3 2-16,-2 3-12 0,2-4-12 0,0 4-6 15,6 0-2-15,0 0 0 0,-6 0 5 0,6 0 8 16,-7 4 12-16,7-1 16 0,0 1 20 0,-7 3 16 0,7 1 10 0,0-2 0 15,0 3 0-15,0 2-1 0,7 0-4 16,-7 0-3-16,0 0-11 0,7 3-15 0,-1 1-20 0,0-4-25 16,-6 3-30-16,6 1-30 15,2-1-20-15,-2 5-16 0,0-4-13 0,1-4-10 0,-7 3-7 16,7 1-4-16,-1-4 0 0,-6 0-2 0,7 0-4 0,-7 0 0 0,0 0-5 16,0-4-15-16,0 0-32 15,-7 2-39-15,7-3-43 0,-6-2-42 0,-1 0-34 0,0-1-12 0,-5 1 8 16,4-4 25-16,-4 0 37 15,-1 0 38-15,0 0 35 0,0-4 26 0,-7 1 22 0,8-1 14 0,-8 0 14 16,7 1 21-16,-1 0 30 16,8-1 40-16,-6 4 44 0,4-5 55 0,2 5 46 0,6-3 31 15,-6 3 6-15,6-4-16 0,0 4-35 0,0 0-49 0,6-4-49 0,0 1-46 16,2-1-34-16,4-3-37 0,-6 3-62 16,8-3-96-16,-1 0-118 0,0-4-119 0,0 3-111 0,-1-6-84 0,2 3-55 15,-1-4-22-15,0 4 56 16,0-3 85-16,7-2 95 0,-8 6 93 0</inkml:trace>
  <inkml:trace contextRef="#ctx0" brushRef="#br0">28584 6283 7 0,'6'-8'329'0,"-6"4"61"0,0 4 57 16,0-3 24-16,0 3-31 0,0-3-9 0,0 3 0 0,0 0-15 0,0 0-28 16,0 0-50-16,0 0-74 15,0 0-87-15,8 0-75 0,-8 0-64 0,0 3-63 0,6-3-68 0,-6 3-70 16,0-3-69-16,0 4-68 0,0 4-47 15,0-5-28-15,-6 1-1 0,6 3 16 0,-8-4 32 16,2 5 40-16,0-4 46 0,0 2 53 16,-1-1 49-16,0 2 46 0,1-3 39 0,-1 0 35 0,7-4 31 0,0 3 28 15,-6 1 32-15,6-4 33 0,0 0 33 0,0 0 34 0,6 0 27 16,-6 0 31-16,7 0 27 0,-1 0 29 16,8 0 26-16,-2 0 21 0,2 0 19 0,-2 0 0 15,8-4-18-15,-7 4-33 0,7-3-47 0,-1-1-50 16,-6 4-56-16,6-4-45 0,-5 1-36 0,-2-1-29 0,2-1-31 15,-1 3-39-15,-1-2-59 0,-5 0-85 16,6 4-100-16,-7-4-94 0,2 4-78 0,-2 0-57 0,0 0-23 16,-6 0 21-16,7 0 36 0,-7 0 24 15,0 0 21-15,-7 4 50 0,7 0 55 0,-6 0 52 0</inkml:trace>
  <inkml:trace contextRef="#ctx0" brushRef="#br0">28708 6349 176 0,'-6'7'291'16,"-7"-7"33"-16,6 7 2 0,0-3-42 0,1 0-29 15,0 3-7-15,-2 0 2 0,2 0 4 0,6-3 7 0,-6 7 7 16,6-3 6-16,-6 2-6 0,6 1-3 0,0 0-15 16,6 1-30-16,-6 2-42 0,0-3-48 15,0 4-38-15,6-1-36 0,-6-3-25 0,0 4-14 0,0-4-4 0,0-4-7 0,-6 4-22 16,6-4-37-16,0 1-49 16,0-5-55-16,0 1-62 0,0 0-54 0,0-1-41 0,0-3-31 0,0 0-21 15,0-3-14-15,0-1-11 16,0 0-24-16,0-3-23 0,0 3 24 0,0-3 47 0,0 0 57 0</inkml:trace>
  <inkml:trace contextRef="#ctx0" brushRef="#br0">28689 6392 187 0,'0'0'248'0,"0"0"10"0,0 0-34 0,0 0-41 16,0 0-28-16,0 0-11 15,6 0-3-15,-6 4 3 0,0-4 4 0,7 4 7 0,-7-1 7 0,6 5 4 16,-6-4 10-16,6 3 21 0,-6-4 15 16,7 5 13-16,-7-1 11 0,0 0 3 0,7 5-10 15,-7-5-28-15,6 0-40 0,-6 1-39 0,6-1-39 0,-6 0-32 0,7-3-24 16,0-1-15-16,-7 5-12 16,6-5-24-16,-6 1-34 0,0-4-43 0,7 4-54 0,-7-4-55 15,0 0-51-15,6 0-45 0,-6 0-39 16,0-4-28-16,6 0-16 0,-6-3-18 0,0 0-29 0,0-1 9 0,7 1 42 15,-7-4 56-15,7 4 59 16</inkml:trace>
  <inkml:trace contextRef="#ctx0" brushRef="#br0">28813 6403 75 0,'0'0'257'0,"0"0"32"0,0 0 0 0,0 0-36 16,6 0-32-16,-6 4-22 0,0-4-16 0,0 4-18 15,0 0-25-15,0-1-28 0,0 1-33 0,0-4-29 0,0 3-27 16,0 1-26-16,0-4-24 0,0 4-28 15,0-4-25-15,0 0-21 0,0 0-19 0,6 0-11 0,-6 0-3 16,7-4 5-16,-1 4 8 0,-6-4 9 16,7 1 16-16,-1-1 21 0,7 4 21 0,-7-3 23 15,2-1 28-15,-2 0 25 0,0 0 27 0,1 4 22 16,-7 0 24-16,7-3 18 0,-1 3 11 0,-6 0 8 0,0 0 8 16,0 0 6-16,0 0-1 0,0 3-5 0,0 1-7 0,0 0-10 15,0 3-18-15,-6 0-18 0,-1 1-17 16,0-1-16-16,1 3-11 0,0-1-10 0,-2 2-2 0,2 0 3 15,-7-4 10-15,7 4 24 0,-1-4 27 0,1 4 32 16,-1-4 31-16,7 1 30 0,-6-1 22 16,6-3 16-16,0 3 4 0,0-3-6 0,0-1-17 0,6 1-23 15,-6-4-31-15,0 0-32 0,7 4-31 0,-7-8-26 16,6 4-20-16,7-4-25 0,-6 1-28 0,-1-5-51 0,8 5-89 0,-8-5-119 16,0-3-120-16,8 4-107 0,-8-4-87 15,7 0-52-15,0 0-29 0,-6 0 39 0,5-3 78 0,-5 2 94 16,6 5 92-16</inkml:trace>
  <inkml:trace contextRef="#ctx0" brushRef="#br0">29060 6334 290 0,'-7'-4'337'15,"7"1"33"-15,0-1-17 0,-6-1-68 0,-1 5-54 0,7-2-38 0,-6 2-32 16,0 0-25-16,-2 0-26 16,8 0-21-16,0 0-12 0,-6 0 5 0,6 2 15 15,0 3 24-15,-6-1 27 0,6 3 22 0,0 0 22 16,0 4 13-16,6-3 7 0,-6 6 1 0,6-3-16 0,2 4-25 15,-2 0-32-15,0-1-34 0,1 1-33 16,6 3-31-16,-7-3-19 0,7-1-11 0,1-3-10 0,-8 4-18 0,7-4-47 16,-7-4-62-16,1 1-71 15,-1-5-69-15,1 1-63 0,-7 0-51 0,6-4-23 0,-6 3 3 16,7-6 15-16,-7 3 27 0,0-4 24 0,-7-3 23 0,7-1 22 16,-6 1 22-16,6 0 31 0,-7-1 44 15,1-3 66-15,-1 4 90 0,1-4 91 0,-1 0 80 0,1 0 55 16,0-1 31-16,6 2 7 0,0 3-12 15,0-4-10-15,0 4-1 0,0-5 8 0,6 5 15 0,-6 3 21 16,6-3 33-16,-6 0 32 0,7 3 29 16,-1 1 12-16,-6-1-9 0,7 0-32 0,-1 1-56 15,1-1-65-15,-7 0-67 0,6 4-59 0,-6-3-61 0,7 3-74 0,-7-4-83 0,0 4-86 16,7 0-80-16,-7 0-70 16,0 0-44-16,0 4-8 0,-7-4 30 0,7 3 47 0,-7 1 59 0,1 0 64 15,6 3 63-15,-7-3 56 16,1 3 50-16,-1-4 44 0,7 1 42 0,-6 3 36 0,6-3 34 0,-7 0 34 15,7-1 28-15,0-3 26 16,0 4 24-16,7 0 29 0,-7 0 34 0,6-4 37 0,1 3 30 0,-1-3 23 16,7 4 1-16,-6-4-20 15,6 0-41-15,-7 0-57 0,1-4-57 0,6 4-62 0,-7-3-56 0,1-1-69 16,-1 0-86-16,1 0-101 0,0-3-98 0,-1 3-89 0,-6-3-67 16,0 0-32-16,0 3 12 0,0-3 46 15,0 0 58-15,0 3 64 0,-6-3 59 0,-1-1 52 0,-6 1 45 16,6 3 42-16,-5-3 39 0,-2 0 37 15,2-1 34-15,-2 0 31 0,1 5 31 0,0-4 21 0,7 3 14 16,-7 1 12-16,7-1 15 0,-2 4 18 16,2 0 17-16,6 0 18 0,-6 4 21 0,6-1 19 0,0 4 14 15,6 4 17-15,0 1 18 0,8-1 16 0,-1 3 3 0,6 1-7 16,1-4-21-16,-1 3-43 0,1 1-49 0,-1 0-49 16,1-1-43-16,6-3-36 0,-6 3-22 15,5-2-11-15,1 3-21 0,-6-4-35 0,0 0-52 16,-1 0-66-16,1-4-68 0,-7-3-65 0,0 3-49 0,0-3-31 15,-7-1-9-15,0 1 13 0,2-4 19 0,-2 0 18 16,0 0 10-16,1 0-5 0,-7-4 2 0,7 1 24 16,-7-1 35-16</inkml:trace>
  <inkml:trace contextRef="#ctx0" brushRef="#br0">29490 6484 37 0,'0'-3'263'0,"-7"3"39"16,7 0 20-16,0 0-24 0,0 0-28 0,-7 0-12 15,7 3-5-15,-6 1 4 0,6-1 4 0,-6 5 2 0,-2-5 2 16,2 5-3-16,0-1-10 0,0 0-21 15,-8 1-29-15,8-1-38 0,-7 0-52 0,7 1-79 0,-8-5-107 16,-5 1-114-16,6 0-125 16,0-1-118-16,-7-3-108 0,8-3-90 0,-8-1 9 0,7-3 59 15,-1-1 94-15,2-3 101 0</inkml:trace>
  <inkml:trace contextRef="#ctx0" brushRef="#br0">29158 6279 171 0,'0'-4'391'0,"0"0"62"15,0 4 76-15,0-3 17 0,0 3-18 16,6 0-32-16,-6 0-36 0,6 0-44 0,1 0-91 0,6 0-155 16,-7-3-203-16,1 3-188 0,-1 0-173 15,1 0-159-15,0-4-132 0,-1 4-24 0,0 4 51 0,2-4 94 16,-2 0 120-16</inkml:trace>
  <inkml:trace contextRef="#ctx0" brushRef="#br0">29483 6312 40 0,'-7'6'342'16,"7"-1"65"-16,0-1 65 0,0-1 30 0,0 5-23 0,0-1-16 15,7-3-25-15,-7 3-34 0,7 0-50 0,-1 1-64 0,1-1-92 16,-1 0-84-16,-6 0-71 0,6-3-84 16,-6 3-97-16,8-3-100 0,-8 0-91 0,0-4-93 0,6 0-68 15,-6 0-34-15,6-4-34 0,0-3 26 16,-6-1 56-16,7 1 76 0,-7 0 76 0</inkml:trace>
  <inkml:trace contextRef="#ctx0" brushRef="#br0">29509 6217 9 0,'-6'-4'316'0,"6"0"56"0,-7 0 52 16,7 4 9-16,0-3-34 0,-6 3-12 0,6 0 12 0,6 3 19 0,-6 5-3 16,7-1-14-16,-1 4-41 0,0 0-63 15,2 4-69-15,10-1-65 0,-11 8-46 0,13-3-34 0,-8-1-28 16,8 4-16-16,-6 0-13 15,-2 4-7-15,8-4-6 0,-13 0-9 0,5 0-3 0,2 0-3 0,-2-4-13 16,-5 0-22-16,0-3-41 16,-1-4-65-16,1 0-84 0,-1 0-89 0,-6-4-75 0,6-3-70 15,-6-1-47-15,7 1-16 0,-7-4-9 0,0 0-6 0,7-4 36 0,-7-3 62 16,0 3 73-16</inkml:trace>
  <inkml:trace contextRef="#ctx0" brushRef="#br0">29705 6415 238 0,'-7'-8'371'15,"7"4"57"-15,0 1 43 16,0 3-40-16,0-4-36 0,0 4-34 0,0-4-41 0,7 4-46 16,-7 0-74-16,6-3-107 0,-6 3-126 15,7-4-120-15,-1 0-107 0,0 1-92 0,1-1-50 0,6-3-30 16,-7 3-30-16,8-3 15 0,-1 0 51 0,-1-1 65 0,2 1 52 16</inkml:trace>
  <inkml:trace contextRef="#ctx0" brushRef="#br0">29789 6235 162 0,'-6'-7'299'0,"-7"2"35"47,6 5 11-47,0-3-58 0,1 3-44 0,0 0-28 0,6 0-14 0,-7 0-12 0,7 3-15 0,-7 5-13 0,7-4-19 0,0 3-15 0,-6 1-22 0,6-1-16 0,0-3-21 0,0 3-17 0,6 0-13 16,-6-3-4-16,0 3 7 16,7-3 7-16,-7-1 8 0,7 1 5 0,-7-1-1 0,6-3-7 15,0 4-9-15,-6-4-9 0,7 0-9 16,0 0-15-16,-1 0-21 0,1 0-26 0,-1 0-38 0,0-4-39 0,1 4-36 15,6-3-48-15,-7-1-46 0,2 4-30 16,4-3-26-16,-5-1-26 0,-1 1-42 0,7-1-31 0,-6-4 16 16,-1 5 31-16,-6 0 48 0</inkml:trace>
  <inkml:trace contextRef="#ctx0" brushRef="#br0">29880 6235 98 0,'-6'0'259'16,"6"0"32"-16,0-4-7 0,0 4-48 15,-7 0-45-15,7 0-29 0,0 0-22 0,0 0-14 0,0 0-10 16,0 4-3-16,0-4 3 0,0 4 3 15,7-1 6-15,-7 5 2 0,0-1 1 0,0 1-5 0,0-2-12 16,6 2-15-16,-6 3-17 0,6-1-13 16,-6 2-15-16,8 3-17 0,-8-4-14 0,0 0-9 0,6 3-7 15,-6-3-11-15,6 0-13 0,-6 0-18 0,0 0-23 0,0 0-29 16,0-4-30-16,0 1-27 0,0-5-21 16,0 1-14-16,0 0-6 0,0-1 6 0,-6-3 14 0,6 3 20 15,0-3 25-15,0 0 27 0,-6-3 32 16,6 3 26-16,-8-3 25 0,2-1 23 0,6 0 20 0,-6 1 21 15,6-1 21-15,-7 0 23 0,7 1 20 16,-6-1 18-16,6 1 19 0,0-1 13 0,0 0 5 0,6 0 2 16,1 4 5-16,-7-3 6 0,6-1 9 15,8 0 11-15,-8 4 10 0,7 0-2 0,-6-3-3 0,5 3-19 16,-5 3-29-16,6-3-33 0,-6 0-36 0,-1 0-27 0,7 4-28 0,-13 0-22 16,7-1-35-16,-1 1-41 15,-6 4-51-15,0-5-49 0,0 4-47 0,-6 4-30 0,6-3-4 0,-7-2 19 16,-6 6 35-16,7-4 44 15,-1 3 44-15,-6-4 35 0,6 0 26 0,1 0 22 0,0-3 29 16,-1 0 25-16,0 3 32 0,7-7 39 0,0 4 53 16,0-4 53-16,0 3 48 0,0-3 33 0,7 0 11 0,0 0-11 15,-1 0-34-15,7-3-51 0,-7 3-56 0,1-4-54 0,6 0-39 16,0 1-37-16,-6-1-50 0,-1 0-78 16,1-3-114-16,5 3-124 0,-5-3-126 15,0 0-105-15,5 0-55 0,2-1-29 0,-1 0 17 0,0 1 74 16,6 0 100-16,-5-4 101 0</inkml:trace>
  <inkml:trace contextRef="#ctx0" brushRef="#br0">30069 6220 186 0,'-6'-3'319'0,"-1"3"53"16,7-4 23-16,0 4-23 15,0-4-7-15,0 4-2 0,0 0-10 0,0 0-26 0,0 0-47 0,0 0-57 16,0 0-68-16,7 0-63 15,-7 4-57-15,0-4-52 0,0 4-55 0,0-1-50 0,0 5-46 0,-7-1-38 16,7 0-19-16,0 1 2 16,-6-1 21-16,6 1 34 0,-6-5 34 0,6 4 32 0,0-3 29 15,0 0 25-15,0-1 16 0,6 1 12 0,-6-1 11 0,6 1 8 16,-6-4 5-16,7 0 10 0,-1 3 13 0,1-3 13 16,-1 0 12-16,-6 0 9 0,7 0 6 0,-1 0-1 0,0 0-4 15,2 0-9-15,-2 0-10 0,0 0-9 16,-6 0-9-16,7 0-8 0,-1 0-6 0,-6 0-2 0,0 4-2 15,7-4-2-15,-7 4 1 0,0-4 4 16,6 4 5-16,-6 0 5 0,0-2 6 0,0 3 5 0,-6 2 5 16,6-3 1-16,-7 0-2 0,1 3-3 15,6-3-5-15,-7-1-3 0,1 1-8 0,6 0-3 0,0-1-6 16,0-3-1-16,-6 4-2 0,6-4 0 0,0 0 1 0,0 0-3 16,0 0-4-16,6 0-3 0,-6 0-4 15,6-4-5-15,-6 4 0 0,7 0 1 0,-1-3 3 0,-6 3 3 16,7 0 3-16,-1 0 4 0,1-4 5 15,-7 4 7-15,6 0 6 0,-6 4 7 0,7-4 7 0,0 0 1 16,-1 3-2-16,-6-3 0 0,6 4-7 16,-6 3-4-16,7-3-2 0,-7-1 0 0,0 1 3 0,0 3-3 0,0-3 3 15,0 3 0-15,0-3-4 0,-7 4-4 0,7-5-7 16,-6 1-13-16,6-1-26 0,-6 1-37 16,6 0-49-16,-7-4-57 0,0 3-67 0,7-3-53 15,-6-3-46-15,6-1-80 0,0 0-11 0,-7-3 26 16,7 0 48-16,0-1 58 0</inkml:trace>
  <inkml:trace contextRef="#ctx0" brushRef="#br0">30284 6209 121 0,'7'0'353'0,"6"-4"53"0,-7 4 48 0,0-3-29 0,8 3-61 0,-8 0-52 16,0-4-48-16,8 4-43 0,-8 0-50 15,1 0-67-15,-7 0-78 0,6 0-76 0,-6 0-69 0,7 4-61 16,-7-4-56-16,0 3-41 15,-7 1-24-15,7 0-14 0,-6 0-18 0,-1 2-25 0,1-1 15 0,-8 2 34 16,8 0 40-16</inkml:trace>
  <inkml:trace contextRef="#ctx0" brushRef="#br0">30251 6290 265 0,'8'0'335'0,"-8"3"52"0,6-3-9 0,0 4-31 16,0-4-21-16,8 0-10 0,-8 0-10 0,7 0-21 0,1 0-33 0,-2 0-44 15,-6-4-56-15,8 4-85 16,-8-3-97-16,7 3-100 0,-6-4-99 0,0 1-94 0,5-5-79 0,-6 4-63 15,8 1-40-15,-8 0 20 0,7-1 53 16,-6 0 74-16</inkml:trace>
  <inkml:trace contextRef="#ctx0" brushRef="#br0">30434 6283 130 0,'0'7'286'16,"-7"0"32"-16,7 4 3 15,0-3-59-15,0-1-46 0,7 4-34 0,-7 0-23 0,6 0-22 0,-6-4-21 16,7 4-27-16,-7 0-27 0,7-4-23 15,-7 4-14-15,0-3-11 0,6 3-4 0,-6-4-3 0,0 0-1 16,-6 1-4-16,6-5 0 0,-7 4-1 16,7-2-3-16,-7 2-6 0,1-3-3 0,6-1-5 0,-7 1-2 0,1-4-1 15,0 4 4-15,-2-4 5 0,-4 3 8 0,6-3 12 0,-1 0 12 16,0 0 14-16,1-3 18 0,-1 3 22 16,7-4 24-16,-6 4 29 0,6-4 30 0,0-3 31 0,0 3 24 15,6-4 9-15,-6 4-5 0,7-2-22 16,-1-5-35-16,1 3-40 0,0 1-44 0,-1-4-57 0,6 0-68 0,-4 0-78 15,-8 0-77-15,6 0-77 0,0 0-72 16,1 0-42-16,-7-3-10 0,6 3 12 0,1-5 22 0,0 6 11 0,-1-5 5 16,6 5 22-16,-4-2 35 15,4 1 38-15</inkml:trace>
  <inkml:trace contextRef="#ctx0" brushRef="#br0">30564 6184 1 0,'7'-4'209'0,"-7"1"18"0,6-2 1 16,-6 5-14-16,0 0-24 15,0 0-20-15,0 0-12 0,0 0-12 0,0 0-8 0,0 0-6 0,-6 5-12 16,6-5-11-16,0 3-16 0,-7 1-13 15,7 0-14-15,-7-1-16 0,7 1-14 0,0-1-11 16,-6 1-9-16,6 3-7 0,0-7-3 0,0 8-1 16,0-8-4-16,6 3-1 0,-6 0 3 0,0 2 1 0,7-5 6 15,-7 3 8-15,7-3 11 0,-7 4 13 0,6-4 13 0,1 0 10 16,-7 4 10-16,6-4 6 0,0 0-1 0,2 3-11 0,-2-3-12 16,0 0-11-16,-6 4-18 0,6-4-12 0,2 4-8 0,-2-4-3 15,-6 3-4-15,6 1-2 16,-6 0 2-16,0 0 0 0,7-1-3 0,-7 0-3 0,-7 1-2 0,7 4-6 0,-6-5-5 15,6 1-4-15,-6-1-4 16,6 1 0-16,-8-1-3 0,8-3 2 0,-6 4 5 0,6-4 1 16,0 4 4-16,0-4 2 0,0 0 4 15,0 4 4-15,0-4 2 0,0 0 4 0,0 0 0 0,0 0 2 0,0 4-1 16,6-4 0-16,2 0 2 0,-2 2 4 0,-6-2 1 0,6 0 0 16,1 5 2-16,-1-5-1 0,-6 4-2 15,7-1-4-15,-7 1-2 0,0 0 0 0,7-1-1 0,-7 1 1 0,-7 0-1 16,7 3 2-16,0-3 0 15,-7 3 5-15,7-3 11 32,-6 3 12-32,6 0 17 0,0-3 20 0,0-1 18 0,-7 5 19 0,7-5 12 0,0 1 12 0,0 0 13 0,0-4 12 0,0 4 6 0,7-4-5 15,-7 0-14-15,6 0-22 0,-6-4-44 0,7 4-66 0,0-4-89 0,5 0-98 0,-6-3-94 0,2 3-92 16,-2-3-70-16,0 0-41 16,8-4-7-16,-8 4-2 0,1-4 15 0,-1 0 52 0,0 0 62 15,1 2 67-15</inkml:trace>
  <inkml:trace contextRef="#ctx0" brushRef="#br0">30890 6198 183 0,'0'-3'295'0,"6"-1"39"0,-6 1-19 16,6 3-49-16,-6-4-38 0,0 4-24 15,0 4-18-15,0-4-13 0,-6 3-11 0,6 1-11 0,-6 3-18 0,6-4-20 16,0 5-21-16,-7-1-22 0,7 1-20 0,0-1-15 0,-6-3-13 16,6 3-10-16,6 0-6 0,-6 1-5 15,0-1 0-15,7 0-1 0,-7 1 6 0,0-5 7 0,6 4 12 0,-6 0 14 16,0-3 16-16,0 4 16 15,6-4 8-15,-6 3 2 0,0-3-8 0,0-1-12 0,8 1-14 0,-8 0-16 16,0-1-12-16,0-3-11 0,6 4-7 16,-6-4-5-16,0 4-17 0,0-4-25 0,0 0-35 0,0 0-34 15,6-4-30-15,1 0-31 0,-1 4-11 0,1-7 3 0,-1 3 16 0,1 1 21 16,-1-6 27-16,1 7 27 0,-7-6 20 16,7 0 19-16,-1 1 15 0,0 0 15 0,-6 4 7 0,7-5 9 15,0 1 11-15,-7 4 15 0,6-1 15 0,-6 0 13 16,0 0 14-16,7 1 8 0,-7 3 4 0,0 0 2 0,0 0 3 15,0 3 5-15,0 1 9 16,0 0 7-16,0 3 0 0,0-4-7 0,0 9-12 0,0-5-16 0,0 0-23 0,0 4-13 16,0-3-13-16,0-1-7 15,0 0-4-15,0 4-3 0,0-3 1 0,0-5-3 0,6 5-7 16,-6-5-19-16,0 1-24 0,0-4-31 0,0 4-36 0,6-4-40 0,-6 0-38 16,0 0-29-16,0-4-21 0,0 4-12 15,7-7-13-15,-7 3-15 0,0 0-20 0,7-3 12 0,-7 0 28 16,0-1 34-16</inkml:trace>
  <inkml:trace contextRef="#ctx0" brushRef="#br0">31020 6180 98 0,'0'-3'274'0,"6"-6"27"0,1 7-10 0,0-3-37 0,-1 2-41 0,0 3-29 16,8-4-13-16,-8 4-5 0,1 0-11 16,-1 0-14-16,1 0-23 0,-1 4-21 0,-6-4-13 0,7 3-9 15,-7-3-2-15,6 5-2 0,-6-3-2 0,6 2-3 16,-6 1-6-16,0-2-4 0,8 1 2 0,-8 0 2 0,0-1 1 15,0 1-2-15,6 3 1 16,-6-4-3-16,6 5-5 0,-6-1-4 0,7 1 1 0,-7-1 3 0,6 4 6 0,1-4-2 16,-7 1-1-16,6 2-3 15,1-2-7-15,-1-1-10 0,1 0-12 0,0 4-7 0,-7-3-3 16,6-2-5-16,-6-1-1 0,0 2-3 0,6 1-3 0,-6-5-4 0,0 1-12 16,0 0-18-16,0-1-20 0,0 1-26 15,0-4-17-15,0 4-17 0,0-4-8 0,0 0-1 0,0 0 10 16,-6 0 14-16,6-4 12 0,-6 4 13 15,-1-4 13-15,0 1 12 0,1-5 9 0,6 5 6 0,-13-5 8 0,6 5 5 16,1-6 9-16,-1 7 6 16,1-6 7-16,0 0 12 0,6 5 14 0,-8-1 18 0,8-3 22 0,-6 4 24 15,6 3 23-15,0-4 20 0,0 4 16 0,0-4 9 16,-6 4-2-16,6-4-9 0,0 4-18 0,0 0-22 16,0 0-26-16,6 4-25 0,-6-4-23 0,0 0-16 0,6 4-18 0,-6 0-22 15,0-4-33-15,8 3-37 0,-8 1-42 16,0-1-43-16,0 1-33 0,0-4-16 0,0 7 2 0,0-7 15 15,0 4 30-15,-8 0 34 0,8 0 33 16,0-2 32-16,0-2 26 0,0 5 18 0,0-5 15 0,0 0 12 0,0 4 12 16,0-4 14-16,0 0 15 0,0 0 19 15,8 0 21-15,-8 0 16 0,0 3 13 0,0-3 7 0,6 0 1 0,-6-3-1 16,6 3-14-16,-6 0-15 0,7 0-16 0,-7 0-26 0,6 0-32 16,-6 0-46-16,0 0-46 15,0 0-52-15,7 0-57 0,-7 3-51 0,-7-3-38 0,1 4-21 0,-1-4-12 16,1 7-11-16,-8-3-13 0,8 3 16 15,-7-3 32-15,7 3 38 0</inkml:trace>
  <inkml:trace contextRef="#ctx0" brushRef="#br0">31007 6407 66 0,'-6'8'258'0,"-8"-1"45"0,8-4 20 0,0 5-16 0,6-5-18 0,-7 1 6 15,7 3 36-15,-7-4 51 0,14 1 51 0,-7 1 23 0,7-2-9 0,5 1-34 16,2 0-65-16,-1-4-78 16,-1 0-82-16,8 0-62 0,0 0-40 0,-1-4-26 0,1 4-21 0,0-4-14 15,-1 1-15-15,0-2-19 0,1-2-28 16,-1 4-30-16,1-1-64 0,6-3-106 0,0 3-117 0,-7-3-110 15,8 3-95-15,-7 1-91 0,5-5-61 16,-5 4 42-16,6-3 83 0,-6 0 102 0,-1 3 109 16</inkml:trace>
  <inkml:trace contextRef="#ctx0" brushRef="#br0">31522 6103 245 0,'0'-4'361'0,"-7"-3"53"16,7 3 22-16,0 4-43 15,0-3-37-15,-7 3-27 0,7 0-27 0,-6 3-29 0,6 1-38 0,-6 0-50 16,-1 3-50-16,0 0-48 16,1 1-35-16,0-1-24 0,-1 1-13 0,-6-1-9 0,6 0-8 15,7-4-6-15,-6 5-12 0,0-5-14 0,-2 4-15 16,8-3-7-16,0 1-4 0,0-2 2 0,0 1 10 0,8 0 15 16,-2 3 13-16,-6-4 13 0,6 4 14 0,1 5 15 0,-1-6 20 0,8 6 21 15,-8 3 21-15,0-4 18 0,8 3 10 16,-8 1 4-16,7 3-5 0,-6-3-10 0,-1 3-15 0,1 1-21 0,-1-5-12 15,0 4-18-15,-6-3-16 0,8 3-11 16,-2-3-14-16,0-5-30 0,0 2-51 0,-6-1-60 0,0-3-70 16,7-5-70-16,-7 1-69 0,7-1-48 15,-7-3-26-15,0-3-22 0,6-1-30 0,-6 1 13 0,7-5 48 16,-1 1 61-16,-6-5 64 0</inkml:trace>
  <inkml:trace contextRef="#ctx0" brushRef="#br0">31561 6271 197 0,'-6'-6'272'0,"6"-6"25"0,0 1-34 0,6 4-46 16,0 0-33-16,0-1-15 0,-6 1-9 16,14-1-6-16,-8 5-8 0,7-1-7 0,1-3 8 0,-2 4 24 0,2 3 29 15,-2-4 33-15,1 4 24 0,1 0 16 16,-2 0-4-16,2 4-20 0,-2-1-13 0,8 1-25 0,-7-1-26 16,0 4-26-16,0 1-33 0,0-1-23 0,0 1-34 0,0-1-28 0,-7 4-15 15,8-4-6-15,-8 5-5 0,0-2-4 16,8-2-5-16,-8 2-3 0,-6 1 0 0,7 1-5 0,-7-5 0 0,0 4-4 15,0 0-10-15,0 0-24 0,0-4-47 16,-7 1-65-16,1-1-75 0,0 0-72 0,-2 0-63 0,2 1-48 16,0-5-23-16,-1 5 4 0,-6-4 21 15,0-4 23-15,0 3 29 0,0-3 19 0,0 0-3 0,0-3 24 16,0-1 36-16,-7 0 40 0</inkml:trace>
  <inkml:trace contextRef="#ctx0" brushRef="#br0">31600 6341 148 0,'0'-7'283'0,"0"0"39"0,0 3-2 16,6-3-31-16,0 3-17 15,8 0 3-15,-8 0 19 0,8-3 28 0,-2 3 16 0,1 4 0 0,1-3-22 16,-2-1-33-16,-6 1-58 16,8 3-62-16,-1-4-65 0,-6 4-74 0,-1 0-82 0,1-4-92 0,-1 4-90 15,0 4-87-15,-6-4-73 0,0 0-44 0,0 4-13 0,-6-1 10 0,0 1 7 16,-1-1 24-16,7 1 53 16,-13 3 57-16,6-3 56 0</inkml:trace>
  <inkml:trace contextRef="#ctx0" brushRef="#br0">31620 6349 159 0,'-8'3'265'0,"8"-3"32"0,0 4-10 15,0-4-29-15,8 0-12 16,-2 4 0-16,-6-4 5 0,12 0-2 0,-4 0-5 0,-2 0-7 0,0 0-8 16,1 0-20-16,6-4-27 0,-6 4-28 15,-1 0-39-15,0-4-64 0,0 4-87 0,2-3-90 0,4 3-93 16,-12 0-87-16,7-4-74 0,-7 4-46 0,0 0-37 0,0 0-9 0,0 0 36 16,0 0 60-16,0 4 67 0</inkml:trace>
  <inkml:trace contextRef="#ctx0" brushRef="#br0">31671 6403 84 0,'0'0'331'0,"0"4"53"0,7-4 48 0,-7 4-33 0,7 0-34 0,-1-4-4 0,0 3 20 0,0 1 28 0,8-4 15 0,-8 3-11 0,1-3-39 0,6 0-65 15,0 0-84-15,-7 0-82 0,8-3-79 0,-8-1-99 0,7 1-137 16,0-1-139-16,-6-4-126 0,5-3-115 16,-5 4-80-16,6 0-45 0,1-4 26 0,-2 0 82 0,1 0 96 15,7 0 101-15</inkml:trace>
  <inkml:trace contextRef="#ctx0" brushRef="#br0">32127 6205 284 0,'14'0'342'16,"-8"-3"43"-16,0 3 10 15,1 0-49-15,6 3-36 0,-7 1-21 0,-6 0-15 0,7 3-27 16,-7 1-39-16,6-1-54 0,-6 0-49 0,0 4-42 0,0-3-48 16,0-1-54-16,0 0-63 15,0 1-62-15,0-1-64 0,7-4-63 0,-7 1-40 0,0-1-19 16,0-3-27-16,0 0-19 0,0 0 20 15,0 0 41-15,0 0 47 0</inkml:trace>
  <inkml:trace contextRef="#ctx0" brushRef="#br0">32153 6223 37 0,'0'-6'265'16,"0"2"35"-16,7-4 29 0,-1 5-38 0,7-1-41 0,-6-3-22 15,13 4-3-15,-8-1 17 0,8 0 8 16,-1 1 3-16,7-2 3 0,0 5-9 0,1-4-21 0,-7 2-32 15,5 2-26-15,1 0-19 16,-6-5-19-16,6 5-12 0,-7 0-13 0,7 0-6 0,-6 0-6 16,0 0-14-16,-7 0-18 15,7 5-12-15,-14-3-3 0,6-2-1 0,-5 4 0 0,0 4 5 16,-1 0-1-16,1 2 4 0,-7-3-4 0,0 5-10 0,0-1-9 16,0 0-12-16,-7 0-7 0,7 4-9 15,-6-5-4-15,-1 1-11 0,7 0-22 0,-7-4-35 16,7 5-48-16,-6-5-57 0,0 0-70 15,6-3-70-15,-6 3-61 0,6-3-45 0,-8 0-28 0,8-1-8 16,-12-3-6-16,5 4-16 16,1-8 30-16,-8 4 50 0,2-3 62 0,5-5 60 0</inkml:trace>
  <inkml:trace contextRef="#ctx0" brushRef="#br0">32374 6026 173 0,'-6'-6'333'0,"6"-3"58"0,0 6 40 16,0-1-36-16,0 0-24 0,0 1-15 0,6 3-13 16,-6 0-17-16,0 0-22 0,0 3-31 15,7 1-43-15,-7 0-42 0,7 8-39 0,-7-6-37 0,6 9-37 16,1-1-25-16,-7 1-20 0,6 3-13 0,0 1-8 16,-6 3-2-16,8-4 1 0,-8 3-8 15,0-1 0-15,0 1-4 0,6-2-16 0,-6-5-28 0,0 1-48 16,-6-1-51-16,6 1-62 15,0-4-53-15,0 0-40 0,0-3-23 0,-8-1-6 0,8-3 10 16,0-1 21-16,-6 1 25 0,6 0 25 16,-6-4 32-16,-1 0 34 0,1-4 37 0,6 4 38 15,-7-4 38-15,0-3 36 0,1 2 30 0,6-1 26 0,-6-2 23 0,6 1 12 16,0 3 11-16,0-3 14 16,0 0 13-16,0-1 18 0,6 5 19 0,0-4 17 0,-6 3 13 15,14 4 10-15,-8-4 10 16,1 4 4-16,-1 0-2 0,8 0-6 0,-8 0-10 0,0 4-20 15,1-4-29-15,0 4-28 16,-1 0-28-16,0 2-25 0,-6-2-17 0,7 0-10 0,-7 3-4 16,0 0-5-16,0-3-1 0,0 3 3 15,-7-3 0-15,7 4-3 0,0-6 7 0,0 3 15 0,0 2 25 16,0-7 35-16,0 4 44 0,7 0 44 0,-7-4 27 16,0 0 10-16,6 3-10 0,1-3-27 15,0 0-39-15,5-3-44 0,-5-1-53 0,6 4-71 0,-7-4-97 16,8-3-106-16,-1 2-107 15,-1 3-110-15,2-6-93 0,-2 0-95 0,-5 5-5 0,0-4 49 16,-7 3 81-16,0 4 97 0</inkml:trace>
  <inkml:trace contextRef="#ctx0" brushRef="#br0">28460 6886 198 0,'0'-2'332'0,"0"2"46"16,0-5 13-16,0 5-50 0,0-3-49 0,0 3-43 0,0 0-36 15,0 0-36-15,0 0-36 0,0 0-38 16,0 0-30-16,0 0-17 0,7 0-10 0,-7 3 3 0,7-3 11 15,-1 5 14-15,1 1 4 0,-7-1-4 16,6 2-4-16,0-3-11 0,-6 3-21 0,7 0-38 0,-7-4-35 16,0 1-38-16,0 0-39 0,7 3-41 0,-7-3-34 15,-7 0-21-15,7-1-11 0,-7 1-4 0,7 0 7 0,-6 3 19 16,0-7 26-16,-1 4 34 0,1-1 33 0,-1 1 33 0,0-4 32 16,1 4 29-16,0-4 23 15,-2 0 18-15,2 0 20 0,6 0 17 0,-6 0 14 0,6 0 7 0,0 0 5 16,0-4 2-16,0 4-6 0,0-4-10 15,6 1-11-15,0-1-10 0,2 0-8 0,-2 1-7 16,0-1 2-16,8 0 7 0,-8 1 15 16,1 3 8-16,5-4 4 0,-5 4 4 0,6 0-1 0,-7 0-5 0,1 0-9 15,0 0-6-15,-7 4-3 0,6-1-1 0,-6 1 1 0,0 3-3 0,0 1-4 16,0-1-2-16,-6 1-3 16,-1-2-2-16,0 6-2 0,1-5-1 0,0 0 0 0,-1 0-2 15,0 1-7-15,-5-2-9 0,12-1-5 16,-7-1-6-16,1 3-4 0,6-7-2 0,-7 4-4 0,7-4-14 15,0 0-23-15,0 3-27 0,0-3-35 16,0-3-36-16,7 3-31 0,-7-4-16 0,6 0-5 0,1 1 6 16,-1-1 15-16,7-1 19 0,-6-1 24 15,5 2 21-15,-5 0 24 0,6 0 19 0,-6 1 16 0,-1-1 15 16,8 1 11-16,-8-1 6 0,0 1 3 16,0 3 6-16,8 0 5 0,-14-4 2 0,6 4 4 0,1 0 2 15,-1 0 3-15,-6 4-1 0,7-4 2 0,-7 0 1 0,0 3 0 16,0-3-1-16,7 4 1 0,-7-1-3 0,0-3-4 15,0 4-2-15,0-1-4 0,0 1-2 0,0 0-2 16,0 0-1-16,-7 0-2 0,7-2-1 16,0 3-3-16,0-1-3 0,-7-1-4 0,7 1-8 0,-6 0-7 15,6-1-10-15,-7 1-10 0,1 0-11 0,6-1-10 0,-6 1-7 0,-2-4-5 16,2 4 0-16,-6-1 3 16,5-3 4-16,0 0 8 0,1 0 10 0,-1 0 10 0,1 0 10 0,-1 0 9 15,0 0 10-15,7-3 8 0,-6 3 10 16,0 0 12-16,6-4 12 0,-7 4 11 0,7-4 12 0,0 4 12 15,-7 0 10-15,7-3 9 16,0 3 4-16,0 0 8 0,0-4-1 0,0 4-6 0,7 0-9 0,-7-4-10 16,0 4-6-16,7-3-8 15,-1 3-8-15,0 0-3 0,-6-4-3 0,7 4-8 0,0 0-7 0,-1 0-8 16,1 0-6-16,-7 0-4 0,6 0-3 0,-6 0 3 0,7 4 0 16,-7-1 3-16,0 1 1 0,0 0 1 15,-7-1 1-15,7 1-5 0,-6 3-1 0,-1-3-2 0,7 3-1 16,-13-3-1-16,6 3-4 0,1-3 1 15,0-1-3-15,-1 1 2 0,0 0 0 0,1-1-1 0,6 1 3 16,-6 0-1-16,6-4 0 0,-7 0-3 16,7 4 1-16,0-4 1 0,0 0 2 0,7 0 7 0,-7 0 4 15,12 0 7-15,-5 0 5 0,6-4 9 0,0 4 1 0,0-4 1 16,0 4-1-16,1 0-2 0,4-4-7 16,-4 4-9-16,-8 0-5 0,7-3-5 0,1 3-4 0,-8 0-1 15,0 3 1-15,0 1 3 0,2 0 5 16,-8 0 1-16,0 3 3 0,0 4 0 0,0 0 0 0,-8 1-2 15,-4-2-3-15,6 1 0 0,-8 0 0 16,1 0 0-16,1 0 2 0,-2 0-1 0,-5-4-1 0,6 0-1 16,-7 1-1-16,7-5-3 0,-7 1-1 15,1 0-7-15,6-4-7 0,-6 0-12 0,5-4-10 0,-5 4-5 16,6-4-7-16,0-3-2 0,-1 3 5 0,8-3 7 16,-6 3 6-16,12-3 7 0,-7 0 10 0,7 3 11 15,0-3 12-15,0 3 14 0,7 0 18 0,-1 1 22 0,6-1 22 0,2 4 24 16,-1 0 23-16,13 0 27 15,-6 0 26-15,6 4 15 0,-1-1 1 0,1-3-12 0,1 4-16 16,-1 0-29-16,0-1-38 0,0 1-32 16,-1-4-26-16,-5 4-15 0,0-4-17 0,-7 3-13 0,0-3-24 0,0 0-43 15,-7 0-62-15,1 4-69 0,0-4-74 0,-1 0-75 0,-6 0-61 16,7-4-39-16,-7 1-15 0,6-1-10 16,0 0-6-16,-6-3 35 0,7 0 59 0,0 0 66 0</inkml:trace>
  <inkml:trace contextRef="#ctx0" brushRef="#br0">28760 6898 204 0,'7'-8'321'0,"-7"2"49"0,6 1 5 16,-6 2-39-16,6-1-32 0,-6 0-26 0,0 1-33 0,7 3-35 16,-7 0-46-16,7 0-38 15,-7 0-41-15,6 0-30 0,-6 3-15 0,6 1-10 0,-6 0-2 0,0 4-9 16,8-6-9-16,-8 7-11 15,0-2-16-15,0 0-13 0,0-3-12 0,0-1-10 0,0 1-10 0,0-1-4 16,0-3 2-16,0 4 2 16,0-4 2-1,0 0 0-15,0 0-1 0,6 0-1 0,0-4 0 0,-6 1 5 0,7-1 8 0,-1 1 11 0,7-1 16 0,-6 1 17 0,-1-1 19 16,0 0 20-16,8 1 22 0,-8-2 26 16,-6 5 17-16,7-4 22 0,0 4 10 0,-7-2-2 0,6 2-13 15,-6 0-19-15,0 0-16 0,0 2-24 16,0-2-21-16,0 4-12 0,0 1-8 0,0-2-10 0,0 1-12 15,0 0-10-15,0-1-9 0,-6 1-12 16,6-1-6-16,0 1 2 0,0-1 2 0,0 1 4 0,0-4 8 16,0 0 7-16,0 4 4 0,0-4 4 15,0 0 8-15,0 0 3 0,0 0 4 0,0 0 10 0,0 0 6 16,0 0 4-16,0 0-1 0,6 0-6 0,-6 0-17 16,0 0-33-16,0 0-42 0,0 0-48 0,0 0-54 15,0 0-55-15,0 0-52 0,0 0-39 0,-6 4-37 0,-8-1-35 16,8 1 9-16,-8 3 39 0,2 1 52 15</inkml:trace>
  <inkml:trace contextRef="#ctx0" brushRef="#br0">28708 7018 186 0,'-13'8'292'0,"7"-4"44"0,-1 0 2 0,7-2-19 15,0 3 13-15,0-1 36 0,0-1 38 0,7 1 29 0,-1 0 10 0,7-1-18 16,0 1-51-16,0-4-65 16,7 0-61-16,-1 0-56 0,1-4-45 0,6 4-35 0,-7-3-24 0,7-1-23 15,-6-3-19-15,6-2-21 16,0 7-24-16,-7-6-29 0,1 0-36 0,-7 5-67 0,0-4-111 0,0 3-118 15,1 4-104-15,-2-3-87 16,-5-1-60-16,-1 4-5 0,1-4 40 0,-7 4 42 0,0 0 68 0,0 0 80 16,-7 4 76-16</inkml:trace>
  <inkml:trace contextRef="#ctx0" brushRef="#br0">28955 7036 158 0,'-6'5'259'0,"0"-1"27"0,-1-4-26 15,7 3-43-15,-7-3-32 0,7 0-16 0,-6 0-9 0,6 4-6 16,-7-4-5-16,7 0-4 0,0 0 2 15,0 0 6-15,0 0 9 0,0 0 20 0,0 4 17 0,0-4 14 16,0 0 5-16,0 0-1 0,0 3-14 16,0-3-30-16,0 0-32 0,7 4-36 0,-7-4-34 0,0 0-27 15,0 0-20-15,6 4-11 0,-6-4-10 0,7 3-7 0,-7-3-4 0,7 0-10 16,-7 0-5-16,0 4-3 16,6-4 0-16,-6 0 1 0,6 4 1 0,-6-4 7 0,7 0 5 0,-7 0 6 15,0 3 4-15,0-3 2 0,0 0 0 16,0 0 3-16,0 0 0 0,0 0-2 15,0 0 2-15,0 4 0 0,0-4 1 0,0 0-2 16,-7 0 2-16,7 4 0 0,0-4-3 0,0 0-4 0,0 0 3 16,-6 3-2-16,6-3 0 0,0 0-4 15,0 0 1-15,0 0 1 0,0 0-9 0,0 0-5 0,0 0-5 16,0 0-4-16,6 0-4 0,-6 0 3 0,0 4 5 16,0-4 6-16,0 0 6 0,0 0 4 0,7 0 3 15,-7 0 1-15,0 0 1 0,0 0 0 0,0 0-3 0,0 4 0 0,0-4-3 16,0 0-7-16,0 3-9 15,0 1-8-15,0-4-7 0,-7 3-6 0,7 1-4 0,0 0 5 0,0-1 7 16,0-3 10-16,-6 4 9 16,6-4 8-16,0 4 7 0,0-4 2 0,0 0-3 0,0 0-7 0,0 0-13 15,0 0-13-15,6-4-13 0,-6 0-8 0,7 1-2 16,0-1 8-16,-1 0 9 0,0 1 15 0,1 3 14 16,-7-4 11-16,6 4 13 0,-6-3 7 0,7 3 10 0,-7 0 14 15,0 0 13-15,0 3 15 0,7 1 6 16,-7-1 8-16,0 5-2 0,0-1-5 0,-7-3-8 0,7 3-11 15,0 0-4-15,0 1-7 0,0-1-6 16,-7-3-3-16,7 2-1 0,0 0-4 0,0-6-5 16,0 3-2-16,0-3 0 0,0 3 1 0,0-3-2 15,0 0 0-15,0 0 1 0,0 0-1 0,0 0 1 0,0 0-4 16,0 0 0-16,0 0 1 0,7 0-2 0,-7-3-2 0,0 3-3 16,0 0-3-16,0 0-2 0,0 0-3 15,0 0 0-15,0 0-3 0,0 0 0 0,0 0 1 0,0 0-2 16,7 0 2-16,-7 0 4 0,0 0 4 15,0 0 0-15,0 0 1 0,6 0-3 0,-6-3-1 0,6 3-5 0,-6-6-4 16,8 3-5-16,-8 3-6 16,6-3-4-16,0 3-9 0,-6-4-6 15,7 4-3-15,-7 0-3 0,0 0 1 0,0-4 1 0,0 4 8 0,0 0 4 0,0 0 3 0,0 0 7 16,0 4 4-16,0-4 3 0,0 0 2 16,0 0 2-16,-7 0 0 0,7 4 4 0,0-4-2 0,0 0 1 15,0 0-3-15,0 3 0 0,0-3 0 16,0 0-2-16,0 0-1 0,0 0 3 0,0 0 1 0,-6 0 4 15,6 3 1-15,-6-3-4 0,6 6 2 16,-8-3-2-16,2 0 3 0,6 1 4 0,0 0 6 0,-6-1 8 16,6-3 5-16,0 4 5 0,-7-4 3 15,7 0-3-15,0 4-1 0,0-4 1 0,0 0-1 0,0 0 3 16,0 0 5-16,0 0-2 0,0 0-1 0,0 0-5 16,0-4-3-16,0 4-4 0,0 0-15 0,0-4-3 15,0 4-2-15,7-3-5 0,-7 3-9 0,0-4-10 0,0 0-9 16,6 1-13-16,-6 3-14 0,0-3-10 15,6-3-3-15,-6 6 4 0,0-3 3 0,0 3 14 0,8 0 11 16,-8-3 14-16,0 3 6 0,0 0 4 16,6 0 10-16,-6 0 2 0,0 0-1 0,0 0 1 0,6 0 2 15,-6 3-3-15,0-3 2 0,0 0 0 16,0 0-1-16,0 0 0 0,0 0 0 0,0 0 4 0,0 3-2 16,0-3-3-16,0 0 8 0,0 6-3 0,0-6-1 15,0 3-1-15,0-3-1 0,0 0 4 0,0 3-6 16,0-3 3-16,0 0-2 0,0 0-1 0,0 0-13 0,0 0-36 0,0 0-59 15,0-3-74-15,0 0-80 16,7-3-85-16,-7 3-66 0,6-4-39 0,1 0-10 16,-1-1-6-16,7-2 11 0,1 2 45 0,-2-3 60 0,1 0 63 15</inkml:trace>
  <inkml:trace contextRef="#ctx0" brushRef="#br0">29288 6949 140 0,'6'-11'260'0,"0"4"37"0,2-1-14 0,-8 1-32 16,6 4-23-16,-6-1-20 0,6 1-21 15,-6-1-27-15,0 4-32 0,-6 0-29 0,6 0-25 0,0 4-23 0,-6-1-11 16,-2 1-10-16,2 3-11 16,0 0-17-16,-1-3-23 0,-6 3-20 0,6 1-22 0,1-5-15 15,-6 5-9-15,12-5-1 0,-8 1 1 0,2 0 9 0,0-1 12 16,6 1 9-16,-7-4 9 0,7 4 10 16,0-4 12-16,-7 0 10 0,7 0 7 0,0 4 8 0,0-4 7 15,0 0 7-15,0 0 5 0,0 0 7 0,0 0 8 16,7 0 8-16,-7 0 8 0,0 3 8 0,0-3 8 15,7 3 8-15,-7 1 6 0,6 0 4 16,-6 3 3-16,0-3-2 0,6 3-4 0,-6-4-2 0,0 5-4 16,0-4-1-16,8 0-6 0,-8-2 0 0,0 3-1 15,0-1-6-15,0-1-4 0,6-3-10 0,-6 4-5 16,0-4-9-16,0 4-5 0,6-4-1 0,-6 0-2 0,6 0-2 16,-6 0-3-16,7-4-3 0,0 4-11 15,-1-4-15-15,7 1-18 0,-7-1-24 0,8-1-18 0,-8 3-11 0,7-2-2 16,0 0 6-16,-6 0 14 15,-1 0 17-15,1 4 20 0,0-3 13 0,-7 3 6 0,6 0 8 0,-6 0 12 16,6 0 11-16,-6 0 8 16,0 3 10-16,0-3 12 0,0 4 4 0,-6 0 1 0,6-4 2 15,0 4-1-15,0 0-2 0,0-4-1 16,0 2 1-16,-6-2-3 0,6 0 0 0,0 5 5 0,0-5 2 0,0 0 3 16,0 0 6-16,0 0 9 0,0 0 11 0,0 4 11 0,0-4 11 15,0 0 4-15,6 0 2 0,-6 3-8 16,0 1-16-16,0-4-18 0,6 4-21 0,-6-4-20 0,0 3-38 15,0-3-60-15,0 4-85 0,6-4-100 16,-6 0-102-16,0 0-96 0,0-4-76 0,0 1-43 16,8-5-21-16,-2 1 44 0,7 0 69 0,0-5 86 15,6 5 87-15</inkml:trace>
  <inkml:trace contextRef="#ctx0" brushRef="#br0">29639 6898 19 0,'14'-8'301'0,"-8"2"60"0,6-2 57 15,-4 0-4-15,-2 5-18 0,0-1-7 0,-6 4-11 16,0-3-27-16,0 3-31 0,0 3-41 15,0-3-55-15,0 4-56 0,-6 3-43 0,0-3-30 0,-2 4-19 16,2-2-18-16,0 2-13 0,0 0-8 0,-1-5-8 16,0 4 1-16,1 0 7 0,6 1 11 15,0-4 12-15,0 3 7 0,0-3 6 0,0 3 7 0,6-3-4 0,1-1-7 0,0 1-10 16,5-4-9-16,2 4-9 0,5-4-7 16,-6 0-8-16,0 0-6 0,7 0-6 0,-8 0-2 0,2-4-5 15,-1 0-15-15,-1 4-18 0,2-3-37 16,-8-1-59-16,0 4-94 0,2-4-94 0,4 1-84 0,-5-1-67 15,-7 4-38-15,6-4 1 0,-6 1 48 16,0 3 65-16,7 0 69 0,-7-4 69 0,-7 8 66 0,7-4 56 16,0 0 48-16,-6 3 44 0,-1 1 43 15,7 0 42-15,-6-4 40 0,0 7 40 0,6-3 35 0,-8 3 26 16,8 0 17-16,0 5 10 0,0-2 3 0,8 1 6 16,-2 3 12-16,0 2 17 0,1-2 24 0,-1 5 22 15,7-5 13-15,-6 5-13 0,-1-5-24 0,0 5-36 0,2-5-46 16,-2 4-45-16,0-3-39 0,1 0-22 15,-7-4-19-15,7 3-14 0,-7-3-12 0,0 0-12 0,0-3-7 0,0 3-9 16,-7-4-6-16,7-3-4 16,-7 3-4-16,1-3-6 0,0-1-9 0,-8 1-11 0,8-1-20 15,-14 1-31-15,7-4-73 0,-7 0-115 16,1-4-126-16,0 1-121 0,-1-4-107 0,1-4-112 0,-1-4-16 16,1 0 72-16,5-3 108 0,2 0 121 0</inkml:trace>
  <inkml:trace contextRef="#ctx0" brushRef="#br0">30082 6833 178 0,'-6'0'282'0,"6"0"36"15,0 0-17-15,-7-5-33 0,7 5-19 0,0 0-8 0,0 0-1 16,0 0 1-16,0 0 0 0,0 0 3 16,0 0 4-16,7 5 5 0,-7-5-8 0,6 3-17 0,-6 0-25 15,0 1-39-15,7 0-42 0,-7 0-42 0,6-1-34 16,-6 1-45-16,6-4-59 0,-6 3-71 16,0 1-81-16,8-4-76 0,-8 0-66 0,6-4-38 0,-6 4-10 0,13-3 22 15,-7-1 38-15,7-3 44 0,0 3 46 16,1 0 49-16,-8 1 49 0,7 0 45 0,0 3 44 0,-7-5 41 15,7 2 39-15,-6 3 33 16,0 0 29-16,-7-4 24 0,6 4 20 0,-6 0 15 0,0 0 7 0,6 0 5 16,-6-4-1-16,0 4-9 15,-6 0-16-15,6 4-15 0,0-4-16 0,-6 0-9 0,-1 4-9 0,0-1-2 16,-6 5 4-16,7-5 8 0,-7 5 15 0,0-1 27 16,0 0 41-16,0 0 49 0,6 1 47 0,-6 0 32 15,0-6 12-15,7 7-13 0,0-6-35 0,-2 1-44 0,8 0-41 16,0-1-34-16,0 1-24 0,0-1-17 15,0-3-11-15,8 4-16 0,-2-4-19 0,0 0-14 0,1 0-17 0,6-4-16 16,0 4-20-16,-7-3-24 16,8-1-29-16,-8 1-52 0,7-5-96 0,0 5-115 0,-7-2-105 15,7-1-89-15,-6 1-67 0,0-2-23 0,5 3 37 0,-4-3 67 16,-2 4 50-16,0-1 60 0,-6 1 67 0,6 3 62 16</inkml:trace>
  <inkml:trace contextRef="#ctx0" brushRef="#br0">30251 6836 43 0,'-6'0'215'0,"0"-3"17"15,-1 3-15-15,7 0-29 16,-7 0-19-16,7-5-4 0,-6 5-1 0,6 0 7 16,-7 0 5-16,1 5 7 0,6-5 6 0,-6 3 6 15,6 0 11-15,-7 5 7 0,7-1 3 0,-7 0-6 0,7 0-19 0,0 1-29 16,0 2-35-16,0-1-35 0,7 2-27 0,-7-4-26 0,7 3-17 16,-1-2-10-16,-6-1-10 0,6 1-16 15,1-1-28-15,-7 0-33 0,0-3-41 0,6 0-37 0,-6-1-34 16,0 1-21-16,7-4-9 0,-7 4 0 15,0-4 8-15,0 0 8 0,0 0 6 0,0 0 16 0,7 0 8 16,-7 0 14-16,0-4 13 0,0 4 18 16,0-4 19-16,0 4 17 0,0-3 21 0,0-1 20 0,0 4 21 15,0-4 17-15,0 4 15 0,0-3 14 0,0 3 11 0,0 0 9 16,0-4 7-16,0 4 5 0,-7 0 1 16,7-4 2-16,0 4-1 0,0 0-2 0,0 0-3 0,0 0-6 15,0 0-4-15,0 0-6 0,0 0-8 16,0 0-6-16,0 0-4 0,0 0-4 0,0 0-2 0,0 0-2 15,-7 0-1-15,7 0-2 0,0 0 0 16,0 0-1-16,0 0-2 0,0 0 1 0,0 0 0 0,0 0 0 16,-6 4 0-16,6-4 0 0,0 0 2 15,-7 4 2-15,7-4 0 0,-6 0 2 0,6 3 2 0,0 1 2 16,-6-4 0-16,6 0-1 0,-7 4-2 0,7-4 0 0,-7 0-5 16,7 3 0-16,0-3-1 0,-6 0 1 15,6 0 0-15,0 0-2 0,0 4 4 0,0-4-1 0,0 0-1 0,-6 0 2 16,6 0-2-16,0 0 3 15,0 0-1-15,0 0 0 0,0 0-1 0,-7 0 0 0,7 0 1 0,0 0-1 16,0 0-1-16,0 0 5 16,0 0 4-16,0 4 5 0,0-4 12 0,0 0 11 0,0 4 14 0,0-4 14 15,0 0 14-15,0 3 13 0,0 0 5 0,0 1 5 0,7 4-3 16,-7-1-4-16,6-4-12 0,-6 4-11 16,13 1-9-16,-6 0-8 0,-1-1-7 0,0 0-4 0,1 1-6 15,6-5-3-15,-6 5-8 0,-1-1-6 16,0-3-1-16,2 3-8 0,-2-3-4 0,0 3-3 0,-6-3-4 15,6-1-1-15,-6 1-6 0,7 3 2 16,-7-7 0-16,0 4 0 0,0-1-1 0,0 1-6 16,0 0-6-16,0-4-5 0,0 4-5 0,0-4-2 15,-7 3 5-15,1 1 4 0,0-4 6 0,0 3 6 0,6-3 4 16,-8 4 3-16,2-4-1 0,6 0 3 0,-6 4 5 0,-1-4 5 0,7 0 4 16,0 0-2-16,-7-4-7 15,7 0-16-15,-6 1-25 0,6-1-30 0,0-3-29 0,0-1-21 0,0-3-14 16,6 4-2-16,1-4 4 15,6 0 8-15,1 4 12 0,-2-4 9 0,8 4 17 0,-1-4 16 16,1 2 20-16,-1 3 26 0,1-2 25 0,0 4 32 16,-2-3 21-16,2 4 19 0,0-1 13 0,-7 4 8 0,7-3-1 15,-8 3-8-15,2 0-15 0,-1 0-16 0,-7 3-17 16,8-3-13-16,-8 4-13 0,0-4-9 0,-6 7-2 16,0-4-4-16,0 1-1 0,0 0-2 0,-6 4 0 0,0-1-1 0,-2-3-1 15,2 3-2-15,0-3 2 16,-1-1-1-16,1 1 1 0,-8 0 2 0,8-1 2 0,0 1 3 0,-2 0 4 15,2-4 7-15,0 3 8 0,0-3 11 16,6 0 12-16,-7 0 12 0,7 4 17 0,0-4 25 0,0 0 31 16,0 0 39-16,7 0 47 0,-7 4 38 15,6-4 24-15,0 3 1 0,8-3-22 0,-2 4-35 0,2 0-46 0,5-1-45 16,1 1-36-16,-8 3-24 0,8-3-12 0,-1-1-8 0,1 5-8 16,0-4-6-16,-1-1-6 0,1 1-4 15,-8-1-5-15,8 1-6 0,-6 0-5 0,-8-4-7 0,7 3-5 0,-7-3-11 16,1 4-19-16,0-4-30 0,-1 0-63 15,0 0-122-15,-6 4-135 0,7-4-134 0,-7 0-117 16,0 0-126-16,0 0-21 0,0 0 81 0,0 3 114 16,-7 0 130-16</inkml:trace>
  <inkml:trace contextRef="#ctx0" brushRef="#br0">27418 8089 98 0,'-6'3'318'0,"6"-3"43"0,0 4 40 15,0-4-51-15,0 4-61 0,6-4-42 0,8 0-25 0,-2 0-16 0,2 0-17 16,5 0-20-16,1 0-24 15,6-4-18-15,0 4-8 0,-1-4 0 0,2 1 0 0,-1-1 2 16,-6 0-4-16,-1 0-15 0,1 1-21 16,-8-1-29-16,2 4-44 0,-2-3-58 0,-5 3-60 0,0 0-64 15,-7 0-62-15,6 0-67 0,-6 3-56 0,-6-3-39 0,6 7-51 16,-7-3-24-16,0 4 18 0,7-1 48 16,-6 0 64-16</inkml:trace>
  <inkml:trace contextRef="#ctx0" brushRef="#br0">27523 8221 38 0,'-7'3'293'0,"0"-3"41"16,7 3 34-16,0-3-45 0,7 0-58 15,-7 0-44-15,13-3-24 0,0 3-3 0,7-3 8 0,0 3 21 0,5-4 29 16,1 0 42-16,0 4 30 0,1-4 9 0,-1 4-10 0,-7-3-32 16,1 3-44-16,-1-4-62 0,0 4-55 15,-5 0-43-15,-1-3-31 0,-7 3-20 0,7 0-16 16,-6 0-17-16,-7 0-15 0,6 0-26 0,-6 0-35 15,6 0-52-15,-6 0-58 0,8 0-67 0,-8 0-65 0,0 0-50 16,6 0-37-16,-6 0-24 0,0 0-12 16,0-4-2-16,0 4-24 0,6-3 1 0,-6 3 34 15,0-4 54-15,-6 0 60 0</inkml:trace>
  <inkml:trace contextRef="#ctx0" brushRef="#br0">28187 7935 174 0,'0'0'276'0,"0"-4"23"16,0 0-25-16,6 1-69 0,-6-1-58 16,7 1-36-16,-7-1-21 0,7 0-11 0,-1 1-8 15,0-1-6-15,2 0-5 0,-8 4 0 16,6-3 0-16,0 3 2 0,-6 0 7 0,0-3 6 0,0 3 9 15,6 0 7-15,-6 0 7 0,0 0 5 16,0 0 3-16,0 0 2 0,0 0 2 0,0 0 2 0,7 0 0 16,-7 3 2-16,0-3-2 0,0 3-5 15,0-3-1-15,7 4 2 0,-7 0 4 0,0 3 8 0,6-3 17 16,1 3 11-16,-7 0 10 0,6 4 3 0,0-4-5 0,-6 4-12 0,8 4-21 16,-2 0-19-16,-6-1-20 15,6 1-17-15,-6 4-13 0,0-1-6 0,6 0-4 0,1 0 1 0,0 1-1 16,-7 2-2-16,6-2 0 15,-6 0 0-15,7 3-4 0,-1-8-5 0,-6 4-4 0,7-7-3 0,-7 4-9 16,7-4-4-16,-7 0-1 16,0-4-4-16,6 1-2 0,-6-1-3 0,0-4 1 0,0 1-2 0,0-1 0 15,0 1 1-15,0 0 2 0,0-4 0 0,0 4 0 0,0-4 1 16,0 0 1-16,0 0 0 0,0 0-1 16,0 0 0-16,0 0-1 0,-6 0 1 0,6-4-2 0,0 0-5 15,0-3-6-15,0 0-10 0,6 0-4 16,-6-5-8-16,0 1-3 0,0 0-3 0,0-3 0 0,0-4-1 15,6 3-2-15,-6-3-2 0,6 0-3 16,-6-1-1-16,8 0-3 0,-8 1 5 0,6-4 4 0,0 4 5 16,-6 0 6-16,7-5 12 0,-1 9 5 15,-6-4 6-15,7 3 10 0,0 0 1 0,-1 1 1 0,-6-1-2 16,6 4 2-16,-6 0 1 0,6 0-2 0,2 4 5 0,-8 3 2 16,6-2 3-16,-6 0 3 0,0 3-3 15,0 0-5-15,0 3-5 0,0-4-2 0,0 4-5 0,0 0-1 16,0 0-1-16,6 0 1 0,-6 0 0 15,0 0 2-15,0 0-1 0,0 4-1 0,7-4 1 0,-7 3 2 0,7-3 4 16,-1 3 1-16,-6 3 3 16,7 0 6-16,-7 2 4 0,6-1 4 0,0 0 0 0,-6 4-1 0,7-3 0 15,0 2-1-15,-7 1-2 0,6 4-3 0,-6-4-3 0,6 4 3 16,-6-1-1-16,0-3 1 0,7 5 0 16,-7-2 0-16,7-3-1 0,-7 3 0 0,6-3 1 0,-6 0-2 15,7 0 3-15,-1 0 2 0,1-4-1 16,0 4 1-16,-1-3 1 0,0-1-1 0,0 0 0 0,8 2-1 15,-8-7 0-15,1 6-3 0,-1-4-3 16,1 3-2-16,0-3-4 0,-1-1 0 0,0 1-1 0,0-4-3 16,-6 3 0-16,8-3-1 0,-2 4-2 15,-6-4 3-15,6 0-4 0,1 0-1 0,-7 0-6 0,0 0-9 16,7 0-14-16,-7 0-20 0,6 0-24 0,-6-4-44 0,7 4-99 16,-7 0-126-16,6-3-117 0,-6-1-119 0,0 1-104 15,6-1-97-15,-6 4 27 0,7-3 95 0,-7 3 109 16,7-4 125-16</inkml:trace>
  <inkml:trace contextRef="#ctx0" brushRef="#br0">28760 8042 148 0,'0'0'282'0,"0"0"38"16,-6 0-10-16,6 0-36 16,0 0-33-16,0 0-25 0,-7 0-19 0,7 0-15 0,0 0-7 0,0 0-8 15,0 0 2-15,0 0 6 0,0 0 20 0,7 0 23 0,-7 0 27 16,6-4 21-16,1 4 4 0,5 0-6 16,-5-5-20-16,0 5-28 0,5 0-44 0,-4 0-39 0,4-3-31 15,-5 3-21-15,6-4-18 0,-7 4-15 16,7-4-10-16,-7 4-9 0,2 0-9 0,4 0-8 0,-5-3-6 15,0 3-3-15,-1 0-3 0,0 0 0 16,7 0 0-16,-6-4-1 0,-7 4 0 0,7 0-2 0,-1 0 1 16,-6 0 1-16,6 0-2 0,-6 0 3 15,0 0 1-15,0 0-1 0,0 0-4 0,0 0-10 0,0 0-16 16,0 0-31-16,0 0-50 0,0 0-87 0,0 0-114 0,0 0-110 16,0 0-108-16,0 0-100 0,0 0-89 15,0 0 16-15,0 0 78 0,0 0 100 0,0 0 114 0</inkml:trace>
  <inkml:trace contextRef="#ctx0" brushRef="#br0">29118 7847 83 0,'0'-4'305'0,"0"4"41"0,0 0 33 15,0 0-50-15,-6 0-49 0,6-4-28 0,0 4-7 0,0 0 12 16,0 4 21-16,0-4 27 16,0 4 24-16,0 3 11 0,6 0-4 0,-6 1-21 0,7 3-32 0,-7 1-47 15,6 2-52-15,-6 0-41 0,7 5-30 0,-7-5-21 0,6 4-14 16,-6 1-12-16,7-1-9 0,-7 0-6 16,0 5-6-16,7-5-4 0,-7 0 2 0,0 0 4 0,0 1 0 15,0-1-1-15,6 0-1 0,-6 0-2 16,0 1-7-16,6-5-6 0,-6 1-6 0,7 0-4 15,-7-4-8-15,7 0-3 0,-7 0-3 0,6-4-5 16,-6 1 0-16,6-5-3 0,-6 4-2 0,0-3-8 0,0-4-10 16,0 3-12-16,7-3-19 0,-7 0-21 15,0 0-25-15,0 0-38 0,0-3-81 0,0-1-120 0,0 1-114 16,0-4-99-16,0-5-82 0,0 1-47 0,-7 0-11 0,7-3 53 16,0-1 87-16,0 0 101 0,0 1 97 15</inkml:trace>
  <inkml:trace contextRef="#ctx0" brushRef="#br0">29118 7927 226 0,'-6'-7'306'0,"6"4"25"16,0-5-18-16,0 5-59 0,0-5-40 0,0 5-19 0,6-6-3 16,1 6 10-16,-1-4 7 0,1 3 8 0,6 1 12 0,-6-1 15 0,5 0 21 15,2 1 14-15,-2-1 4 16,1 1-9-16,1 3-24 0,-2 0-36 0,-4 0-43 0,4 0-41 0,1 0-31 15,-6 3-25-15,6 1-16 16,-7-1-12-16,0 5-7 0,8-1-4 0,-8 3-4 0,0-1-8 16,1 2-8-16,0 0-3 0,-7-1-6 15,0 2-6-15,0-2-4 0,0 1 1 0,0 0-1 0,-7 0-4 16,0 0 2-16,7-3-4 0,-6 3-1 0,-6-4-2 0,4-4-1 0,2 5-1 16,-7-5 1-16,0 6 0 15,0-6 0-15,1 1-1 0,4-1 1 0,-4-3 0 0,-2 4 1 16,1-1-1-16,7-3 6 0,-7 0 3 15,6 0-1-15,1 0 6 0,6 4 0 0,-6-4 2 0,6 0-1 16,-7 0-1-16,7 0 3 0,0 0 1 16,-7 0 4-16,7 0 5 0,0 0 5 0,7 0 2 0,-7 4 5 0,7-4-1 15,-7 3 3-15,12-3-1 0,-5 4 4 0,6 3 5 0,6-3 1 16,1 3 3-16,0 1-2 0,-1-1 1 16,7 0-2-16,-6 1-1 0,6 2 0 0,-7-2 0 0,7-1 2 15,-6 0-4-15,-1 1 1 0,1 0-2 16,0-4-2-16,-8 2-4 0,8-2-3 0,-13 0-4 0,5 0-7 15,-4-1-5-15,-8-3-7 0,6 4-7 16,0-4-13-16,0 3-15 0,-6-3-16 0,7 0-22 0,-7 0-28 16,0 0-53-16,0-3-89 0,0 3-116 15,0-4-119-15,0 1-108 0,-7-5-99 0,7 0-76 0,7 2 32 16,-7-2 92-16,7 0 114 0,6 1 122 0</inkml:trace>
  <inkml:trace contextRef="#ctx0" brushRef="#br0">29750 7953 270 0,'-6'-7'321'0,"-1"3"31"0,0 4-25 16,1-3-59-16,0-1-41 0,-7 4-16 0,6 0 4 0,0 0 20 16,-5 0 25-16,4 4 32 0,-4-1 31 0,6 1 25 0,-8 3 6 15,1 0-17-15,7 4-29 0,-8 0-51 16,8 0-52-16,0 4-51 0,0-1-36 0,-2-3-26 0,8 5-14 15,0-2-12-15,0 0-9 0,8 1-11 16,-2 0-9-16,0 0-6 0,0-5-7 0,8 1-6 0,-8 0-8 16,7 0-6-16,-6-2-16 0,6-3-13 15,-7 2-18-15,0-4-18 0,2-1-23 0,-2 1-45 0,0-1-76 16,1 1-106-16,0-4-102 0,-7 3-95 0,6-3-82 0,1 0-50 16,-1 0-24-16,0 0 40 0,8 4 77 15,-8-4 92-15,-6 0 95 0</inkml:trace>
  <inkml:trace contextRef="#ctx0" brushRef="#br0">29854 8232 266 0,'0'0'367'0,"-6"0"45"0,6-5 15 0,-7 5-47 0,7-3-27 0,-6 3-8 0,0-3 12 0,6-1 5 0,-8-4-6 0,8 1-24 0,0 0-43 0,0-4-48 0,0 1-49 0,0-2-33 15,8-3-27-15,-8 0-17 0,0 5-14 16,6-9-16-16,-6 5-17 0,6-5-17 0,-6 1-15 0,7-1-9 15,-7-2-12-15,6-1-7 0,-6 0-4 16,0 0-1-16,7 0-1 0,-7 0-3 0,6 0-2 0,-6 3-1 16,7 5 2-16,-7-1 0 0,6 1-1 15,-6 3 3-15,0 3 1 0,6 1 1 0,-6 0-1 0,0 3 0 16,8 0 4-16,-8 1-1 0,0 3 0 0,0-4 1 0,0 4-3 16,0-4-2-16,0 4 0 0,0 0-2 15,0 0-2-15,0 0-1 0,6 0 2 0,-6 0 3 0,0 0 0 0,6 0 0 16,-6 4 4-16,7-4-1 15,0 4-1-15,-1-1 3 0,0 5 3 0,1-1 2 0,-1 0 0 16,1 1 4-16,0 3 3 0,5-4-1 16,-5 4 1-16,0 4 3 0,6-5-2 0,-7 5-1 0,7 1 1 15,-6-2 1-15,5 0-2 0,2 1-1 0,-1-1 3 0,-7 1 0 16,7 0 2-16,-6 3 1 0,5-3 2 0,-4-1-2 16,4 2 0-16,-5-2 0 0,-1 0-2 0,1-3 1 0,6 4-3 15,-7-4-3-15,-6 0 3 16,7-4-5-16,0 4-3 0,-1-4-4 0,-6 1-1 0,0-5-2 0,6 5-10 15,-6-5-8-15,0 2-10 16,0-5-13-16,0 4-16 0,0-4-12 0,0 2-14 0,-6-2-20 0,0 0-42 16,-1 0-57-16,-6 0-71 15,6 0-70-15,-6-2-46 0,0 2-27 0,1-4 7 0,-8-4 38 0,7 4 65 16,-7-3 69-16,0-1 59 0,1 1 52 0,0 3 43 0,6-3 40 0,-7 0 32 16,7 3 29-16,-7-3 31 15,8 0 36-15,5 3 40 0,-6 0 46 0,7 1 55 0,6 3 61 0,-8-4 56 16,8 4 27-16,0 0 0 15,0-4-25-15,8 4-43 0,-2 0-56 0,0-4-59 16,8 4-43-16,-2-3-29 0,1 3-22 0,1-4-16 16,-2 4-17-16,2-3-19 0,-1-1-15 0,6 0-19 0,-6 4-23 15,1-7-32-15,-2 4-38 0,1-1-67 0,0 1-117 0,0-1-121 16,1-1-107-16,-8 2-90 0,7-1-64 0,0 0-36 16,0-3 11-16,-7 4 73 0,8-1 94 0,-8 0 99 15,0 1 93-15</inkml:trace>
  <inkml:trace contextRef="#ctx0" brushRef="#br0">30200 7968 173 0,'-7'3'303'0,"7"-3"37"0,0 4 2 0,0-4-62 16,0 0-51-16,7 4-34 0,-7-4-19 15,6 0-16-15,-6 0-16 0,6 0-11 0,1 3-13 0,6-3-11 16,-6 0-12-16,-1 0-5 0,8 0-1 0,-8 0 1 0,0 0 7 16,0 0 10-16,1 0 11 0,0 0 13 15,6 0 13-15,-7 0 12 0,8 0 12 0,-8 0 5 0,6 0 8 0,-5 0-5 16,6 0-13-16,0 0-15 0,-6 0-25 15,6 0-23-15,-7-3-25 0,8 3-17 0,-8 0-15 0,0 0-10 16,7 0-7-16,-6 0-6 0,0-4-7 16,-1 4-3-16,-6 0-4 0,0 0-2 0,6 0-5 0,-6 0-4 0,0 0-8 15,6 0-15-15,-6 0-24 0,0 0-42 0,0 0-68 0,8 0-83 16,-8 0-87-16,0 0-79 0,-8 0-72 16,8 0-45-16,-6 0-16 0,6 0-35 0,0 0 25 15,-6 0 57-15,6 0 73 0,0 0 78 0</inkml:trace>
  <inkml:trace contextRef="#ctx0" brushRef="#br0">30687 7858 201 0,'8'-4'307'16,"-8"4"42"-16,6-3-7 0,-6 3-50 15,0-4-39-15,6 4-27 0,-6 0-16 0,0-4-16 0,0 4-16 16,0 0-13-16,0 0-6 0,0 4-5 16,0-4 1-16,0 4 12 0,0-1 17 0,0 4 13 0,0-3 8 0,0 3 5 15,0 1-4-15,0-2-17 0,0 6-22 0,0-4-21 16,0 3-25-16,0-1-18 0,0 2-21 0,-6-2-9 16,6 1-14-16,0 4-5 0,0-4-5 0,0 0-9 0,0 4-3 0,0-5-4 15,-6 1-3-15,6 5-9 0,-8-6-7 16,8 1-3-16,0 0-7 0,-6-3-5 0,0 3 1 0,6 0-1 15,-6-4-4-15,-1 0-3 0,7 0-7 16,0-3-10-16,-7 3-14 0,7-3-21 0,-6-4-28 0,-1 4-43 0,1-1-43 16,6-3-67-16,-6 0-71 0,-2 0-69 15,2 0-50-15,0-3-34 0,0-1-21 0,-2-3 11 0,2 3-3 16,0-3 5-16,6 0 43 0,-7-1 55 0,1-3 62 0</inkml:trace>
  <inkml:trace contextRef="#ctx0" brushRef="#br0">30571 7843 228 0,'0'-7'336'16,"6"3"54"-16,1 4 8 0,-7-4-26 0,6 4 2 0,8 4 32 15,-8 0 51-15,6-1 22 0,2 1-1 0,-1 4-20 0,0-1-46 0,6 0-76 16,1 0-89-16,0 4-58 16,-1-2-33-16,1-3-26 0,-1 5-20 0,1-3-18 0,-1-1-18 0,-6 4-13 15,7-4-16-15,-7-3-15 0,0 3-11 16,0 0-8-16,-7-3-6 0,0 3-11 0,2-3-8 0,-2 3-14 15,-6-3-14-15,6 0-17 0,1-1-20 16,-7 1-23-16,0-4-25 0,6 4-46 0,-6-1-81 0,0-3-101 0,0 0-93 16,-6 0-83-16,-1 0-73 0,1 0-42 15,6-3-19-15,-6-1 42 0,-2 0 75 0,2 1 91 0,6-1 95 16</inkml:trace>
  <inkml:trace contextRef="#ctx0" brushRef="#br0">30968 7818 236 0,'7'0'328'0,"-7"-4"49"0,6 4-5 16,-6 0-39-16,6 4-24 0,1-4-9 0,0 3-4 0,-1 4-2 0,-6-3-4 15,7 3-12-15,-1 1-20 0,0-1-28 0,1 0-34 0,-7 4-34 16,7-3-35-16,-7 4-28 16,0-2-25-16,0 1-20 0,-7 0-17 0,7 0-11 0,0 0-7 0,-7 3-7 15,7-3-4-15,0 0 1 0,0 0 7 16,0 0 8-16,-6 0 7 0,6 0 4 0,0-4 7 0,0 2 3 15,6-2-6-15,-6 0-5 0,0 0-6 0,0-3-5 16,0-1-2-16,7 1-4 0,-7-1-3 0,0-3-2 0,7 4 1 16,-7-4 3-16,6 4 1 0,-6-4 0 15,6 0-2-15,8 0 1 0,-8 0-2 0,1 0-1 0,6 0-1 0,-7 0-2 16,7 0 1-16,-7 0 3 0,8 0-1 0,-8-4 2 0,7 4 0 16,-6 0 2-16,6-4-2 0,-7 4-1 15,1 0-6-15,6-3-5 0,-7 3-5 0,1-4-10 0,0 4-10 0,-1 0-14 16,-6-3-22-16,6-1-31 15,1 4-48-15,-7-4-63 0,6 1-68 0,-6-1-71 0,0 1-59 0,0-4-47 16,-6-2-26-16,6 6-1 16,-7-5 8-16,1 1-4 0,0 0 23 0,-1 0 49 0,0-1 59 0,1-3 61 15</inkml:trace>
  <inkml:trace contextRef="#ctx0" brushRef="#br0">30994 7774 205 0,'7'0'295'0,"-1"-4"35"0,1 0-4 0,5 4-19 0,-5-3-10 16,6 3 12-16,1-4 26 0,-2 4 40 0,1 0 30 0,0 0 14 16,0 0-11-16,1 0-34 0,-2-5-58 0,1 5-71 15,0 0-70-15,0 0-60 0,-6 0-41 16,6 0-30-16,-7 0-19 0,-6-2-21 0,7 2-25 0,0 0-37 15,-1 0-52-15,-6 0-74 0,0 0-82 0,6 0-75 0,-6 0-59 16,0 2-40-16,-6-2-19 0,0 0 14 16,-1 5 20-16,0-5 17 0,-5 4-14 0,5-4 14 0,-6 3 37 0,0 1 47 15,0 0 53-15</inkml:trace>
  <inkml:trace contextRef="#ctx0" brushRef="#br0">31014 7917 64 0,'6'3'301'0,"0"1"49"0,1-1 46 15,6 1-25-15,-7-4-26 0,8 4-5 16,5 0 20-16,-6-4 40 0,6 3 32 0,1-3 3 0,-7 0-22 0,7 0-43 16,0 0-64-16,-1 0-76 0,-6 0-72 15,6 0-49-15,-5 0-35 0,-2-3-22 0,-5 3-21 0,0 0-21 16,-1 0-27-16,-6-4-30 0,6 4-48 0,-6 0-78 0,7-4-91 16,-7 4-92-16,0-4-77 0,7 1-61 15,-7-1-31-15,-7 1 10 0,7 3 40 0,0-4 34 0,0-3 2 0,0 3 37 16,0 0 48-16,0 1 54 15</inkml:trace>
  <inkml:trace contextRef="#ctx0" brushRef="#br0">31450 7689 205 0,'13'4'329'16,"0"0"47"-16,0 0 12 0,6-1-45 0,-5 1-28 0,5 3-6 0,-5 0 10 16,-2 4 21-16,8-4 21 15,-7 7 10-15,-1-2-13 0,8 3-34 0,-6 0-49 0,-2-1-55 0,1 1-59 16,-6 3-50-16,6-3-36 0,-7 3-17 0,-6 1-18 16,6-1-9-16,-6-4-7 0,0 5-7 0,0-5-5 15,-6 5-7-15,0-5-4 0,-7 1-3 0,0-1-4 0,0-3-13 0,-7 5-23 16,0-6-48-16,1 1-78 0,-7 0-97 15,6 0-100-15,-5-3-91 0,-1 3-74 0,0-4-29 16,-1 0 8-16,1 0-7 0,-6 4 36 0,-1-3 69 16,1-1 77-16,5 0 68 0</inkml:trace>
  <inkml:trace contextRef="#ctx0" brushRef="#br0">26305 8499 185 0,'-7'0'342'0,"1"4"41"16,0-4 37-16,-2 7-77 0,2-3-61 0,0 3-26 0,0 4-4 15,-2-4 4-15,2 4 11 0,0 0 19 16,6 0 24-16,-7 0 6 0,7 4-11 0,-6 0-21 0,6-1-25 15,0 1-41-15,0 0-51 0,-7 3-39 16,7 0-22-16,-7 0-14 0,7 4-6 0,-6 1-7 0,0-2-7 16,0 5-6-16,-2-4-4 0,2 4-1 15,0-5-6-15,-1 1-6 0,0 1-3 0,7-9-12 0,-6 0-12 16,6-2-10-16,0-1-9 0,-7 0-9 0,7-8-14 0,0 5-15 0,0-5-13 16,0 1-18-16,0-4-26 15,0 0-28-15,0-4-49 0,0 1-81 0,7-5-99 0,-7-3-85 0,6 1-73 16,-6-9-55-16,7 4-14 15,-7-6 37-15,0-2 52 0,7 1 32 0,-7-3 37 0,6 3 54 16,0-4 56-16,2 1 51 0</inkml:trace>
  <inkml:trace contextRef="#ctx0" brushRef="#br0">26311 8550 199 0,'7'-11'264'0,"0"4"15"0,-1 0-23 0,-6 3-22 16,6 0-12-16,0 4 4 0,-6 0 12 0,8 4 21 15,-2 0 24-15,0 3 18 16,1 4 20-16,-1 0 17 0,1 4 10 0,0-1-7 0,5 4-25 0,-6 1-27 0,14 3-41 0,-6-4-51 15,-1 4-48-15,6 0-32 16,-6-4-19-16,7 5-17 0,-7-1-12 0,6-4-8 0,-6 0-10 16,1 0-12-16,-2 1-10 0,-5-5-9 15,-1 1-10-15,7-4-6 0,-13 1-10 0,7-6-14 0,-7-2-24 16,6 4-27-16,-6-5-33 0,0 1-50 0,-6-1-69 0,6-3-79 16,-7 0-65-16,-6 0-50 0,0-3-31 0,1-1 2 15,-2 1 39-15,-5-5 68 0,-1 0 74 0,-6 2 70 16,0-2 63-16,0 0 55 0,-1-3 48 15,2 4 43-15,-1 0 39 0,0 0 34 0,6-1 35 0,7 1 42 16,1 3 47-16,-2 1 61 0,8-1 69 16,0 0 48-16,-2 1 16 0,8 3-15 0,8-4-35 0,-8 0-60 15,12 0-82-15,-6 4-61 0,8-3-40 0,-1 3-26 0,0-4-22 0,0 1-13 16,-1-1-12-16,2 0-16 16,-1 1-23-16,0-1-27 0,0 1-49 0,-1-4-99 0,2 3-147 0,-1-4-142 15,-6 2-133-15,6-3-126 0,-1-2-80 16,2 4 31-16,-2 0 108 0,2-1 126 0,-1 5 138 0</inkml:trace>
  <inkml:trace contextRef="#ctx0" brushRef="#br0">26787 8653 292 0,'13'-4'406'16,"-7"4"68"-16,7 0 58 0,0-4-24 0,1 4-4 15,-2-3-9-15,8-1-19 0,-1 1-38 0,1-5-59 16,0 5-81-16,-1-1-102 0,-6 0-78 0,6-2-57 15,-5 6-32-15,-8-6-17 0,7 3-12 0,-6 3-5 16,-1 3-4-16,1-3 3 0,-1 6 2 16,-6 0 4-16,6-2 0 0,-6 3 3 0,0 1 1 0,0-1 3 15,0 0 0-15,0 1-1 0,0-1 2 0,0 0 3 0,0 4 4 0,0-4-1 16,-6 1-3-16,0 3-3 16,6-4 1-16,-7 0-5 0,1 4-3 0,-1-2-1 0,0-3-8 0,1 2-14 15,0-1-27-15,-8 0-51 16,8-3-76-16,0-1-82 0,6 1-75 0,-7 0-69 0,0-4-56 0,1 0-28 15,-1-4-4-15,1 0-3 16,0-3-13-16,6 0 33 0,0 0 52 0,-7-4 67 0</inkml:trace>
  <inkml:trace contextRef="#ctx0" brushRef="#br0">26884 8572 168 0,'0'-3'312'0,"0"3"49"0,-6 0 11 0,6 0-37 15,0 3-32-15,0 4-25 0,0 1-16 0,0 3-19 16,6 1-20-16,-6-2-26 0,0 1-27 15,0 0-31-15,0 0-34 0,7 0-29 0,-7-4-28 0,0 4-29 16,0-4-42-16,-7-3-46 0,7 3-46 16,0-3-42-16,0 0-46 0,-6-4-34 0,6 3-26 0,-6-3-13 15,6-3-8-15,-7 3 1 0,0-8 6 16,7 5 0-16,-6-5-2 0,0 1 5 0,-8-4 23 0,8 4 25 16</inkml:trace>
  <inkml:trace contextRef="#ctx0" brushRef="#br0">26741 8583 49 0,'-13'-11'236'16,"0"8"33"-16,6-5 0 0,-5 4-10 0,5 4-12 0,0 0-7 0,1 4 3 15,0 4 8-15,6-1 13 16,0 7 16-16,0 0 18 0,0 2 21 0,6 2 16 0,0 4 10 0,8 0-11 16,-8-4-29-16,7 4-42 15,0 1-49-15,7-5-44 0,-1 0-40 0,1 0-29 0,-1 1-21 0,1-5-16 16,0-3-12-16,-1 0-14 0,0 0-10 0,1-4-10 0,-1 1-3 0,1-5-4 16,-7 2-5-16,0-1-3 15,0-4-10-15,1 0-12 0,-2 0-21 0,1-4-33 0,0-1-64 0,-6 2-102 16,5-1-107-16,-4-3-98 15,-2 3-81-15,0-3-63 0,0 0-20 0,2-4 0 0,-8 3 30 16,0-3 63-16,0 0 78 0,0 0 82 16</inkml:trace>
  <inkml:trace contextRef="#ctx0" brushRef="#br0">26643 8682 273 0,'-6'0'336'16,"0"0"46"-16,6 0-20 0,0 0-36 0,6 0-31 0,0 0-20 0,8-4-16 16,-1 4-16-16,-1-3-19 0,8 3-27 15,0-4-33-15,-7 4-39 0,6-4-45 0,0 1-54 0,-5-1-73 16,-1 1-82-16,0-1-87 0,0 0-98 0,-7 0-101 0,8-3-99 16,-2 0-17-16,2 3 32 0,-2 1 59 15,8-5 83-15</inkml:trace>
  <inkml:trace contextRef="#ctx0" brushRef="#br0">27308 8506 115 0,'-7'0'310'0,"0"0"38"16,1 0 27-16,0 4-69 0,0-4-73 0,-2 4-55 0,2-1-41 0,-7 1-34 15,7 3-26-15,6-3-26 16,-7 3-21-16,0 1-11 0,7-1-7 0,-6 0 4 0,6 1 6 0,0-1 14 15,0 0 14-15,0 0 19 16,0 1 23-16,0-5 20 0,6 6 20 0,1-6 13 0,0 0 9 0,-1 1-10 16,1-4-20-16,-1 4-22 15,0-4-29-15,8-4-33 0,-8 4-47 0,7-4-53 0,0 1-59 0,-6 0-69 16,6-3-78-16,-6 0-73 0,-1 2-54 0,6-3-54 0,-4-4-22 16,-2 4 24-16,0-1 53 0,1 1 69 15</inkml:trace>
  <inkml:trace contextRef="#ctx0" brushRef="#br0">27392 8554 276 0,'0'3'345'16,"7"5"49"-16,0-4-9 0,-1-1-40 0,0 4-31 0,0-3-25 15,2 0-29-15,-2-1-37 0,0 1-51 0,-6 0-73 0,7-4-87 0,-7 0-94 16,7 0-88-16,-7 0-88 16,6 0-70-16,-6-4-52 0,7 4-60 0,-7 0 0 0,0 0 38 15,0 0 59-15</inkml:trace>
  <inkml:trace contextRef="#ctx0" brushRef="#br0">27359 8616 217 0,'-6'8'338'0,"0"3"51"15,-7-1 16-15,6 2-32 0,1-2-17 0,-1 1 5 0,1 4 16 0,-1-4 11 16,0 4-4-16,7-4-24 0,-6 4-44 0,6-4-56 0,0 0-63 16,0-1-55-16,0-2-44 0,0 2-33 15,0-2-19-15,0-1-17 0,0 1-7 0,0-1-4 0,0-3-4 16,0 3-1-16,0-3-4 0,0-1 1 15,0 1-6-15,0-4-1 0,0 4 0 0,0-4-5 16,0 0-9-16,0 0-21 0,6-4-22 0,1 0-41 16,0 1-44-16,-1-1-43 0,1-3-31 0,-1-1-15 0,8 5-2 0,-8-5 14 15,6 1 26-15,-4-1 33 0,4 1 26 0,-5 0 21 0,6 0 22 16,-6 0 18-16,5 0 17 0,-6-2 12 16,8 6 14-16,-8-3 14 0,1 1 12 0,0 1 20 15,-1 1 16-15,-6 3 20 0,7-4 12 0,-7 4 7 16,6-4-1-16,-6 4-11 0,0 0-14 0,0 0-14 0,0 4-13 15,0-4-5-15,0 4 3 16,0-1 1-16,0 1 0 0,-6 1 2 0,6-2-2 16,0-3-6-16,-7 3-5 0,7 0-2 0,-6 2-1 15,6-5-6-15,0 0-13 0,-7 4-18 0,7-4-26 0,-7 0-28 16,7 0-28-16,0 0-27 0,0-4-22 0,-6 4-16 0,6-5-9 0,0-1-5 16,6 3 5-16,-6-6 12 15,0 2 19-15,7 0 27 0,0-4 30 0,-1 3 30 0,1 1 29 0,-1-4 24 16,0 4 26-16,1-1 22 15,0-2 19-15,5 2 22 0,-5 4 22 0,0-3 19 0,6 0 15 0,0 3 25 16,-7 1 24-16,7-1 18 16,-7 0 8-16,8 4 8 0,-1-3 3 0,-7 3-13 0,1 0-29 0,0 0-27 15,-1 3-36-15,0-3-34 0,-6 4-26 0,6-4-27 0,-6 4-27 16,0-1-35-16,-6 5-33 0,6-5-31 16,-6 4-36-16,0-3-21 0,-1 4-5 0,0-5 6 0,1 4 19 15,-1-3 23-15,1 0 25 0,0 3 22 16,-8-3 17-16,8-1 20 0,-1-3 13 0,1 4 7 0,6-4 9 0,-7 4 4 15,7-4 2-15,0 0 2 16,0 3 8-16,0-3 9 0,0 0 12 0,0 0 14 0,0 0 9 16,0 0 3-16,0 0-5 0,0-3-16 15,0 3-25-15,0-4-36 0,7 4-34 0,-7-4-35 0,6-3-32 16,-6 3-24-16,7 1-10 0,-7-5-1 0,6 1 13 0,-6 4 21 0,0-5 26 16,0 1 32-16,0 0 29 0,0 3 30 15,0-3 22-15,0 3 25 0,-6 0 21 0,6 1 16 16,-7 0 12-16,7-3 4 0,-6 6 7 0,6 0 8 15,-7 0 18-15,7 6 26 0,-6-6 39 0,-1 6 41 16,7 2 37-16,-6-1 31 0,12 4 10 16,-6 4-8-16,7-5-27 0,6 5-33 0,-7-4-38 0,7 4-44 15,7-1-36-15,-7 1-26 0,7-4-24 0,-2 4-16 0,-4-4-11 0,6 0-2 16,-7-1-7-16,-1 2-5 16,8-5-4-16,-14 4 0 0,8-4-4 0,-8 1-5 0,-6-1 3 0,7 0 0 15,-1-3 2-15,-6 3-3 0,0 0 1 16,-6 1-7-16,6-5-3 0,-7 6-5 0,1-7-11 0,-1 6-14 15,0-4-19-15,-5-4-26 16,-2 4-42-16,2-4-88 0,-8 0-135 0,7-4-127 0,-7 0-126 0,8-4-100 16,-8-3-94-16,7 0 18 15,-1 0 100-15,8 1 124 0,0-5 128 0</inkml:trace>
  <inkml:trace contextRef="#ctx0" brushRef="#br0">27816 8686 237 0,'13'-4'330'0,"0"-3"62"0,7 3 7 0,-8 0-27 16,8 1-17-16,-7-1-8 16,0 1-11-16,0 3-15 0,-7-4-18 0,1 4-17 0,6 4-18 15,-7-4-25-15,1 3-21 0,-1 1-29 0,-6 3-29 0,7 0-32 0,-7 1-34 16,0-1-26-16,0 0-24 0,-7 1-15 16,7-1-15-16,-6 0-14 0,-1 4-21 0,1-7-24 0,0 4-38 15,-1-2-46-15,-6-1-52 16,7-1-48-16,-1-1-36 0,0-3-26 0,1 4-1 0,-1-1 18 0,1-3 31 15,-7 0 38-15,6 0 43 16,1 0 39-16,0 0 34 0,-2 0 29 0,2 0 26 0,0 0 24 0,6-3 29 16,0 3 35-16,-7 0 37 15,7-4 47-15,7 4 46 0,-7 0 41 0,6 0 24 0,0-3 9 0,8 3 8 16,-1 0-10-16,6-4-22 0,-6 4-30 0,1 0-30 0,5 0-29 16,0-5-35-16,-6 2-32 0,7 0-27 15,-6 0-23-15,4-2-22 0,-4 1-22 0,5 1-30 0,-5-5-58 16,-2 5-91-16,2-5-98 0,-2 1-80 15,1 0-69-15,1 3-46 0,-2-3-5 0,-5 3 41 0,0-3 65 16,-1 3 59-16,-6 0 63 0,0 1 59 16,0 3 54-16,0-4 49 0,0 4 41 0,-6 0 37 0,6-3 28 0,-7 3 25 15,7 0 18-15,0 0 19 0,-7 0 15 0,7 0 21 16,0 0 21-16,0 0 24 0,0 3 26 0,-6 1 29 16,6-1 34-16,-6 1 36 0,6 3 38 0,0 1 37 15,0-1 19-15,6 4-7 0,-6 0-25 16,6 0-45-16,1 5-56 0,0-7-65 0,-1 7-51 0,0-2-37 15,-6-3-25-15,7 4-21 0,-1-4-16 16,1 0-7-16,-7 0-11 0,0 0-10 0,0-1-12 0,0-2-14 16,0 3-22-16,0-3-26 0,-7-4-35 15,7 2-37-15,-6-2-34 0,-1 0-19 0,7 0-9 0,-6-1 9 16,0-3 27-16,-1 0 42 0,0 0 38 0,1 0 39 0,6-3 44 0,-6 3 38 16,-1-4 31-16,0-4 31 15,1 4 30-15,6 2 21 0,0-7 6 0,0 2-2 0,0 0-12 16,0-1-15-16,0-2-26 0,0 2-30 15,6-3-27-15,-6 0-53 0,0 0-73 0,7 0-87 0,-7 0-82 0,7 0-77 16,-1-3-73-16,0 2-42 16,1-2-10-16,0-1 10 0,-1 1-2 0,0-1 24 0,7-3 50 0,1 3 59 15,-2 0 64-15</inkml:trace>
  <inkml:trace contextRef="#ctx0" brushRef="#br0">28330 8543 100 0,'7'-4'276'0,"-1"1"48"0,1-1 8 0,-7 0-21 0,7 1-19 0,-7 3-12 0,0 0-10 0,0 0-6 0,0 3-5 0,-7 1 0 0,7 0-7 0,0-1-18 0,-7 5-30 0,7-5-29 16,0 1-37-16,-6 3-38 0,6-3-34 0,0 0-26 0,0 3-13 0,0-4-14 16,0 1-4-16,6 0-3 15,-6-4 1-15,0 3-3 0,7-3-4 0,0 4 6 0,-1-4-3 16,0 0-1-16,0 0-4 0,2 0 0 0,4 0 2 0,-5 0-4 0,-1-4-5 16,1 4-13-16,0 0-24 15,-1-3-37-15,0 3-47 0,-6 0-53 0,6 0-53 0,-6 0-45 0,8 0-40 16,-8 0-23-16,0 0-10 15,0 0 8-15,-8 0 20 0,2 0 24 0,0 3 28 0,0-3 34 16,-1 4 34-16,0 0 38 0,1-1 48 16,-1 0 64-16,1 3 71 0,0 0 66 0,-2 2 57 0,2-1 49 15,6 4 34-15,-6-4 15 0,6 4 7 0,0 0 10 0,-6 4 16 0,6-1 17 16,0-3 19-16,0 4 21 16,0-4 18-16,0 3 9 0,0-2-18 0,0-1-23 0,0 0-43 0,6-4-52 15,-6 4-60-15,0-7-53 0,0 3-33 16,0-3-32-16,0-1-29 0,6-3-37 0,-6 4-51 0,0-4-63 15,0-4-64-15,0 4-55 0,0-3-33 16,6 3-6-16,-6-4 17 0,8 0 40 0,-2 1 41 0,-6-5 38 16,6 4 28-16,1-3 23 0,-7 4 21 15,0-5 17-15,6 5 17 0,1-4 8 0,-7 0 7 0,7-2 6 16,-1 3 3-16,-6-2 3 0,6 4 4 0,0-3 8 0,2 0 6 16,-2 3 5-16,-6-3 7 0,6 3 12 15,1 0 13-15,0-3 13 0,-1 3 15 0,-6 4 14 0,7-3 6 16,-1-1 1-16,-6 4-8 0,6-4-7 15,1 1-9-15,-7 3-9 0,7 0-8 0,-1 0-6 0,0 0-6 16,1 0-3-16,0 0-7 0,-1 0-5 16,7 0-1-16,-6 3-3 0,0-3 1 0,-1 0 5 0,0 0 7 15,0 4 8-15,-6-4 6 0,8 0 10 0,-8 0 6 0,6 4 6 0,-6-4 3 16,6 3 8-16,-6 1 8 16,0 0 13-16,7-1 7 0,-7 5 3 0,6-1-1 0,-6-3-6 0,0 3-12 15,7 0-20-15,-7 2-13 0,0-3-10 16,0 2-10-16,0-4-8 0,0 3-5 0,0-4 0 0,-7 1-2 15,7 3-1-15,-6-7-3 16,-1 4 1-16,7-1 1 0,-6 1-9 0,0-4-12 0,6 3-17 16,-8-3-16-16,2 4-15 0,6-4-9 15,-6 0-3-15,6 0 5 0,-6-4 9 0,-1 4 10 0,0-3 7 16,7 3 6-16,0-4 7 0,-6 1 8 0,6-1 7 0,0 0 9 0,0-3 7 16,0 4 4-16,0-1 0 15,6-3 3-15,-6 2-3 0,0-1 1 0,7 3 1 0,-7-6-5 0,7 2-12 16,-7 0-24-16,6-1-28 15,0 5-33-15,-6-8-37 0,6 3-33 0,2 1-23 0,-2 0-14 0,-6-1-8 16,6-2 2-16,7 2 10 0,-6 1 15 16,0 0 19-16,5-1 25 0,-6 1 31 0,8 0 34 0,-8-2 32 15,8 3 32-15,-1-2 29 0,-1 5 28 0,2-5 19 16,-2 5 18-16,-5-1 16 0,6 1 15 0,-6-1 16 16,-1 4 10-16,0-4 11 0,-6 4 7 0,7 0 7 0,-7 4 5 15,0-4 7-15,0 4 2 0,0-1 1 16,0 1-8-16,0-1-10 0,0 1-17 0,0 3-28 0,0-3-24 15,-7 0-23-15,7 2-16 0,0 0-17 16,-6-3-15-16,6 4-8 0,0-3-3 0,-6-1-8 0,6 1-2 16,0-4-4-16,0 4 3 0,0-4-5 15,0 3 3-15,-7 1-2 0,7-4 0 0,0 3-1 0,0 1 2 0,0 0 5 16,0 0 2-16,0 3 10 0,0-4 10 0,0 5 14 16,0-1 11-16,-6-3 8 0,6 3 4 15,0 0-1-15,-7 1-5 0,7-1-5 0,0 0-10 0,0 1-10 16,-7-1-9-16,7 1-2 0,0-5-7 15,0 0-8-15,0 2 6 0,0-5 9 0,0 4 13 0,7-4 6 16,-7 0 11-16,7 0 0 0,-1 0 1 16,7-4 0-16,0 4 1 0,0-5 21 0,1 2 13 0,5 0 20 15,0-5 9-15,8 4 1 0,-8-3-4 0,7 0-23 0,0-1-23 0,-6 5-17 16,-1-5-17-16,1 1-23 16,-8 3-26-16,8-3-35 31,-13 0-57-31,6 3-78 0,-7 0-84 0,1-3-71 0,-7 4-61 0,0-5-39 0,0 4-4 0,0 1 30 0,-7-1 51 0,7 1 56 0,-6-1 61 15,-7 0 58-15,6 4 54 0,1 0 44 0,0-3 40 16,-2 3 35-16,2 3 34 0,0-3 35 0,-1 0 36 0,0 4 40 16,1 0 40-16,-1 3 33 0,1 0 33 15,0 1 30-15,-1-1 36 0,0 0 39 0,7 4 26 0,-6 0 16 16,0 0-5-16,6 0-30 0,0 0-48 0,0 0-65 0,6 0-57 0,0 1-52 16,-6-2-34-16,7 1-17 15,6-4-13-15,-7 0-3 0,7 1-6 0,1-1-2 0,-2 1-5 0,2-5 0 16,5 1 4-16,-6-4-2 15,6 4 2-15,-5-4 1 0,5 0-1 0,1-4 3 16,0 4-2-16,6-4-4 0,-7 1-3 0,7-1-4 16,-6-3-7-16,-1 3-9 0,7-4-12 0,-12 5-18 0,4-4-18 15,-4 3-24-15,-8-3-20 0,7 3-26 0,-6-3-26 0,-7 0-40 0,0-1-74 16,0 2-101-16,0-3-102 0,-7-2-90 16,1 4-81-16,-1-4-54 15,1-4-23-15,-14 1 65 0,8-1 88 0,-8 0 102 0,-7-3 101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30: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8511 11903 189 0,'0'0'389'0,"-6"3"59"0,0-3 55 0,6 4-37 0,0-4-49 16,-7 0-28-16,7 0-3 0,0 4-7 15,0-4-19-15,0-4-37 0,0 4-55 0,0-4-55 16,7 4-61-16,-7-3-42 0,6-2-23 16,0 1-14-16,2-3-7 0,-2 4-7 0,0-5-8 0,1 1-3 15,6-3-8-15,-7 2-8 0,1-3-6 0,-1-4-5 0,0 1 0 0,2-1-6 16,4-3-8-16,-5 0-3 16,0-5-2-16,-1 5-2 0,0-8-5 0,1 5-1 0,-1-2 2 0,1 2 5 15,0 2-4-15,-7-3-1 16,6 0-2-16,0 4 1 0,-6 0 0 0,7-1-4 0,-7-2 2 0,7 5 0 15,-7-2 3-15,6 0-3 0,-6 3 1 16,6-3 2-16,-6 3 2 0,7 1 1 0,0-1 2 0,-7 1 2 16,6 3 0-16,-6-4 0 0,7 4-3 15,-1 3 2-15,0-2-1 0,-6 2 3 0,0 1 0 0,8 3 2 16,-8 0-1-16,6 1-2 0,-6-1-3 0,0 1-1 0,0-1-1 16,6 4-1-16,-6 0 1 0,0-4 0 15,0 4-1-15,0 0 2 0,0 0-1 0,7 0 2 0,-7 0 1 16,0 4 1-16,6-4 7 0,-6 4 2 15,7-4 7-15,-1 7 1 0,1-4 3 0,-1 1-1 0,0 3-3 16,8 1-3-16,-8-1-4 0,1 4-2 16,6 0-2-16,-7-1-3 0,1 2 0 0,-1 3 0 0,1 0-2 15,6-1 0-15,-7 1 1 0,1 3 0 0,6-3 4 0,0 3 6 0,0-4 5 16,0 5 2-16,1-1 4 16,-8 1 1-16,6-1 0 0,2 0 2 0,-1 4-4 0,-1-4 1 0,-4 2-3 15,-2-2 2-15,0-1-3 16,0 2-2-16,8-1-1 0,-8 0-4 0,1-3-1 0,-7 3-2 0,6-3-1 15,1 0-3-15,0 0-2 16,-1-4 0-16,-6-1 0 0,0 1 0 0,6 0 0 0,-6-3-4 16,0-1-5-16,6 0-2 0,-6-3-7 15,0 0-10-15,0 3-8 0,0-7-5 0,0 4-7 0,0-4-8 0,-6 3-2 16,6-3-11-16,0 0-8 0,-6-3-21 0,0-1-31 0,-8 1-51 16,8-1-77-16,-7-4-69 0,-1 1-68 15,2 0-49-15,-2-4-23 0,-5 3-4 0,-1-3 36 0,2 1 34 0,-2-1 40 16,0-4 43-16,1 4 19 15,-1-1 23-15,0 2 10 0,1-1 20 0,6 3 29 0</inkml:trace>
  <inkml:trace contextRef="#ctx0" brushRef="#br0">8701 11675 132 0,'-7'-3'233'0,"0"-1"12"15,-5 4-5-15,12-4-23 0,-7 4-17 0,0 0-6 16,1 0 1-16,6-3 7 0,-6 3 5 0,6 0 9 16,0 0 9-16,0 0 13 0,6 0 27 0,0 0 38 0,1 0 36 15,0 3 12-15,-1-3-8 0,7 4-21 16,0-4-40-16,6 4-55 0,-5-4-56 0,5 0-43 0,1 3-23 15,0-3-17-15,6 0-14 0,-7 0-14 0,1 0-16 16,-1 0-9-16,0 0-14 0,-6 0-11 0,1 0-20 16,-2 0-22-16,-4 0-26 0,-2 0-39 15,0 0-86-15,0 0-134 0,-6 0-124 0,0-3-112 0,7 3-90 16,-7 0-65-16,0 0-34 0,0 0 74 0,0 0 103 0,0 0 110 0,7-8 106 16</inkml:trace>
  <inkml:trace contextRef="#ctx0" brushRef="#br0">9079 11602 255 0,'6'3'465'15,"-6"-3"103"-15,6 0 121 0,0 4 6 16,2-4-58-16,-2 5-72 0,7-5-79 0,0 0-82 0,6 3-107 16,1-3-94-16,-7 0-70 0,7 0-43 0,6 0-31 0,-7 0-24 15,-6 0-19-15,7 0-27 0,-7 0-24 16,-1 0-44-16,-4 0-84 0,4 0-119 0,-5 0-112 0,-7-3-99 15,6 3-80-15,-6 0-46 0,0-5 3 16,0 5 27-16,0 0 54 0,0 0 76 0,0-4 82 0,0-3 77 0</inkml:trace>
  <inkml:trace contextRef="#ctx0" brushRef="#br0">9385 11489 242 0,'0'-4'378'0,"0"4"77"0,0-4 66 0,-8 4 29 0,8 0 20 0,0 0-10 0,0 0-32 0,0 0-51 0,0 4-76 0,8 0-113 0,-8-4-100 0,6 7-59 16,0-4-36-16,1 5-20 0,-7-1-14 16,7 0-12-16,-7 4-9 0,6-3-14 0,-6 6-4 0,0-3-4 15,0 4-4-15,0-1-3 0,0 1-1 0,-6 4-3 0,6-5 0 16,-7 1-4-16,7 0-1 0,-7-1-1 16,7-3-3-16,-6 4 1 0,6-4 0 0,0 0 1 0,-6-1-3 15,6-2 0-15,0 0 1 0,0-1 3 0,0-3-2 16,0-1-4-16,0 5 1 0,6-8-1 0,-6 3-2 15,6 1-1-15,-6 0 2 0,7-4 6 16,-7 3 4-16,7-3 6 0,-1 3 5 0,1-3 4 0,5 0 3 16,-5 4 2-16,6-4 1 0,0 0-2 15,0 4 4-15,0-4 1 0,0 0-3 0,0 0-2 0,7 0-3 0,-7 0-5 16,0 0-9-16,0 0-11 0,-1 0-7 0,2 0-6 0,-1 0-5 16,-6 0-4-16,5 0-2 0,-12 0-1 15,7 0-4-15,-1 0-6 0,-6 0-14 0,7 0-18 0,-7 0-29 16,0 0-54-16,0-4-80 0,0 4-89 15,0 0-76-15,0-4-79 0,0 4-59 0,-7-6-21 16,7 2 13-16,-6-7 13 0,6 4 36 16,-7-4 67-16,-5-1 77 0,5 1 73 0</inkml:trace>
  <inkml:trace contextRef="#ctx0" brushRef="#br0">9287 11467 99 0,'-7'-5'330'0,"1"5"59"0,6-3 59 0,-7 3-17 16,7 0-4-16,7-4 29 0,-1 4 26 0,1 0 2 0,0 0-20 16,5 0-43-16,2 0-71 0,-2 0-94 15,1 0-82-15,7 0-56 0,-8 0-32 0,8 0-27 0,-6 0-19 16,5 0-14-16,-6 0-10 0,0-3-7 0,0 3-14 0,-6 0-16 16,-1 0-28-16,1 0-48 0,-1 0-81 15,1 0-108-15,-7 3-97 0,0-3-82 0,0 0-61 0,0 0-34 0,0 0 13 16,-7 4 42-16,7-4 37 15,-6 0 30-15,6 0 52 0,-13 3 61 0,-1 2 61 0</inkml:trace>
  <inkml:trace contextRef="#ctx0" brushRef="#br0">9326 11510 59 0,'-6'4'277'0,"6"0"45"0,-8 3 28 0,8-7-25 0,0 7-13 16,8-3 0-16,-2 0 18 0,7-1 33 16,0 1 55-16,0 0 21 0,7-1-6 0,-1 1-32 0,7 0-39 15,-6-4-60-15,6 3-71 0,0 1-45 16,-1-1-38-16,2-3-24 0,-8 4-23 0,0-4-16 0,1 0-29 15,0 0-23-15,-7 0-24 0,0 4-24 16,-6-4-29-16,-1 0-33 0,0 0-45 0,1-4-80 0,0 4-119 0,-7 0-116 16,0-4-106-16,6 1-84 15,-6-1-58-15,0 1-26 0,0 3 53 0,0 0 93 0,0 0 105 16,0-8 103-16</inkml:trace>
  <inkml:trace contextRef="#ctx0" brushRef="#br0">9742 11422 44 0,'0'-3'362'16,"8"-1"84"-16,-2 4 100 0,0 0 83 0,1-4 1 15,6 4-28-15,0 0-40 0,-1 0-52 0,8 4-75 16,0-4-110-16,-1 4-102 0,7-1-65 0,0 1-43 0,1 3-26 16,-7 1-21-16,5 3-18 0,-5-1-10 0,0 1-14 15,-2 5-9-15,2-2-7 0,-7 4-9 0,-6 1-3 16,0-1-8-16,-1 0 0 0,-6 4-9 0,0-3-6 0,0-1-14 15,-6 0-14-15,-1 1-21 0,-6-1-28 16,6-4-55-16,-5 1-100 0,-8 0-106 0,0-5-106 0,1 6-95 16,-1-5-81-16,-6-4-59 0,0 4 25 15,-7-7 78-15,1 2 99 0,-1 2 108 0</inkml:trace>
  <inkml:trace contextRef="#ctx0" brushRef="#br0">8251 11268 190 0,'-20'-7'257'0,"1"0"25"0,0 0-37 16,6 3-45-16,-1 0-28 0,2 1-9 15,5 3-6-15,-6-5-7 0,7 5-7 0,-8 5-3 16,1-5 6-16,1 3 20 0,-2 5 37 0,2-1 56 16,-8 4 64-16,7 0 41 0,-7 4 14 0,8-1-15 15,-2 4-34-15,1 5-60 0,0-1-71 0,6-1-52 0,1 9-35 0,6-1-23 16,6 1-14-16,1 2-9 0,6 5-11 0,0-1-10 0,7-2-10 16,0 2-7-16,-1-3-12 0,1 0-8 15,-2-4-9-15,2 1-15 0,0-1-10 0,-1-7-18 0,7 0-18 16,-6 0-27-16,-1-4-44 0,7 1-72 15,-6-5-107-15,7 1-105 0,-9-5-106 0,9-2-97 16,-1-4-83-16,0-4-4 0,7 0 65 0,-1-4 98 16,1 1 116-16</inkml:trace>
  <inkml:trace contextRef="#ctx0" brushRef="#br0">10056 11389 166 0,'0'0'333'0,"0"0"50"0,-8 0 33 16,8 0-39-16,0 0-24 0,0 0 6 15,-6 4 21-15,6 0 22 0,6-1 1 0,-6 5-20 0,8-1-44 0,-2-3-62 16,0 7-60-16,1-4-60 16,6 4-39-16,-6 0-22 0,5 0-11 0,2 4-6 0,5-1-7 15,-6 1-1-15,6 3-4 0,-5 1-3 0,5-1-5 16,1 4-5-16,-8-4-2 0,8 5-3 0,0-6-2 16,-1 2-4-16,-5-5-8 0,4 5-7 0,2-5-7 0,-7-3-6 0,1 4-8 15,-2-4-5-15,2-3-7 16,-2 3-9-16,2-4-12 0,-8-3-16 0,1 3-14 0,-1-3-27 0,0-1-35 15,1-3-59-15,-7 3-103 16,7-3-115-16,-7 0-108 0,0-3-93 0,0 0-63 16,0-5-33-16,-7 1 25 0,7-4 81 0,-7 0 99 15,7-1 108-15</inkml:trace>
  <inkml:trace contextRef="#ctx0" brushRef="#br0">10492 11503 2 0,'6'-11'330'0,"1"0"62"16,-1 3 57-16,-6 2 36 0,0 1-4 15,0 2 22-15,0-1 9 0,0 1-1 0,0 3-19 0,-6-4-50 16,6 4-90-16,-7 4-96 0,7-1-67 16,-6 4-41-16,-1 1-18 0,-6 3-9 0,7 0-1 0,-8 4-8 15,2-1-9-15,-1 5-9 0,-1-1-7 0,2 4-12 16,-8-4-8-16,7 4-12 0,-7-3-11 0,8 3-11 0,-8-4-11 16,7 0-8-16,0 0-9 0,-7 1-6 0,7-5-8 15,7 2-8-15,-8-2-15 0,8-3-13 16,0-1-19-16,-7 2-18 0,13-5-22 0,-7 0-22 0,0-3-19 15,7 0-29-15,-6-1-54 0,6 1-97 0,0 0-94 16,0-4-86-16,0 0-73 0,0-4-57 0,0 0-13 16,-6 1 19-16,6-8 57 0,0 3 80 15,-6-3 90-15,6 1 89 0</inkml:trace>
  <inkml:trace contextRef="#ctx0" brushRef="#br0">10393 11562 151 0,'14'-4'350'0,"-8"0"62"0,8 1 68 0,-14-1 10 0,13 4 35 0,-7-4 19 16,14 4 1-16,-8-3-17 16,8 3-48-16,6 0-87 0,1-4-125 0,-2 4-95 0,1-4-59 15,0 4-39-15,7-3-23 0,-1 3-12 16,1-4-18-16,-7 0-14 0,0 4-19 0,0-3-24 0,-7-1-38 16,1 4-60-16,-6 0-94 0,-2 0-117 0,-5 0-96 0,-1 0-78 15,1 0-54-15,-7 0-12 0,7 0 32 0,-14 0 51 16,7 0 32-16,0 0 55 0,-7 4 66 0,-12 3 61 15</inkml:trace>
  <inkml:trace contextRef="#ctx0" brushRef="#br0">10622 11605 144 0,'-6'9'365'0,"-8"-6"69"0,8 4 82 0,-1-3 19 16,1 0 29-16,-1 3 4 0,7-4-14 0,7 1-27 16,-1 3-46-16,7-3-86 0,1 0-110 0,5-1-71 15,1 1-47-15,-1 0-36 0,0-4-29 0,8 3-29 0,-8-3-28 16,8 0-38-16,-8 0-45 0,0-3-46 15,0 3-57-15,1-4-109 0,0 4-148 0,-1-4-127 0,1 1-100 16,6-5-82-16,-7 1-62 0,7 0 21 16,0 0 107-16,1-1 117 0,5 1 118 0</inkml:trace>
  <inkml:trace contextRef="#ctx0" brushRef="#br0">11409 11478 165 0,'0'0'359'16,"0"-5"69"-16,-6 5 69 0,0 0 10 0,-7 0 33 0,0 5 11 15,6-2-8-15,-5 5-30 0,-2-1-48 0,8 0-90 16,-7 4-112-16,6 0-83 0,1 0-55 0,-1 0-33 0,7 0-24 16,0 0-15-16,0 0-14 15,7 0-12-15,-1 0-7 0,1 1-12 0,6-2-4 0,-1-2-11 0,2-1-7 16,-8 0-5-16,14-4-8 0,-7 1-2 0,-1 0-1 0,8-4 1 16,0 0 3-16,-1 0-1 0,1-4 4 15,0 0-5-15,-1 1 2 0,7-4 9 0,-6 0 2 0,-1-5 4 16,7 6 7-16,-12-6 11 0,5 4 4 15,-6-3 2-15,6 4 9 0,-5-4 5 16,-8 0 4-16,7 0 6 0,-6 0 6 0,-1 0 4 0,-6 0 0 16,0 0 4-16,-6 4 1 0,6 0-3 0,-7 0-2 0,-6-1-5 15,7 0-4-15,-1 5-9 0,-6-1-5 0,0 1-7 0,0-1-10 16,0 0-12-16,-1 4-17 0,-5 0-20 0,0 0-27 16,-8 4-30-16,-5 0-46 0,-1-1-92 0,1 1-136 15,-1 4-141-15,-5-2-141 0,-1 2-142 16,-1 0-45-16,-5-1 49 0,-8 4 123 0,8 0 147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31: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9385 10943 126 0,'-8'-4'300'16,"2"0"37"-16,0-3 15 0,6 3-53 0,-6-3-55 15,6 0-36-15,0-1-25 0,0 5-14 0,0-9-11 0,0 5-7 0,6 0-9 0,-6-1-3 16,6-3 0-16,0 4-1 0,2-4 0 16,-2 0 6-16,-6 0 17 0,13 0 28 0,-6-3 20 0,-1 3 10 15,1-4-3-15,-1 1-13 0,0-5-30 16,1 1-46-16,0-1-42 0,-1-3-33 0,0 1-20 0,1-1-15 15,0 2-6-15,-1-1-3 0,1 3-3 16,-1-1 1-16,1 1 0 0,-1 4 1 0,1-1-2 0,-1 0-6 16,8 1 3-16,-14 2 2 0,6 1 0 15,0 0-4-15,1 0 0 0,-1 5 3 0,-6-2-2 0,0 4-3 16,7-3-1-16,-7 3 3 0,0 1-3 0,0-1 1 16,6 0 0-16,-6 1 3 0,0 3-3 0,0-4 0 15,0 4 2-15,7-4-3 0,-7 4-1 0,0 0-1 0,0-3 3 16,0 3 2-16,6 0-4 0,-6 0 6 15,0 0-4-15,0 0 2 0,0 0 0 0,0 0-5 0,0 0 4 16,0 0 0-16,0 0 3 0,6 0-2 0,-6 0-2 16,0 0 3-16,0 0-5 0,8 0 1 0,-8 3 1 15,6-3 1-15,-6 4 0 0,6 0 1 0,1-1 0 0,0 5 3 0,5-1-4 16,-5 0-2-16,-1 1 4 16,1-1-1-16,0 4 2 0,-1 0-1 0,0-1 4 0,1 2 3 15,6 3 2-15,-6-4-3 0,-1 3 2 16,7 5 1-16,-6-1-3 0,5 0 0 0,2 4-3 0,-8-4 7 0,7 5 1 15,-6-1 0-15,6-1 3 16,-1 1 0-16,-4 0 1 0,4-4-1 0,-5 1 1 0,6-1-4 0,-7 1-2 16,1-5 1-16,-1 1-1 15,8 0-4-15,-8-1-5 0,-6-3 3 0,6 0-2 0,1-4 2 0,0 1-4 16,-7-1 3-16,0 1-3 0,6-5 0 0,-6-3-5 0,0 4-5 16,0 0-9-16,0-4-13 0,0 0-20 15,0 0-29-15,-6 0-35 0,6 0-47 0,-7-4-54 0,0 0-54 16,-5 1-51-16,-2-5-34 0,1 1-25 15,-6-4-9-15,0 3 11 0,-1-3 23 0,0 0 28 0,1 1 33 16,-1-1 28-16,0 0 23 0,1 0 16 16,-1 0 13-16,8 0 11 0,-8 0 18 0,1 4 32 0</inkml:trace>
  <inkml:trace contextRef="#ctx0" brushRef="#br0">9567 10733 17 0,'-13'-3'154'0,"0"-1"35"0,-1 1 17 16,8-1 2-16,0 4-9 16,-1 0-9-16,1 0-5 0,-1-4 2 0,7 4 3 0,0 0 3 0,0 0 2 15,0 0 2-15,0 0 3 16,7 0 4-16,-1 0 7 0,1 0 14 0,5 0 27 0,2 0 30 0,5 4 14 15,-6-4 1-15,6 0-16 16,1 4-27-16,0-4-46 0,-1 3-53 0,1-3-41 0,0 4-31 0,-7-4-22 16,-1 0-15-16,2 3-15 0,-2-3-9 15,2 0-15-15,-8 0-21 0,1 0-32 0,-1 0-68 0,1 0-102 16,-7 0-112-16,6 0-97 0,1-3-84 0,-7 3-63 0,6-4-23 16,0 1 16-16,2-1 16 0,-2 0 54 15,0 4 70-15,1-3 79 0</inkml:trace>
  <inkml:trace contextRef="#ctx0" brushRef="#br0">9971 10679 270 0,'6'0'389'0,"-6"0"62"16,6 0 28-16,1 0-49 0,0 3-37 15,6-3-8-15,-1 0 4 0,14 0 2 0,-6 0-14 0,7 0-32 0,5 0-51 16,1-3-70-16,-1 3-71 0,1-4-62 0,-1 4-45 0,1-4-34 15,-7 1-49-15,0 3-61 16,0-4-63-16,-7 4-76 0,-5 0-78 0,5-4-69 0,-12 4-41 16,6 0-19-16,-7 0-9 0,-6 0 9 15,0-3 3-15,0 3 0 0,0 0 32 0,0 0 50 0,-6-4 56 16</inkml:trace>
  <inkml:trace contextRef="#ctx0" brushRef="#br0">10413 10521 6 0,'0'-3'325'0,"0"-2"61"16,7 5 56-16,-7 0 12 0,7-3-44 0,-1 3-33 0,1 0-16 15,-1 0 7-15,7 0 20 0,0 3-7 16,7-3-38-16,-1 5-52 0,-6-5-54 0,14 3-62 0,-15-3-78 16,8 4-56-16,-1 0-42 0,-13-1-39 0,8 4-37 0,-8 1-31 15,-6-1-27-15,0 4-9 0,0 0 1 16,-6 0 14-16,0 4 18 0,-2-5 19 0,2 6 22 0,-7-2 13 0,0 1 10 15,7-4 11-15,-7 3 11 16,-1 1 8-16,2-4 5 0,-1 0 6 0,0 0 3 0,0 0 1 16,-1-3-2-16,8-2 5 0,-7 2 2 0,6-1-1 15,1 1 5-15,0-5 1 0,-1 1-1 0,1 0 0 16,6-1 1-16,0 1 4 0,0 0 2 0,0-4 12 0,6 3 16 0,7-3 23 16,-7 4 24-16,8-4 26 15,-2 0 22-15,8 4 18 0,0-4 14 0,-1 0 0 0,1 3-14 0,6-3-16 16,-1 4-14-16,2-4-27 15,-1 4-24-15,0-4-23 0,0 0-12 0,-7 3-15 0,1-3-13 0,6 0-7 16,-13 4-16-16,0-4-13 16,6 0-23-16,-11 0-36 0,4 0-63 0,-12 0-79 0,7 0-80 0,0 0-72 15,-7 0-62-15,0 0-44 0,0-4-17 0,0 4 5 0,-7-3 11 16,0-1-7-16,1-3 31 0,0 3 56 16,-2-3 65-16</inkml:trace>
  <inkml:trace contextRef="#ctx0" brushRef="#br0">10778 10507 105 0,'0'-4'336'15,"0"4"54"-15,0-4 48 0,0 4-41 0,0 4-56 0,0 0-39 0,0-1-33 16,7 5-26-16,-7-1-25 0,6 4-22 0,1 0-32 0,-1 3-32 16,1 1-31-16,-1 3-26 15,-6-4-19-15,6 6-20 0,-6-2-12 0,0 0-4 0,0-3 2 0,0 3 5 16,0 0 7-16,0-3 10 15,0-1 9-15,0 2 9 0,0-2 11 0,0-3 5 0,0 0 1 0,0 0-4 16,0-4-5-16,0 1-7 16,8-1-13-16,-8 0-7 0,0 0-9 0,6-3-6 0,-6 0 2 15,6-1-5-15,1 1-2 0,0 0-5 0,-1-4-4 0,0 3 7 0,1-3-2 16,-1 0 1-16,1 4 4 0,0-4 4 16,-1 0 5-16,0 0-7 0,1 0-3 0,0 0-5 0,-1 0-1 15,0 0-4-15,7 0 4 0,-6-4 7 16,6 4 3-16,-7 0 0 0,8-3-2 0,-8 3-3 0,7 0-9 15,-6-4-16-15,6 4-10 0,-7-4-16 16,8 4-24-16,-8 0-37 0,0 0-46 0,0-3-46 0,1 3-53 16,0-4-45-16,-1 4-34 0,-6-4-24 15,0 4-11-15,7-3-7 0,-7-1 0 0,0 1-2 0,0-1-2 16,-7-3-18-16,7 3-4 0,-6-3 28 0,-1-1 42 0,0-3 52 16</inkml:trace>
  <inkml:trace contextRef="#ctx0" brushRef="#br0">10732 10521 261 0,'0'-3'311'0,"0"-2"37"0,0 2-25 0,0 0-44 0,7-1-30 0,0 0-4 16,5 1 7-16,-4 3 19 16,11-4 17-16,-6 4 7 0,6-4 6 0,-5 4-13 0,12 0-26 15,-7 0-40-15,-6-3-41 0,6 3-43 16,1 0-47-16,-14 0-39 0,7 0-41 0,1 0-64 0,-8-4-90 15,0 4-92-15,-6 4-89 0,8-4-82 16,-8 0-67-16,0 0-33 0,-8 3 1 0,8-3-6 0,0 0 36 16,-12 4 60-16,5 0 68 0</inkml:trace>
  <inkml:trace contextRef="#ctx0" brushRef="#br0">10791 10605 256 0,'7'3'316'0,"-1"6"40"0,1-6-23 0,5 5-40 0,2-5-20 0,-1 1 7 0,6 3 21 0,1-3 33 0,-1-4 37 0,7 4 18 0,-6-4-7 16,7 0-38-16,-2 0-55 0,-5-4-65 16,0 4-72-16,-2-4-66 0,-4 1-47 0,-1-1-54 15,0 0-81-15,0 1-104 0,-7-1-114 0,1-3-108 16,0 2-101-16,5 1-75 0,-5 1-46 0,-1-4 21 0,-6 3 69 16,7 1 85-16,-7 3 98 0</inkml:trace>
  <inkml:trace contextRef="#ctx0" brushRef="#br0">11261 10462 13 0,'6'-4'343'0,"0"4"85"16,0 0 94-16,1 0 64 0,0 0 12 16,-1 0-21-16,7 4-32 0,-6 0-49 0,12 0-68 0,-5 4-88 15,5-1-108-15,-6 0-75 0,6 4-48 0,1-1-32 0,0 6-22 0,-7-2-17 16,-1 1-13-16,2 3-7 15,-8 4-6-15,0-3-4 0,1-1-3 0,-7 4-3 0,0-4-10 0,-7 4-15 16,1-4-16-16,0 0-24 16,-1 1-41-16,-6-1-74 0,-6-3-107 0,5 3-113 0,-6-3-108 0,2-4-103 15,-2 3-103-15,-7-3-14 0,2 0 68 0,-8 0 98 0,0-3 113 16</inkml:trace>
  <inkml:trace contextRef="#ctx0" brushRef="#br0">9144 10492 42 0,'0'-7'304'0,"0"3"55"0,6 1 46 0,-6-1-30 15,0 4-51-15,0-4-35 16,0 4-27-16,0-4-17 0,-6 4-15 0,6 0-13 0,0 0-8 16,-7 4 5-16,0 0 12 0,1 3 9 15,-1 0 8-15,-5 1-1 0,4 6-10 0,-4 1-31 0,-1 3-30 16,0 0-34-16,6 8-29 0,-5-5-18 0,4 10-19 0,2-2-7 0,0 0-9 16,6 0-5-16,0 0-6 15,0 5-9-15,6-5-2 0,0 0-6 0,8 0-10 0,-1-3-5 0,0 0-5 16,0 0-9-16,-1-8-16 15,2 1-22-15,5-2-34 0,1-2-71 0,0-4-116 0,-1-3-130 0,1 3-129 16,0-8-125-16,5 1-130 16,-5 0-20-16,6-1 73 0,6-3 112 0,1 0 128 0</inkml:trace>
  <inkml:trace contextRef="#ctx0" brushRef="#br0">11475 10433 145 0,'0'0'288'0,"-7"0"35"0,7 0-7 0,0 0-45 0,-6 0-39 0,6 0-29 16,0 0-20-16,0 0-11 15,6 4-10-15,1-4-6 0,-7 0-4 0,7 3-2 0,-1-3 2 0,0 4 3 16,1-4 10-16,0 4 10 0,6-1 18 0,-1 4 15 0,2-3 9 16,-2 4 5-16,8 3-5 0,0 0-19 15,-1 4-32-15,1-1-30 0,6 4-25 0,-7 1-26 16,7 3-19-16,1 3-7 0,-1-2-8 0,0 2-3 15,0-3-6-15,-1 4-2 0,2-4-4 0,-8-1-2 0,1-2-1 16,6-1-8-16,-7 1-2 0,1-1-7 16,-7-3-4-16,1-5-4 0,-2 1-4 0,1 0 1 0,0-3-6 15,-6-1-7-15,-1 0-9 0,0-3-12 0,2-4-18 0,-8 5-29 16,0-5-47-16,6 3-79 0,-6-6-92 16,0 3-91-16,0-5-84 0,0-2-66 0,0-1-40 0,0 1 4 15,0-4-2-15,0 0 41 0,-6 0 69 16,6 0 79-16,-8-3 80 0</inkml:trace>
  <inkml:trace contextRef="#ctx0" brushRef="#br0">12029 10451 99 0,'-7'-3'346'0,"7"-5"58"16,0 5 56-16,-7 3-17 0,7-4-29 15,-6 4 0-15,0 4 18 0,0-1 10 0,-2 5-6 0,2-1-29 16,-7 4-57 15,0 4-75-31,0 0-75 0,0 2-59 0,0 6-37 0,0-1-23 0,0 0-12 0,-6 3-7 0,5 1-4 0,-6 0-3 0,1-4-7 16,6 3-3-16,-6-3-10 0,-1 1-3 0,0-5-11 0,1 4-6 15,6-8-2-15,-6 1-6 0,-1 0-2 0,7-5-10 0,0 1-8 16,6-3-21-16,-5-1-26 0,4-3-33 16,8-1-57-16,-6 1-85 0,6-4-111 0,0 0-101 0,0 0-92 15,0-4-75-15,6-3-51 0,-6 0-23 16,14-1 61-16,-8 1 86 0,1 0 100 0,0-4 100 0</inkml:trace>
  <inkml:trace contextRef="#ctx0" brushRef="#br0">12022 10587 54 0,'7'0'351'0,"-1"-4"66"0,7 4 63 0,-7 0 18 0,2 0-30 16,4 0-8-16,1 0 2 0,0 0-9 15,7 0-29-15,-1 0-53 0,1 0-70 0,6-3-86 0,-7 3-81 16,1 0-59-16,0 0-37 0,-1-4-33 16,1 4-45-16,-1 0-58 0,-6 0-71 0,0 0-96 0,1 0-98 15,-2 0-87-15,-12 4-67 0,6-4-36 16,-12 3-15-16,6 5-4 0,-6-5 52 0,-7 5 73 0,0 2 84 16</inkml:trace>
  <inkml:trace contextRef="#ctx0" brushRef="#br0">12042 10715 10 0,'-7'4'320'0,"1"0"68"0,6-1 63 0,0 1 18 0,0-1-7 16,13 1 11-16,-7 0 8 0,8-4-7 15,4 3-19-15,2-3-41 0,0 0-67 0,6 0-88 0,0 0-78 16,0-3-56-16,0 3-43 0,0-4-34 0,1-3-42 0,-2 3-52 0,1-3-96 16,-6 3-135-16,0 1-136 0,-1-5-136 15,1 1-119-15,-2 3-101 0,2 1 14 0,0-1 88 0,-1 0 115 16,1 1 130-16</inkml:trace>
  <inkml:trace contextRef="#ctx0" brushRef="#br0">12640 10547 55 0,'-12'-4'333'0,"6"0"67"0,-1 1 65 0,0 3 19 15,1-4-2-15,-1 4 19 0,7 0-2 0,0 0-19 16,-6 0-34-16,12 0-69 0,-6 4-90 0,0-1-105 0,7 5-70 15,-7-1-42-15,6 4-31 0,-6 0-16 16,0 4-11-16,7-1-4 0,0 1-3 0,-1 4-2 0,0-5-6 16,0 1 2-16,2-1 3 0,4 1-2 15,-5-4 1-15,6-4-3 0,0 4 6 0,0-4-2 0,0 1-6 16,0-5-3-16,0-3-5 0,0 0-10 0,7 0-12 0,0-3-8 0,-8-1-7 16,8-3-3-16,-1 0-4 15,1-1 2-15,-7-3 4 0,6 0 14 0,1-3 19 0,-7 3 24 0,0-4 25 16,0 1 24-16,0 3 21 0,-7-5 13 15,1 6 4-15,0-1-3 0,-7 0 0 0,0 0 1 0,0 0-4 16,0 3-2-16,-7 1-2 0,7-4-2 16,-7 8-10-16,1-5-9 0,-1 5-8 0,1-5-10 0,0 5-15 15,-1-1-11-15,0 0-6 0,1 1-7 0,-7 3-6 16,0 0-7-16,0-4-5 0,0 8-12 0,0-4-18 16,-7 3-20-16,1-3-21 0,-1 4-23 0,8 0-27 0,-8 2-40 15,0-1-79-15,7-2-103 0,0 1-96 16,0 3-89-16,0-3-76 0,6-1-54 0,1 1-6 0,0 3 66 15,-1-3 89-15,1 3 100 0,6 1 99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32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13839 4187 63 0,'0'-3'288'0,"0"-1"30"0,7 0 33 0,-7 4-41 16,0-3-79-16,0-2-46 0,0 5-21 0,0 0-9 16,0 0-13-16,6 0-11 0,-6 5-9 0,7-5 7 15,-1 3 9-15,0 1 6 0,-6 0 13 0,8 3 21 0,-2 0 26 0,-6 4 6 16,0 0 4-16,0 0 3 15,-6 7-8-15,-2-3-24 0,2 7-33 0,-13 0-29 0,-1 4-28 0,0-1-28 16,-6 5-23-16,7-1-18 16,-7 0-10-16,0 1-6 0,0-5-2 0,7-3-2 0,-1 0-3 0,0-4 0 15,7 0-2-15,1-2-1 0,4-2 0 0,2-3 0 0,6 0 2 16,-6 0 2-16,6-4 1 0,0 1-1 16,0-1 3-16,0-3 2 0,6-1 2 0,-6 1 2 0,6 0 5 15,2-1 6-15,-2 1 1 0,7-4-1 16,0 4-3-16,0 0-4 0,-1-1-6 0,2-3-4 0,-1 3 0 15,7 1-3-15,-8-4-1 0,8 4-3 16,0-1 0-16,-1 1 2 0,1 0-1 0,-8-1-1 0,8 2 0 16,-7-3 3-16,7 2-2 0,-8 0-1 15,2-4-5-15,-1 4-11 0,-7 0-26 0,7 0-49 0,-6-4-73 16,-1 3-85-16,1-3-82 0,-7 4-69 0,7-4-43 0,-7 0-16 0,0 0 13 16,0 0 32-16,0-4 30 15,0 1 4-15,-7-1 2 0,0-4 27 0,1 0 39 0,-1 1 45 0</inkml:trace>
  <inkml:trace contextRef="#ctx0" brushRef="#br0">13852 4561 117 0,'0'-4'320'0,"0"0"41"0,0 1 40 15,0-1-53-15,7 4-71 0,-7 0-43 0,0 0-18 0,0 4-12 0,6-1-15 16,-6 5-11-16,0-1-13 16,-6 0-13-16,6 4-15 0,0 1-15 0,-7-1-14 0,7-1-17 15,-6 5-18-15,6-4-14 0,-7 0-17 16,1 4-12-16,-1-4-11 0,1 0-10 0,6-1-7 0,-6 1-25 15,-2 0-40-15,2-4-46 0,-7 1-51 16,6 0-51-16,1-1-50 0,0-3-32 0,-7-1-17 0,-1-3-8 0,2-3-4 16,-2-1-26-16,-5 1-19 15,6-5 13-15,-6 0 34 0,-1-3 44 0</inkml:trace>
  <inkml:trace contextRef="#ctx0" brushRef="#br0">13384 4542 73 0,'-8'0'273'0,"8"-3"30"15,0 3 27-15,0 0-66 0,8-4-61 0,-2 4-33 16,7-4-19-16,0 4-15 0,6-3-17 0,7-1-20 0,1 0-22 16,5-3-19-16,-6 3-18 0,13-3-14 0,-6 0-10 15,5-1-7-15,2 1-4 0,-7 0-2 0,-1 3-1 0,-6-3-1 0,1 3-1 16,-2 1-2-16,-5 0 0 0,-8-2-2 16,8 1-3-16,-13 4-4 0,6-3-2 0,-7 3-3 0,1 0-5 15,-1-4 1-15,-6 4-1 0,7 0 1 16,-7 0 2-16,0 0 2 0,7 0 3 0,-7 0 5 0,0 0 1 15,0 0 2-15,0 4 4 16,0-1 8-16,0-3 4 0,0 4 10 0,6 4 12 0,-6-5 10 0,0 5 7 16,0-1 6-16,0 0 5 15,0 0-2-15,6 5 0 0,-6-5-2 0,0 4-1 0,0 0-2 0,0 0-1 16,0 0 2-16,0 0-2 0,0 0-2 0,0-4-4 0,0 0-8 16,0 5-6-16,0-5-11 0,0-3-7 15,0-1-4-15,0 1-5 0,0-1-3 0,0 1-3 0,0 0 1 16,7-4 0-16,-7 0-1 0,0 3 0 15,0-3 0-15,0 0 0 0,0 0-8 0,0 0-12 0,7-3-17 16,-7 3-19-16,6-4-21 0,-6-3-14 16,6 3-8-16,1-3-4 15,-1 0 4-15,1-1 9 0,0 0 14 0,5-2 5 0,-4 2 9 0,4 1 10 0,8-4 12 0,-7 4 11 16,-1-1 7-16,8 1 12 0,-7 3 9 0,0 1 10 16,0-1 9-16,-6 4 12 0,0 0 10 0,5 4 11 15,-5-4 9-15,6 3 7 0,-7 5 6 16,1-5 2-16,-7 5-2 0,0-1 3 0,0 0-4 0,0 1 0 15,0-1-5-15,-7 0-7 0,1 4-3 0,0-4-5 16,-1 2-6-16,-6-6-9 0,7 4-8 0,-8 0-3 16,8-3-7-16,-7 0-7 0,6-1-8 15,-6-3-21-15,1 0-31 0,4 0-47 0,-4 0-62 0,-1-7-73 0,0 0-70 16,6 0-61-16,-5-4-76 0,4-5-10 16,2 2 33-16,6-1 53 0,0-3 65 0</inkml:trace>
  <inkml:trace contextRef="#ctx0" brushRef="#br0">14341 4249 49 0,'13'0'296'15,"-7"-3"29"-15,0 3 20 0,2 0-41 0,-8 0-86 0,6 0-56 16,0 3-27-16,-6-3-10 0,6 4-9 16,-6 4-12-16,8-5-18 0,-2 4-18 0,-6-3-16 0,0 3-15 15,6 0-10-15,-6 4-11 0,0-3-4 16,7-2-5-16,-7 6-3 0,0-4-3 0,0-1-1 0,0 0 0 15,0 1 1-15,-7-1-9 0,7 0-14 16,0-3-16-16,-6 3-18 0,6-3-22 0,0 0-21 0,-6-1-12 16,6 1-6-16,0-4-3 0,0 0 0 15,-8 0 0-15,8 0 2 0,0 0 0 0,0-4 3 0,0 4 12 16,0-3 13-16,0-1 17 0,0 0 19 0,0-3 17 0,0 3 19 16,0-3 8-16,0 3 10 0,0-3 4 0,0 0 9 15,8-1 8-15,-8 1 4 0,6 3 5 16,-6-3 2-16,6-1 10 0,-6 2 0 0,7-3 2 15,-1 2 5-15,1 0 5 0,0 0 7 0,5 3 4 16,-6-3 5-16,8 0 8 0,-8 3 9 0,8 0 14 16,-1 1 8-16,-7-5 3 0,8 8 0 0,-8-3-6 0,6-1-9 15,-5 4-16-15,6 0-15 0,-6-4-12 0,5 4-10 0,-4 4-9 0,-8-4-8 16,6 4-7-16,0-1-6 16,-6 1-5-16,0 3-2 0,0 1 0 0,-6-1-2 0,0 0-3 0,-2 1-2 15,2 2 0-15,-7-3 2 16,0 5-2-16,6-6-2 0,-5 3-3 0,-2 2 3 0,2-4-2 0,-1-3-1 15,-1 3 0-15,2-3 3 16,4-1 2-16,-4 1 0 0,6-4 3 0,-1 4 3 0,0-4 4 0,1 0 1 16,-1 0 2-16,1-4 2 15,0 0 5-15,6 1 2 0,-8-1 4 0,8 0 1 0,0 1 4 0,0-1 4 16,8-3 8-16,-8 3 11 0,6 4 12 16,-6-4 15-16,6 1 6 0,-6 3 0 0,7-4-5 0,-1 4-9 15,1 0-10-15,0 0-12 0,-1 0-5 0,6 0-4 0,-4 0-9 16,-2 4-5-16,7-4-8 0,-6 0-6 15,-1 3-6-15,1 1-4 0,-1-4-3 0,0 4-13 0,2-4-30 16,-8 3-39-16,0 1-39 0,0 0-44 16,0-1-38-16,-8 5-31 0,-4-5-15 0,5 5-2 0,-13-1 5 15,8 0 15-15,-8 4 20 0,0 0 29 0,-5 0 34 0,-1 0 36 0,-1 0 33 16,1 0 28-16,-6 0 28 16,5 0 22-16,-5 0 21 0,6-4 20 0,-7 5 17 15,7-5 22-15,0 4 12 0,7-4 8 0,-1 0 3 16,7-3 5-16,0 0 9 0,0-1 5 0,7 1 9 0,6-4 11 15,0 4 12-15,0-4 8 0,6 0 3 16,7 3 6-16,7-3 12 0,6-3 25 0,0 3 25 16,7 0 37-16,5-4 20 0,-5 0-1 0,13 1-18 0,-7-1-43 15,0-3-46-15,7 3-60 0,-7-3-46 0,-1 3-30 16,-5-3-20-16,-7 3-10 0,0-3-6 0,1 3-10 0,-9 0-10 0,-4 1-23 16,-1-1-40-16,0 1-73 15,-6-1-85-15,-1 4-82 0,0-4-74 0,0 4-54 0,2 0-28 0,-8-3 19 16,0 3 43-16,0-4 53 15,-8 4 54-15,2-4 53 0,0 1 46 0,0 3 38 0,-8-3 30 0,8-2 27 16,-7 1 27-16,7-3 27 16,-8 3 27-16,8-3 28 0,-8 3 26 0,8 1 20 0,-7-5 14 31,7 5 16-31,-8-5 10 0,8 5 9 0,0-1 7 0,0 1 7 0,-2-1 11 0,2 0 8 0,6 1 6 0,-6 3 1 16,6-4 0-16,-7 4-5 0,7 0-11 0,-6 0-17 0,6 0-19 15,0 0-16-15,-7 0-14 0,7 0-5 16,0 4 3-16,0-1 10 0,0 1 15 0,-7 0 14 0,7 3 17 15,0 0 18-15,0 4 10 0,0 0 10 16,0 4 9-16,0 0 11 0,0-1 7 0,0 1 7 0,0 3 2 16,0 0-10-16,7-3-14 0,-7 3-20 15,7 1-28-15,-7-5-33 0,6 5-23 0,-6-5-15 0,0 1-14 16,0 0-13-16,7-4-3 0,-7 3-4 0,0-3-3 16,0 1-3-16,0-2 4 0,0 1 0 0,0-4-1 15,0 0 4-15,0-3-5 0,0 4-1 0,0-4-2 0,0 0-3 16,0-4-9-16,0 3-22 0,-7-3-23 15,7 0-39-15,-6-3-43 0,-1 3-44 0,0-8-42 0,1 4-25 16,0-4-12-16,-2 1 8 0,2 0 25 16,0 0 36-16,0-4 45 0,-1 4 43 0,0-1 40 0,1 1 32 15,-1 3 29-15,7-3 24 0,-6 7 25 0,6-4 26 0,0 1 22 0,-6-1 17 16,6 4 6-16,-8 0-6 16,8 0-10-16,0 0-12 0,-6 0-10 0,0 0 3 0,6 4 6 0,-6-1 14 15,-2 1 10-15,-4 3-5 16,5-3-7-16,-6 3-19 0,0 1-19 0,1-4-21 0,-8 2-20 0,7-2-32 15,-1 0-59-15,2-1-82 0,-2 1-91 16,2-4-87-16,-2 4-88 0,1-8-50 0,1 4-21 16,-2-7-23-16,8 3 20 0,0 0 53 15,-1-2 66-15,7-2 67 0</inkml:trace>
  <inkml:trace contextRef="#ctx0" brushRef="#br0">14360 4652 42 0,'26'0'310'0,"-6"4"45"0,6 0 47 0,-7-1 3 0,1 1-50 16,6 3 7-16,-7-3 51 15,7 0 51-15,-6 3 18 0,7-3-19 0,-9 0-37 0,2-1-71 16,0 0-95-16,-1 1-83 0,1-4-57 16,-1 4-33-16,1-4-21 0,-7 3-20 0,0-3-11 0,-7 4-11 15,8-4-8-15,-8 0-9 0,1 0-9 0,-7 0-13 0,6 0-30 16,-6 0-34-16,0 0-64 0,6 0-95 16,-6 4-106-16,0-4-92 0,0 0-74 0,0-4-59 0,0 4-23 15,-6-4 7-15,6 1 22 0,0-5 55 16,0 2 73-16,0-2 78 0</inkml:trace>
  <inkml:trace contextRef="#ctx0" brushRef="#br0">14855 4345 170 0,'0'0'325'0,"0"3"42"0,7-3 46 0,-7 0-70 16,6 4-49-16,-6 0-11 0,7-4 7 0,5 3 8 0,-4 1 8 16,11 0 7-16,-6-1 0 0,6 1-17 15,7-4-27-15,1 7-37 0,-8-3-48 0,8 0-50 0,-2-1-47 16,-5-3-37-16,0 4-29 0,-8-1-23 15,8 1-44-15,-7 0-73 0,-7-1-90 0,0 1-95 0,2 0-87 16,-8-1-75-16,-8 1-41 0,2 0 2 16,0-1 22-16,-7 1 8 0,0 0 30 0,-6 3 53 0,-1-2 62 15,0 1 58-15</inkml:trace>
  <inkml:trace contextRef="#ctx0" brushRef="#br0">14895 4542 118 0,'-8'8'282'0,"8"-1"36"15,-6 0 22-15,0 1-52 16,6-1-36-16,6 0-9 0,-6 0 12 0,6-2 22 15,8 2 30-15,-1 0 27 0,0-3 19 0,6-1 1 16,-5 1-18-16,5 0-38 0,7-4-54 0,-6 0-62 0,6-4-62 0,-7 0-49 16,7 1-54-16,-6-1-78 15,-1-3-109-15,1 0-113 0,-8-5-107 0,8 5-100 0,-13-4-73 16,6 0-24-16,-7 0 12 0,1 0 32 0,-7 0 66 0,6-4 80 16,-6 5 82-16</inkml:trace>
  <inkml:trace contextRef="#ctx0" brushRef="#br0">15311 4348 170 0,'6'0'340'16,"2"0"47"-16,-2 4 56 0,0-4-43 0,0 0-19 0,8 4 24 0,-1-1 42 15,-1-3 17-15,2 4-16 0,-2 0-44 0,2-4-73 0,-1 0-91 0,0 3-91 16,0-3-66-16,-1 0-38 16,-4 0-44-16,4 0-73 0,-12 0-121 0,7 0-129 0,-7 4-127 15,0-4-117-15,0 4-77 0,-7-4-58 16,1 3 43-16,0 5 89 0,-8-5 106 0,2 4 105 0</inkml:trace>
  <inkml:trace contextRef="#ctx0" brushRef="#br0">15305 4531 82 0,'0'11'299'16,"0"-3"42"-16,0-1 51 0,0 0-31 0,6 1-46 0,-6-1-5 0,6-4 15 16,2 1 16-16,-2 0-6 15,0-4-18-15,0 0-44 0,1-4-55 0,13 0-57 0,-14 1-56 0,14-4-44 16,-8-4-34-16,2 0-14 15,5 0-20-15,-5-4-24 0,4 4-14 0,-4-7-13 0,6 3-11 0,-7-3-7 16,7-1 7-16,-2-3 15 0,-4 4 12 16,5 0 13-16,1 3 13 0,-8-3 8 0,2 7 1 0,-1-4 5 15,-7 8 7-15,8-1 9 0,-8 2 5 0,0-3 5 0,0 6 6 16,2 3 3-16,-8-4 1 0,6 4 4 16,7 4 13-16,-7-1 12 0,1 1 15 0,0 1 12 0,-1 1 3 15,7-3-8-15,-13 6-13 0,7-6-16 16,-1 5-16-16,0-5-17 0,-6 1-10 0,0 0-7 0,7-1-30 15,-7 1-62-15,0 0-83 0,0-1-82 16,-7 1-82-16,1-4-71 0,0 4-38 0,-1-4 7 0,-6 3 34 16,7-3 46-16,-8 0 51 0,1 4 39 15,7-4 22-15,-8-4 18 0,2 4 29 0,6 0 39 0,-1-3 52 16,0 3 59-16,1 0 72 0,6-4 73 0,-7 4 51 16,7 0 31-16,0 0 12 0,0 0 10 0,0 4 6 15,0-4 6-15,7 3 11 0,-7 1 14 0,6 3 23 0,-6 1 25 16,7-1 23-16,-7 0 16 0,0 4 3 15,0 0-14-15,0 0-30 0,-7 0-39 0,1 4-53 0,-7-4-55 16,7 3-42-16,-8-2-36 0,-6 2-23 16,8-3-27-16,-8 0-34 0,7-4-44 0,1 4-61 0,-8-3-59 0,7-1-59 15,6 0-51-15,-6-3-29 16,7 3-5-16,-2-3 10 0,2-4 19 0,0 3 21 0,6-3 29 16,-6 0 26-16,6 0 26 0,0 0 32 0,6 0 35 0,-6 0 34 0,6 0 33 15,0 0 35-15,2 0 31 16,-2 0 32-16,0 5 27 0,8-5 21 0,-1 4 22 0,-1 3 17 0,8 0 21 15,-7 0 18-15,13 0 18 16,-6 0 22-16,0 5 19 0,-1-5 15 0,7 0 13 0,-6 1 12 16,-1-1 8-16,-6 0-2 0,6-3-13 15,-5 4-24-15,-2-5-34 0,-5 0-41 0,0-3-42 0,6 4-45 0,-13-4-50 16,6 0-77-16,0 0-97 0,-6 0-100 0,7-4-102 0,-7 1-90 16,7 0-65-16,-7-5-27 0,0 1 24 15,6-1 11-15,-6-3 55 0,0 0 69 0,0-4 76 0</inkml:trace>
  <inkml:trace contextRef="#ctx0" brushRef="#br0">16053 4198 110 0,'0'0'315'0,"-6"0"38"0,6 0 38 0,0 0-50 15,-6 0-57-15,6 4-31 0,0-4-15 16,6 3-13-16,-6-3-21 0,6 4-34 0,1 0-39 0,0-1-39 15,6 1-34-15,-7 0-25 0,1-4-19 16,-1 3-29-16,-6 1-39 0,7 0-51 0,-7-1-58 16,0 1-60-16,0 0-56 0,0-1-35 0,0 1-16 15,-7 0-11-15,7-4-20 0,-6 4 20 0,-1-4 37 0,-6 3 42 16</inkml:trace>
  <inkml:trace contextRef="#ctx0" brushRef="#br0">15943 4314 7 0,'-7'9'257'0,"1"-6"33"0,-1 5 38 16,7-5-36-16,0 5-37 0,0-5-15 15,7 1 2-15,-1 0 8 0,7-1 9 0,0 1 2 0,7-4 0 16,0 0-2-16,-1 0-9 0,7 0-19 16,-6 0-30-16,-1-4-33 0,1 1-39 0,0-5-54 0,-1 5-75 15,-6-5-92-15,6 5-96 0,-13-5-99 0,8 1-97 0,-8 2-71 16,8-1-42-16,-8 3-19 0,-6-6 4 16,0 6 49-16,0-1 69 0,-6 1 76 0</inkml:trace>
  <inkml:trace contextRef="#ctx0" brushRef="#br0">16080 4286 93 0,'-7'3'314'16,"-6"1"47"-16,6 3 51 0,1 1-18 15,0-2-46-15,-1 6-11 0,0-4 4 0,7 3-1 0,0 0-28 16,-6 0-45-16,6-4-56 0,6 4-59 0,-6-4-51 0,0 4-44 0,7-4-23 16,-7 1-30-16,0-5-42 15,0 5-59-15,0-5-70 0,0 1-71 0,0 0-71 0,0-4-53 0,0 3-27 16,7-3-5-16,-7-3 18 15,6 3 26-15,-6-4 27 0,6 0 8 0,1 1 29 0,0-1 43 0</inkml:trace>
  <inkml:trace contextRef="#ctx0" brushRef="#br0">16210 4296 14 0,'0'0'275'0,"7"0"47"0,-7 0 50 0,0 4-16 0,0 1-38 15,0-2-22-15,0 3-13 16,0 3-18-16,0-6-31 0,0 5-43 0,6-1-45 0,-6 0-45 0,0-3-36 15,0 0-28-15,0-1-25 0,0 1-32 16,0 0-40-16,0-1-44 0,0-3-49 0,0 0-53 0,6 0-46 16,-6 0-32-16,0-3-13 0,0 3 0 15,0-4 14-15,0 4 15 0,0-4 5 0,0 1 7 0,7-1 21 16,-7-3 28-16</inkml:trace>
  <inkml:trace contextRef="#ctx0" brushRef="#br0">16282 4235 105 0,'0'0'189'0,"0"0"-19"0,0 0-39 0,0 0-46 0,0 0-32 15,0 0-21-15,0 0-11 0,0 0-2 16,0 0 0-16,0 0 5 0,0 0 7 0,0 0 7 0,0 0 10 16,0 0 7-16,0 0 7 0,0 0 6 0,0 0 7 0,0 0 9 15,0 0 6-15,0 0 5 0,0 0 4 16,0 3 3-16,0-3 3 0,0 0-1 0,0 4-1 0,0-4-3 15,0 4-2-15,0-1-6 0,0-3-5 16,0 4-5-16,0 0-7 0,0-4-6 0,0 4-4 0,0-4 0 16,0 3-1-16,0-3-3 0,0 4-1 15,0-4-4-15,0 0-6 0,0 3-6 0,0-3-4 0,0 4-7 16,0-4-3-16,0 4-3 0,0-1 1 0,0-3-4 0,0 4-2 16,0 3-4-16,6-4-2 0,-6 1-3 15,0 4-1-15,0-5-6 0,0 0-2 0,0 2 0 0,0-1-2 16,0-1 1-16,0 1-3 0,0-4-7 0,0 4-26 15,0-4-41-15,0 0-50 0,0 0-61 0,0-4-60 16,6 4-53-16,-6-4-32 0,0 1-16 0,0-6-31 16,7 6-1-16,-7-3 29 0,0 1 43 0,0 1 46 15</inkml:trace>
  <inkml:trace contextRef="#ctx0" brushRef="#br0">16366 4164 100 0,'0'-2'203'0,"0"2"3"0,0-4-36 0,0 4-43 16,0-4-28-16,0 4-18 0,0 0-10 0,0 0-6 0,0 0 2 0,0 0 5 16,0 0 13-16,0 4 18 0,0 0 16 15,0-2 9-15,0 2 10 0,0 4 2 0,0-4 0 0,0 3-4 16,0 1-4-16,7-1-1 15,-7 4-9-15,0-4-11 0,0 0-8 0,0 4-12 0,0 0-5 0,0 1-13 16,0-5-7-16,6 7-8 16,-6-3-12-16,0 1-6 0,0-3-17 0,0 3-5 0,7-4-8 0,-7 3-3 15,0-4-12-15,0 4-25 0,0-4-36 0,0-3-50 0,0 3-51 16,0-3-53-16,0 3-44 0,0-3-32 16,-7-4-13-16,7 3-15 0,0 1-35 0,-6-4 2 0,6 4 26 15,-7-4 38-15</inkml:trace>
  <inkml:trace contextRef="#ctx0" brushRef="#br0">16242 4414 131 0,'0'4'268'16,"-6"-4"32"-16,-1 0-4 0,7 0-58 16,0 3-39-16,-6-3-18 0,6 0-9 0,0 4-9 0,0 0-4 15,6-1-10-15,-6 5-8 0,0-1-10 0,7 1-5 0,-7-1-1 16,6 4-7-16,-6 0-1 0,0 0-2 0,7 3-3 15,-7-3-7-15,7 0-10 0,-7 4-8 0,6-4-9 16,-6 0-12-16,0 0-16 0,6 3-11 16,-6-5-10-16,0 1-11 0,7-3-6 0,-7 1 0 0,0-1-5 0,0 0-9 15,0-3-18-15,0 0-23 0,0-4-30 0,0 3-39 0,0-3-33 16,-7 0-29-16,1 0-15 16,0-3-6-16,-1-1 5 0,0 0 13 0,-6-3 24 0,7 0 27 0,0-1 31 15,-1 1 26-15,-6 0 25 16,7-5 18-16,-8 5 13 0,8 0 11 0,-1 0 13 0,1-1 16 0,-1 1 19 15,1 3 23-15,-1 1 23 16,1-5 24-16,6 8 23 0,0-3 16 0,0 3 15 0,0-4 9 0,0 4 4 16,0 0 5-16,0 0-5 15,6 0-4-15,1 0-7 0,-1 4-11 0,1-4-8 0,-1 0-14 0,7 3-18 16,-7-3-20-16,8 0-24 0,-8 0-20 0,8 4-19 0,-2-4-14 16,1 0-12-16,1 0-7 0,-2 0-3 15,2 0-1-15,-8 0-2 0,7 0-12 0,-6 0-13 0,-1 0-13 16,7 4-16-16,-7-4-21 0,2 0-23 15,-8 3-8-15,6 1-5 0,-6 0-3 0,0-1 8 0,-6 1 12 16,6 0 14-16,-8 3 14 0,2-4 15 16,0 5 13-16,-1-5 7 0,-6 6 9 0,0-2 7 0,0 0 3 15,-6 0 5-15,5 0 2 0,-5-3 3 16,-1 3 2-16,0 1 3 0,8-5 1 0,-8 5-1 0,1-5 0 16,-1 1 1-16,7 3 2 0,0-3 0 0,0-4 1 0,7 4 2 15,-8-1 5-15,14 1 8 0,-6-4 10 16,6 0 15-16,0 4 17 0,0-4 21 0,6 0 12 0,1 0 5 15,0 0 13-15,6 4 6 0,0-4 4 16,0 3 1-16,7-3 2 0,-8 0-2 0,8 0-17 0,5 3-14 16,-5-3-19-16,0 0-24 0,6 0-17 15,-7 0-14-15,1 0-4 0,6 0-4 0,-7 0-2 0,1 0 1 16,0 0-2-16,-7 0 1 0,7 0-2 0,-8-3-2 0,8 3-4 0,-14 0-1 16,7 0 1-16,-6 0-5 15,0-3-6-15,-1 3-12 0,0 0-26 0,-6-4-53 0,7 4-85 0,-7-4-102 16,0 0-100-16,-7-3-99 15,1 3-79-15,0-3-62 0,-1 0-23 0,0-1 47 0,1 1 78 0,-1-1 94 16,1-2 98-16</inkml:trace>
  <inkml:trace contextRef="#ctx0" brushRef="#br0">16751 4253 58 0,'-7'-4'285'0,"0"4"30"0,1 0 28 0,6 0-48 0,-7 0-65 16,7 0-37-16,0-3-19 0,0 3-12 0,0 0-16 0,7 0-19 16,-1 0-23-16,8 0-21 0,-2 0-18 15,2 0-13-15,-2 0-8 0,8 0-10 0,-7 0-6 0,0 0-8 16,6 0-3-16,-5-4-5 0,-8 4-5 15,7 0-1-15,-6 0-3 0,-1 0-2 0,1 0-2 0,-1 0 1 16,-6 4 4-16,0-4 7 16,6 3 6-16,-6 5 9 0,0-1 5 0,-6 4 5 0,6-4 1 0,0 4-1 15,0 4 1-15,0-4 1 0,0 4 7 0,0-1 5 0,0 1 10 16,0 0 8-16,0-1 8 0,0 4 7 16,6-3 2-16,-6 0 2 0,0-3 2 0,0 2 4 0,0-3 0 15,0-1-5-15,0-2-3 0,0-1-5 16,0-3-3-16,0 3 0 0,8-3 3 0,-8-4 8 0,0 3 8 15,0 1 1-15,6-4-4 0,-6 4-13 16,6-4-12-16,1 0-18 0,-7 0-12 0,6 0-12 0,1 0-8 16,0-4-7-16,-1 4-9 0,0-4-21 15,0 1-50-15,2-5-83 0,-2 5-108 0,0-8-106 0,1 3-101 16,0-2-75-16,-7-1-40 0,0 0 14 0,0 3 28 0,-7-3 52 0,0 0 73 16,-5 4 80-16</inkml:trace>
  <inkml:trace contextRef="#ctx0" brushRef="#br0">16770 4452 45 0,'-7'10'275'16,"-5"-3"35"-16,5 4 37 0,0-4-36 16,-6 5-38-16,7-2-8 0,0 1 4 0,-8 0 4 0,8-3-10 15,0 3-21-15,-1-4-31 0,7 0-36 0,-7 1-29 0,1-1-16 16,6-4-7-16,-7 5-5 0,7-5-3 16,0 6-6-16,0-6-7 0,0 4-4 0,0-3-1 0,0-1 3 0,0 1 6 15,7 3 4-15,6-3-3 16,0-1-8-16,7 1-9 0,-1 4-19 0,1-5-14 0,6-3-8 15,0 4-8-15,6-4-5 0,1 0-5 16,-1-4 1-16,1 4-6 0,0-3-3 0,-7-1-1 0,6 4 0 0,-6-4-3 16,0 0-6-16,-6 1-1 15,-1 3-1-15,0-4-4 0,1 4-4 0,-7-3-1 0,-6 3 0 16,-1-4-2-16,7 4-3 0,-13 0-4 0,6 0-13 16,-6 0-20-16,8 0-32 0,-8-4-57 0,0 4-88 15,0 0-98-15,-8 0-84 0,8-3-70 0,-6 3-55 0,0-4-21 16,-1-3 18-16,7 0 20 0,-6-1 29 0,6 0 56 15,0-2 68-15,0 2 70 0</inkml:trace>
  <inkml:trace contextRef="#ctx0" brushRef="#br0">17382 4162 168 0,'0'0'343'16,"7"0"51"-16,-7 2 58 0,6-2-40 0,-6 4-21 0,7-4-6 0,-7 8-4 16,6-8-27-16,0 8-43 15,2-8-59-15,-8 3-76 0,6 1-85 0,-6 0-99 0,6-1-104 0,-6-3-107 16,0 4-110-16,0-4-99 15,0 3-77-15,-6-3-49 0,0 0 3 0,-2 4 52 0,2-4 79 0,-7 0 84 16</inkml:trace>
  <inkml:trace contextRef="#ctx0" brushRef="#br0">17258 4231 28 0,'-6'7'269'0,"-1"-3"32"0,7 3 34 0,-6 1-35 0,0-1-51 15,-1 0-31-15,0 4-17 0,7-4-18 16,0 0-26-16,-6 5-34 0,6-6-38 0,0 3-33 0,0-2-25 15,0-3-20-15,-6-1-25 0,6 5-21 16,0-8-27-16,0 3-22 0,6-3-21 0,-6 0-16 0,0 0-7 16,6 0 1-16,-6-3 8 0,7-1 15 15,6 0 17-15,-7 1 22 0,1-1 21 0,6 0 19 0,0 1 23 16,0 3 20-16,0-4 16 0,0-1 15 0,-6 2 18 0,6 3 16 16,-1-3 13-16,-4 3 9 0,4-3 5 15,-6 3-1-15,1-5-8 0,0 5-16 0,-1 0-17 0,-6 0-20 0,7 0-18 16,-7 0-14-16,0 0-8 0,0 5-11 15,0-5-15-15,0 3-18 0,0-3-20 0,0 3-18 16,0 0-13-16,-7 2-4 0,7-5 3 16,-6 4 11-16,6-1 13 0,0 1 16 0,0-4 14 0,-7 4 12 15,7-4 8-15,0 3 8 0,0-3 5 0,7 4 5 16,-7-4 2-16,0 4 8 0,0-4 8 0,6 0 9 16,-6 0 10-16,0 0 7 0,0 3 5 0,7-3 3 0,-7 0 2 0,0 0-2 15,0 0 1-15,0 0 0 16,6 0 1-16,-6 0 0 0,0 0-4 0,0-3-4 0,6 3-6 0,-6 0-3 15,0 0-2-15,0-4-3 16,8 4 2-16,-8 0 1 0,0 0 5 0,0 0-1 0,0 0 1 0,0 0 2 16,0 0-2-16,0 0-2 15,0 0-2-15,0 0-5 0,0 0-8 0,0 0-5 0,0 0-8 0,0 0-3 16,0 0-5-16,0 0 0 0,0 4 4 0,0-4 5 0,0 3 7 0,-8 1 8 16,8 0 6-16,0-1 7 15,0 5 1-15,0-1 1 0,0-3-2 0,0 3-4 0,0 0-2 0,0-3-7 16,0 3-4-16,0-3-6 15,0-1-3-15,0 5-5 0,0-5-8 0,0 1 1 0,0 3 1 16,8-3-1-16,-8 3 0 0,0-3 2 16,0 1 3-16,0-2-2 0,6 0-4 0,-6 1 1 0,0 0-7 15,0-1-21-15,0-3-32 0,0 4-41 0,0-4-52 16,0 0-52-16,0-4-45 0,0 4-27 0,-6-3-11 16,6-1 6-16,-8-3 17 0,8 4 19 0,-6-2 15 0,0 1 15 15,-1 1 9-15,1-1 13 0,-1 4 20 16</inkml:trace>
  <inkml:trace contextRef="#ctx0" brushRef="#br0">17343 4440 100 0,'-6'0'176'0,"-1"0"2"0,7 3-18 16,-6-3-24-16,6 0-14 0,-7 0-6 0,7 0 4 16,0 0 6-16,0 0 7 0,7 0 5 15,-7 0 2-15,6 0-1 0,1 0-3 0,-1 0-2 0,0-3-4 0,2 3-7 16,4 0-6-16,-6-4-9 0,8 4-10 0,-8 0-15 0,1 0-15 16,-1 0-15-16,0 0-16 15,2 0-10-15,-8 4-11 0,6-1-6 0,-6 6-3 0,0-6-2 0,0 4-1 16,0 0-4-16,-6 1 1 0,-2 2 1 15,2-2-2-15,0-1 0 0,6 4-1 0,-7-4 2 0,1-3 2 16,-1 3 4-16,7 1 7 16,-7-5 13-16,7 5 18 0,0-5 19 0,0 1 22 0,0 0 21 0,0-1 21 15,7 1 23-15,0 0 12 0,-1-1 5 16,1 1-4-16,5-1-17 0,-4 1-31 0,4-4-23 0,2 0-23 16,-2 0-24-16,-5 0-33 0,6-4-53 0,-6 1-67 0,-1-1-94 15,0 1-92-15,1-1-87 0,0-3-69 16,-7-1-36-16,0 1-4 0,-7 0 2 0,0-1 18 0,1 1 49 15,0 3 66-15,-8 1 65 0</inkml:trace>
  <inkml:trace contextRef="#ctx0" brushRef="#br0">17337 4487 86 0,'-7'8'309'16,"1"-4"48"-16,-1 3 55 0,0 4-24 0,1-4-16 0,0 8 18 0,-1-4 36 16,0 3 17-16,1-3-14 15,0 4-44-15,-1 0-63 0,0-4-84 0,1 3-88 0,-1-3-64 0,-5 0-42 16,5 0-37-16,-6 0-67 15,-1-3-97-15,8-1-95 0,-7 1-88 0,0-5-75 0,0 0-52 0,7 1-5 16,0-4 37-16,-2-4 51 16,2 4 54-16,0-3 51 0,6-4 53 31,6 3 56-31,-6-3 59 0,6 3 58 0,8 0 60 0,-8 1 57 0,7-1 54 0,0 4 47 0,0 0 40 0,7 0 34 0,-7 4 34 0,13-1 29 16,-6 1 34-16,-1 0 31 0,7 3 21 0,0 1 7 15,0-5-22-15,0 4-45 0,1 0-59 0,-1-3-71 16,-1 0-64-16,1-1-57 0,0 2-38 0,-6-3-46 0,-7-2-95 0,7 0-128 15,-8 0-138-15,2-2-135 16,-1-3-120-16,-1 2-106 0,-4-1 14 0,4 0 85 0,-6 1 112 16,2-5 124-16</inkml:trace>
  <inkml:trace contextRef="#ctx0" brushRef="#br0">17988 4660 224 0,'12'3'432'0,"2"1"85"0,-8 3 117 0,1-3 46 0,-7 3-51 16,0 1-55-16,7 2-52 0,-7-2-66 15,0-1-104-15,0 5-127 0,0-6-88 0,0 2-58 0,0 0-36 16,0-1-33-16,-7 0-44 0,-6 4-87 16,7-4-159-16,-14 1-172 0,7-1-172 0,0 0-162 0,-6-3-62 15,5-1 33-15,-5 1 129 0,-1 3 156 0</inkml:trace>
  <inkml:trace contextRef="#ctx0" brushRef="#br0">18541 4092 35 0,'7'-4'239'0,"-7"4"27"0,6 0 6 0,-6 0-45 0,7 0-39 16,0-3-23-16,-1 3-13 0,0 0-8 0,8 0-10 0,-8 0-12 16,0 0-17-16,1 0-15 0,6 0-13 15,-6 0-8-15,-1 0-6 0,8 0-3 0,-8 0-1 0,0 0-3 0,0 3-10 16,2-3-13-16,-8 0-10 15,6 4-11-15,-6-4-8 0,0 3-14 0,6 1-15 0,-6 0-23 0,-6-1-31 16,6 2-38-16,-6-2-40 0,6 0-37 16,-8 1-27-16,2-4-15 0,0 4-10 0,0 0-14 0,-2-4-21 15,-4 3 10-15,-1-3 22 0,6 0 30 0</inkml:trace>
  <inkml:trace contextRef="#ctx0" brushRef="#br0">18483 4154 29 0,'-7'0'217'16,"7"4"26"-16,-6-4-8 0,6 4-33 0,0-4-26 0,0 2-10 15,0 2-4-15,0 4-2 0,0-4-2 16,0 3-9-16,6 1-10 0,-6-1-17 0,0 0-15 0,7 4-19 16,-7-4-19-16,0 1-19 0,0-1-16 15,0 0-12-15,0 1-10 0,0-1-11 0,-7-3-13 0,7 3-20 16,0-3-24-16,0-1-23 0,0 1-15 0,0-4-17 0,0 0-7 16,0 0 0-16,0 0 4 0,0 0 8 15,0-4 9-15,0 1 15 0,0-1 20 0,0 0 25 0,7 1 26 16,-7-1 25-16,6-3 19 0,8 3 22 15,-2 0 20-15,2-3 16 0,5 3 18 0,-6-3 16 0,6 3 19 16,1 1 10-16,0-1 16 0,5 4 17 0,-5-4 16 16,6 1 8-16,-6 3 5 0,5 0 4 0,-5-4-10 0,0 4-21 15,-1 0-30-15,1 0-31 0,-7 0-30 16,0 0-33-16,0 0-32 0,-7 0-23 0,1 4-42 0,-7-4-50 16,0 3-67-16,0 1-68 0,-7 0-66 0,1 3-66 0,-7-3-36 15,0 3-9-15,0-3 17 16,-1 3 28-16,2-3 32 0,-8 3 29 0,1-3 11 0,5 3 12 0,-4-3 22 15,-2-1 28-15</inkml:trace>
  <inkml:trace contextRef="#ctx0" brushRef="#br0">18554 4330 128 0,'-6'4'241'0,"6"-1"20"0,-7-3-21 0,7 4-36 0,0-4-18 16,7 4-7-16,-1-4 4 0,1 3 5 0,6-3 4 0,1 0 10 16,4 0 8-16,2-3 14 0,7 3 6 15,-1-4 1-15,-1 4-10 0,1-4-26 0,-6 1-37 0,-1-1-49 0,1 4-70 16,-8-4-91-16,2 1-94 15,-1-1-97-15,-6 4-96 0,-1-5-82 0,-6 2-58 0,0 3-43 0,-6-3 20 16,-1 3 57-16,0 0 74 16,-5 0 77-16</inkml:trace>
  <inkml:trace contextRef="#ctx0" brushRef="#br0">18588 4305 100 0,'-8'0'304'0,"8"3"34"0,-6-3 37 16,6 3-44-16,-6 0-58 0,6 6-31 0,0-6-16 0,-7 5-19 15,7 3-28-15,0-4-38 16,0 4-38-16,0 0-35 0,0 0-27 0,0 3-13 0,0-3-3 0,0 4-5 16,7-4 2-16,-7 5 5 0,0-6 11 15,0 5 16-15,6-5 17 0,0 2 26 0,2-2 14 0,-2 1 14 16,6 0 11-16,2-3 10 0,-1-1 9 0,-1 0-7 0,2 1 13 0,-2-1 6 16,2 0-8-16,5-3-17 15,-5-1-21-15,4 1-4 0,2 0-32 0,0-1-20 0,-1-3-14 16,-5 5-4-16,5-5-4 0,1 0-6 15,-8 4 3-15,8-4-1 0,-7-4 5 0,0 4-1 0,7 0-1 16,-7-5-4-16,-1 5-2 0,2-3-4 16,-8 3-3-16,1-4-3 0,-1 4-2 0,1-4-3 0,0 1-6 15,-7-1-6-15,0 1-17 0,6-1-25 0,-12-3-37 16,6 3-68-16,-7-7-120 0,0 4-135 0,1-4-128 16,-1-4-109-16,1 1-87 0,-8-5-50 0,14 1 59 0,-6-4 107 15,12 3 122-15,2-3 120 0</inkml:trace>
  <inkml:trace contextRef="#ctx0" brushRef="#br0">19304 4136 214 0,'6'-4'390'0,"-6"1"54"0,0 3 45 0,0-4-57 0,0 8-76 16,0-4-56-16,-6 3-45 0,-1-3-36 0,0 7-39 0,-6-3-42 16,1 3-51-16,-2 1-67 0,2-2-72 15,-8-2-70-15,0 4-64 0,7 0-62 0,-7-1-50 0,1 0-19 16,0 0 2-16,6 1 18 0,-1-5 21 15,2 1 19-15,-2 0 6 0,8-1-3 16,-7 1 10-16,13 0 21 0</inkml:trace>
  <inkml:trace contextRef="#ctx0" brushRef="#br0">19043 4242 94 0,'7'0'234'0,"-7"0"19"0,6 4-14 0,-6-4-33 0,7 0-27 0,-1 0-13 0,0 0-8 0,1 3-3 0,0-3-6 0,-1 4-9 0,-6-4-9 0,6 4-4 15,1 0-5-15,0-1 1 0,-1 1 4 16,1 3 7-16,6 0 9 0,-7-3 3 0,1 6 6 0,-1-1 4 15,0-3-5-15,2 6-3 0,-8-1-5 16,6 0-1-16,-6 0-7 0,6 0-15 0,1 0-9 0,-7 0-20 0,0-1-14 16,0-2-21-16,0 3-16 0,0-4-11 15,0 0-9-15,0 1-4 0,0-1-8 0,0 1-4 0,6-5-8 16,-6 1-11-16,0 0-24 0,0-1-39 0,0-3-47 0,0 0-50 16,0 4-49-16,0-4-43 15,0 0-31-15,0 0-15 0,-6 0-5 0,6-4 0 0,0 4 5 0,-7-3 11 16,7-1 17-16,0-3 29 15,0 4 21-15,0-6-26 0,0 2 6 0,0 0 21 0,0-1 25 0</inkml:trace>
  <inkml:trace contextRef="#ctx0" brushRef="#br0">19206 4311 122 0,'0'-3'240'0,"0"0"21"16,0 3-29-16,0-5-48 0,0 5-36 0,0-4-22 0,0 4-16 15,6-3-11-15,-6 3-12 0,7 0-10 16,-7-4-12-16,6 4-3 0,0-3 1 0,2 3 3 0,-2-4 6 16,0 4 5-16,8 0 5 0,-8-3 4 15,0 3 2-15,7 0-2 0,-6 0-4 0,0 0-7 0,-1 0-7 16,0 0-5-16,1 3-11 0,-7-3-6 0,7 0-12 0,-1 4-5 0,0-4-2 16,1 3-5-16,-1 1 0 0,-6-1-2 15,7 1 2-15,0 1-2 0,-7-2-4 0,6 3-3 0,-6-1-1 16,0 2-1-16,0-3 0 15,0 3-1-15,0 1 4 0,0-5 2 0,-6 5-2 16,6-1 5-16,-7 0 2 0,0 1 0 0,7-1-1 16,-6 0 0-16,-1-3-3 0,1 3-5 0,0-3-5 0,-1 3 0 0,0-3-2 15,1-1 1-15,0 1 3 0,-1 0 3 0,0-4 4 0,1 3 7 16,6-3 9-16,-7 4 8 0,7-4 7 16,-6 0 5-16,6-4-3 0,0 4-4 0,-6-3-10 0,6-1-9 15,0-3-10-15,0 3-7 0,6-3-4 16,-6-1-3-16,0-2-2 0,6 2-2 0,1-3-4 0,-1 4 4 15,8-4-1-15,-8 0-1 0,7 4 0 16,0-4-1-16,0 2-1 0,0 0-4 0,0 0-1 16,1-1-1-16,-2 3-2 0,1-1 1 0,0 1 1 15,0 0 4-15,1-1 2 0,-2 5 3 0,-5-5 3 0,6 5 1 16,-7-1 1-16,1 4 2 0,-1-4 2 0,-6 1 0 0,0 3 0 0,7 0-1 16,-7 0 0-16,0 0 0 15,7 0-2-15,-7 0 1 0,0 3 3 0,0 1 5 0,0 0 8 16,0 3 6-16,0 0 8 0,0 1 7 15,0-4 3-15,0 3 5 0,6 0 7 0,-6 0 5 0,0 0 0 16,6 0 2-16,-6-3 2 0,7 4-5 16,6-5-12-16,-7 5-13 0,1-4-13 0,6-1-7 0,-6 1-8 15,5 0-3-15,2-1-1 0,-2 1 4 0,2 0 2 16,-8-4 2-16,7 3-3 0,1 1-5 0,-2 0-3 16,-6-4-3-16,1 3 7 0,0 1-5 0,-1 3 1 0,1-3 7 0,-1 0 8 15,-6 3 20-15,0 0 9 16,0 0 16-16,-6 1 11 0,-1-1 9 0,7 4 1 0,-6-4-10 0,-8 4-4 15,8-2-10-15,-6 1-11 16,-2-3-13-16,8 1-7 0,-7-5-6 0,-1 4-11 0,2-3-2 0,-2 0 0 16,2 0-2-16,-8-1-5 15,7-3-12-15,-7 4-16 0,1-4-21 0,-1-4-15 0,8 4-15 0,-2 0-10 16,2-3-7-16,-2-1 4 0,8 4 11 0,-7-4 8 0,6 0 13 16,1 1 11-16,6-1 13 0,-7 1 16 15,7-1 8-15,0 0 14 0,0 1 18 0,0-1 22 0,7 0 20 16,-7 1 24-16,6 0 27 0,1-2 13 15,6 1 2-15,-7 4-9 0,8-3-10 0,-2-1-18 16,2 0-21-16,-2 1-14 0,1-1-8 0,1 4-10 16,-2-4-5-16,-5 1-7 0,6-1-8 0,0 0-9 0,-7 4-19 15,8-3-25-15,-8 3-63 0,0-4-113 0,2 0-130 0,-8 4-131 16,6-3-128-16,-6-1-129 0,6 1-43 16,-6-1 54-16,0 0 101 0,0 4 120 0,0 0 130 0</inkml:trace>
  <inkml:trace contextRef="#ctx0" brushRef="#br0">19876 4139 236 0,'0'-3'296'0,"0"3"37"0,-6 0-28 0,6 0-48 0,0-4-36 0,0 4-23 16,0 0-15-16,0 4-13 0,0-4-5 0,0 3 0 0,0 1 16 16,6-1 28-16,-6 5 31 15,0 2 41-15,0-1 24 0,0 2 8 0,8 3-17 0,-8 1-32 0,0-4-41 16,6 7-54-16,-6-3-43 15,6 3-38-15,0-4-23 0,-6 5-16 0,7-4-15 0,-7-1-6 16,7 5-5-16,-1-5-6 0,-6 1-2 16,0-1-3-16,0-3-4 0,7 4-2 0,-7-8-4 0,0 4-2 0,0-7-2 15,0 4-5-15,0-5-14 0,0 1-23 0,0-4-37 0,0 4-57 16,0-4-88-16,0-4-88 0,0 4-79 16,0-4-64-16,0-2-46 0,0-3-12 0,0 2 27 0,0-4 35 15,6 0 18-15,-6 0 23 0,0 0 47 16,7 0 52-16,0 0 52 0</inkml:trace>
  <inkml:trace contextRef="#ctx0" brushRef="#br0">20032 4150 43 0,'0'-4'296'0,"0"-3"42"16,0 7 35-16,0-3-36 0,0-1-57 0,0 8-36 0,8-4-13 16,-8 7-2-16,0 0-2 0,0 1-4 15,0 2-1-15,6 6-5 0,-6-5-5 16,0 7-3-16,0-4 0 0,6 5 2 0,-6-1-8 0,0-3-13 15,0 2-23-15,0-2-26 0,7 0-30 0,-7 0-33 0,0 0-29 16,0-4-22-16,7-4-19 16,-7 4-36-16,0-7-54 0,0 3-82 0,0-4-94 0,0-3-94 0,6 0-82 15,-6 0-55-15,0-7-27 0,0 0 19 0,7 0 30 16,-7-4 16-16,6 0 32 0,-6-4 55 0,6 4 58 16</inkml:trace>
  <inkml:trace contextRef="#ctx0" brushRef="#br0">20163 4205 123 0,'13'0'301'0,"-7"4"40"0,-6 0 35 16,8 3-42-16,-2 0-38 0,-6 4-16 0,6 0 6 0,1 1 3 16,-7-2 4-16,6 5-5 0,1-5-13 15,-7 5-14-15,6 0-26 0,-6-4-33 0,7 0-41 0,-7 0-37 16,0 0-36-16,6-3-35 0,-6-1-40 0,0-3-49 0,0-1-67 16,0 1-80-16,6-1-82 0,-6-3-76 0,-6-3-61 15,6-1-39-15,0-3-10 0,0 0 7 0,-6-1-12 16,6-3 16-16,-7 0 44 0,1 0 58 15,6-3 60-15</inkml:trace>
  <inkml:trace contextRef="#ctx0" brushRef="#br0">20190 4088 217 0,'12'-3'343'0,"-5"-1"39"0,6 0 25 16,-7 4-72-16,7 0-60 0,1 0-32 0,-2 0-16 0,8 0-19 15,-7 0-22-15,0 0-32 0,6 4-35 16,-5-4-36-16,-1 0-32 0,-7 0-21 0,7 0-17 0,-6 0-7 15,-1 0-11-15,0 0-9 0,-6 0-10 16,8 0-8-16,-8 0-2 0,-8 4-1 0,8-1 2 0,-6 1 10 16,0-1 7-16,-8 5 11 0,8 0 3 15,-7-5 4-15,7 4 7 0,-1 1 14 0,-6 2 18 0,7-3 22 16,-1 1 26-16,7 2 26 0,0 2 25 0,0 3 23 0,0-4 21 16,0 3 10-16,7 1 3 0,-1 0-7 15,-6 0-14-15,6-1-23 0,1-3-34 0,-7 3-30 0,7 0-25 16,-7-2-23-16,6-1-17 0,-6 0-11 15,7-3-3-15,-7-1-5 0,0-3-12 0,0-1-26 0,0 1-47 16,0 0-76-16,0-4-94 0,0-4-92 16,0 4-82-16,0-4-61 0,0-3-25 0,-7-4 15 0,7 4 39 15,-6-4 49-15,6 0 44 0,0-1 39 0,0-3 36 16,0 5 38-16,0 3 51 0</inkml:trace>
  <inkml:trace contextRef="#ctx0" brushRef="#br0">20346 4253 48 0,'0'-7'166'0,"6"3"60"0,1-3 34 0,-1 3-10 0,0 0-12 15,1 1-15-15,6-1-8 0,-7 4 0 16,8-4 0-16,-1 4-1 0,0 0-6 0,-7 0-11 0,7 0-9 15,1 0-11-15,-2 4-2 16,-5-4-6-16,6 4-2 0,-7-4-1 0,7 3-2 0,-6 1-3 0,6 3-10 16,-7-3-11-16,1 0-18 15,0-1-15-15,-7 5-17 0,6-1-15 0,-6 0-12 0,0 1-9 0,0-1-8 16,-6 0-11-16,6 0-7 0,-7 1-27 0,0-2-52 0,-5 3-77 16,5-6-88-16,0 1-87 0,-6 0-82 15,1-1-58-15,-2 1-24 0,2-4 12 0,-2 0 39 0,1-4 40 16,0 4 33-16,0-3 17 0,7-1 12 15,0 0 29-15,6-3 35 0</inkml:trace>
  <inkml:trace contextRef="#ctx0" brushRef="#br0">20385 4296 221 0,'0'-3'269'0,"0"3"23"0,0 0-15 0,0 0-24 0,0 0-11 15,6 3 1-15,-6 1 1 32,6 1 9-32,-6 1 5 0,0 2 3 0,0 3-9 0,0-4-13 0,-6 4-8 0,0 0-19 0,-8 4-30 0,8-4-37 0,-7 3-33 15,0-3-32-15,-6 0-32 0,5 0-49 16,1 0-63-16,-6-2-72 0,6-3-69 0,7 2-64 0,-8-5-58 0,8 1-32 15,-1-4-6-15,1 0 17 0,-1 0 26 16,7-4 33-16,0 4 39 0,0-3 47 0,7 3 52 16,-1-4 56-16,1 4 54 0,-1 0 47 0,8 0 41 15,-2 0 34-15,2 0 28 0,-2 4 19 0,1-1 11 16,1-3 9-16,5 4 10 0,1 3 6 0,-1-3 11 0,0 3 11 0,1 1 19 16,0-1 17-16,-1-4 18 0,1 5 9 15,0-5 7-15,-8 1-3 0,1 0-17 0,1-1-32 0,-2 1-40 16,2-4-37-16,-8 4-42 15,0-4-58-15,1 0-76 0,-7 0-84 0,6 0-87 0,-6 0-84 0,0 0-85 16,7-4-60-16,-7 0-25 16,0-3-4-16,0 0-14 0,0-4 25 0,0 0 58 0,0 0 66 0,0-4 66 15</inkml:trace>
  <inkml:trace contextRef="#ctx0" brushRef="#br0">20710 4099 167 0,'13'-7'348'0,"0"0"43"15,-6 3 40-15,6 0-63 0,-7 4-85 16,0-3-60-16,2 3-45 0,-8-5-37 0,6 5-39 0,0 0-48 16,-6 0-54-16,7 0-63 0,-7 5-61 15,-7-5-60-15,7 3-55 0,-6 1-40 0,0-4-28 0,-2 7-22 16,-4-3-9-16,6-1 26 0,-8-3 37 0,8 4 43 0</inkml:trace>
  <inkml:trace contextRef="#ctx0" brushRef="#br0">20677 4125 165 0,'0'0'285'0,"0"4"48"0,8-4 4 16,-8 0-28-16,12 3-16 0,-6-3 4 15,1 0 18-15,6 4 20 0,0-4 17 0,1 0 15 16,-2 0 2-16,2 0-27 0,5-4-46 0,1 4-57 16,0-3-63-16,-8-1-75 0,8 0-102 0,-7-3-132 0,-1 7-127 15,-4-8-116-15,4 5-104 0,-6-1-73 0,-6 0-19 0,0 1 45 16,0 3 46-16,0-4 35 0,-6 4 59 16,0-3 64-16,0 3 56 0</inkml:trace>
  <inkml:trace contextRef="#ctx0" brushRef="#br0">20801 4129 90 0,'-6'7'278'15,"-1"3"40"-15,-5 2 24 0,4 3-38 16,2-1-27-16,-6 1-9 0,5 3 12 0,0 0 20 0,1 1 14 0,6-1 10 16,-7 3-2-16,1 2-20 15,-1-1-36-15,0 0-51 0,1-4-48 0,0 4-47 0,0-4-48 16,6-3-31-16,-8 4-34 0,2-8-46 0,0 3-70 0,6-7-88 16,-7 1-78-16,7-1-79 0,-6-3-61 15,6-1-36-15,-7-3-5 0,7 0-3 0,0-3-9 0,0-1 29 16,0-3 52-16,7 3 59 0</inkml:trace>
  <inkml:trace contextRef="#ctx0" brushRef="#br0">20768 4257 105 0,'0'-8'291'0,"8"5"34"0,-2-1 21 16,7 0-56-16,-7 1-55 0,8-1-37 0,-2 0-21 0,2 4-15 15,-2-3-16-15,2 3-13 0,-1-4-19 16,-1 4-15-16,-4 0-13 0,4-4-14 0,1 4-15 0,-6 0-15 15,-1 0-15-15,1 0-11 0,-1 0-8 16,-6 0-4-16,0 0-4 0,0 4-1 0,0 0 1 0,0-4 0 16,0 3 0-16,-6 5-1 0,6-5-4 15,-7 1-4-15,1 0-3 0,6-1-6 0,-7 1-6 0,0 0-10 16,7 0-5-16,-6-1-7 0,0-3-4 0,6 4 2 0,-6-4 0 16,6 0 6-16,0 0 7 0,-8 3 9 15,8-3 7-15,-6 0 3 0,6 0 6 0,0 0 3 0,-6 4 2 16,6-4 3-16,0 0 2 0,0 0 0 15,-7 4 3-15,7-4 2 0,0 0 3 0,0 0 0 0,0 0 3 16,0 0-2-16,0 0-2 0,0 0-1 16,0 0-2-16,0 0-4 0,-6 0-8 0,6 0-10 0,0 3-10 15,0-3-15 17,0 0-13-32,-7 0-13 0,7 0-9 0,-7 0-6 0,1 0-1 0,6 4 3 0,-6-4 8 0,0 0 9 0,-2 3 13 0,2-3 12 0,0 4 9 15,-8-4 10-15,8 3 8 0,6 1 6 0,-7-4 4 16,1 0 3-16,6 5 6 0,-6-5 7 0,6 0 8 0,6 0 9 0,0 0 10 15,1 0 7-15,-1 0 7 16,8-5 7-16,-2 5 8 0,2 0 6 0,-2 0 5 0,2 0 8 0,-1 0 4 16,-1 0 5-16,2 0 2 15,-2 0 0-15,-5 0-1 0,6 0-4 0,-6 0-4 0,-1 0-11 0,-6 0-13 16,7 0-14-16,0 0-15 0,-7 0-14 0,0 0-9 0,0 0-8 16,6 5-6-16,-6-2-8 15,-6-3-8-15,6 3-13 0,0-3-12 0,-7 3-11 0,0 2-9 0,7-1 1 16,-6-4 4-16,-1 3 9 15,1-3 7-15,-1 4 10 0,0-4 5 0,-5 0 3 0,6 4 2 0,6-4 0 16,-8 0 0-16,8 0-1 16,-6 3 0-16,6-3-2 0,-6 0-3 0,6 0-3 0,-7 0-3 0,7 0-4 15,0 0-5-15,0-3 0 0,0 3 4 0,0 0 3 16,0-4 8-16,0 4 9 0,0 0 7 0,0 0 10 16,0 0 10-16,0 0 6 0,7 4 18 0,-7-1 17 0,0 5 16 15,6 3 11-15,0 0 9 0,2 0 6 16,-8 3 0-16,6 4-1 0,0-3 1 0,0 3-2 0,-6-3-1 15,7 0 9-15,-7-1 7 0,7 1 11 16,-7 0 14-16,0-4 17 0,6 0 17 0,-6-4 5 0,0 4-3 16,0-7-13-16,0 3-19 0,-6-3-19 15,6-1-28-15,0 1-22 0,-7-1-16 0,7-3-18 0,-7 0-11 16,1 0-25-16,-6 0-43 0,4-3-62 0,-4-1-75 0,-1-3-70 16,-1 3-70-16,2-3-52 0,-8 0-24 15,7-4-9-15,-7 0 8 0,8 0 7 0,-8 0-15 0,7-4-8 16,0 4 26-16,6 0 44 0,-6 0 52 15</inkml:trace>
  <inkml:trace contextRef="#ctx0" brushRef="#br0">21271 4059 114 0,'6'-4'331'0,"7"4"46"16,-6 0 43-16,-1 0-44 0,-6 4-60 0,7-4-49 15,-1 4-39-15,-6-1-38 0,6 0-38 0,-6-3-44 0,7 8-48 0,-7-4-54 16,0 0-52-16,0-1-46 0,-7 1-44 16,1 3-37-16,6-3-24 0,-13 4-1 0,7-5 18 0,-1 4 30 15,-6 1 37-15,7-5 35 0,-8 4 27 16,8-3 25-16,-1-1 24 0,1 5 20 0,-1-4 22 0,7 0 23 15,-6-4 23-15,6 2 21 0,0-2 15 16,0 0 4-16,6 0 2 0,-6 0-3 0,7 0-3 0,-1 0-3 16,7 0-5-16,-7 0-8 0,2 0-7 15,-2 0-8-15,0 0-10 0,1 0-15 0,0 0-11 0,-1 0-13 16,1 0-2-16,-1 4-5 0,-6 1 4 0,6-2 15 0,1 5 17 0,-7-1 24 16,7 4 12-16,-1 0 21 15,-6 3 10-15,6-3-4 0,1 4-11 0,0 0-14 0,-1-1-11 0,7 0-21 16,-13 1-17-16,6 0-20 15,1-4-8-15,0 4-11 0,-7-4-8 0,6 0-7 0,-6-4-10 16,0 4-22-16,0-7-37 0,0 3-46 16,0-3-45-16,0-1-46 0,-6-3-35 0,6 4-14 0,0-4 2 0,-7 0 12 15,0 0 17-15,1-4 16 0,0 4 16 0,-7-3 16 0,6-5 20 16,-6 5 25-16,0-4 30 0,0 3 27 16,-6 0 26-16,5-3 19 0,2 3 18 0,-2-3 18 0,8 3 21 15,-7-3 25-15,6 3 27 0,1 1 30 16,6 3 27-16,-7-4 12 0,7 0 2 0,7 4 0 0,-7-3 0 15,6 3-4-15,7-4 3 0,0 4 3 16,1-4-1-16,-2 4-6 0,2 0-21 0,-1-3-19 0,-1 3-28 16,2 0-27-16,-8 0-22 0,7-4-19 15,-6 4-23-15,-1 0-43 0,1 0-49 0,-1 0-49 0,-6 0-48 16,6 4-43-16,-6-4-25 0,-6 3 2 0,6 5 19 0,-6-5 28 16,-1 5 33-16,-6-1 38 15,6 0 38-15,-5 1 28 0,-2-1 24 0,-5 4 21 0,6-4 21 0,0 0 23 16,-1 1 21-16,8-1 29 0,-7 0 26 15,7-3 31-15,-1 3 31 0,1-3 26 0,6 3 28 16,0-3 32-16,0 4 38 0,6-5 34 0,1 5 17 16,12-5-1-16,-5 1-21 0,5-4-39 0,1 4-47 0,6-4-52 0,0 3-43 15,-7-6-31-15,7 3-18 0,0-4-14 0,-6 4-14 16,-1-4-14-16,1 1-12 0,-1-1-11 16,-6 0-20-16,0 1-26 0,1-5-43 0,-2 4-72 0,2 1-115 0,-8-5-115 15,0 5-109-15,1-5-91 16,-1 5-62-16,1-5-45 0,-7-3 48 0,7 4 87 0,-7 0 102 0,0-4 104 15</inkml:trace>
  <inkml:trace contextRef="#ctx0" brushRef="#br0">21804 4195 121 0,'27'-8'324'0,"-1"1"51"0,-7 3 57 0,7 1-15 0,0-2-11 16,-6 1 27-16,5 4 31 15,-5-2 2-15,0 2-29 0,-1-4-66 0,-5 4-79 0,-2 0-100 16,-6 0-82-16,2 0-51 0,-2 4-26 15,-12-2-14-15,-2 2-10 0,2 4-2 0,-6 3-4 0,-8-3-4 16,7-1-2-16,-7 4-3 0,0 0 1 16,1-4-1-16,6 0 0 0,0 4 5 0,1-3-3 0,4-4 0 15,2 3-1-15,0-4 4 0,6 5 1 0,0-5-1 0,6 1 1 0,0-1 7 16,8 1-2-16,-8-1-4 16,7 1 1-16,0 1 0 0,0-2 2 0,7 0-4 0,-8 5 4 0,2-4 0 15,-1-1 1-15,-7 5 2 16,8-1 0-16,-8 0-1 0,0 1-3 0,0-1 6 0,2 0 0 0,-8 4-3 15,0-3 2-15,0 2 6 0,0-2 1 16,-8-1 0-16,8 4 3 0,-6-4 2 0,0 1-3 0,0-1-2 16,-1-2-2-16,0-2-11 15,7 0-9-15,-6 1-15 0,-1-4-16 0,1 0-25 0,0 0-42 0,-2 0-43 16,-4-4-43-16,6 1-29 0,-8 0-15 0,1-2 4 0,0-2 27 16,0 3 39-16,-7 0 46 15,8-3 35-15,-1 0 28 0,-1 3 22 0,8-3 23 0,-7 3 33 0,6 0 43 16,7 1 47-16,-6-1 59 0,12 1 46 15,-6-1 31-15,7 0 9 0,6-3-16 0,-7 3-28 0,8 1-42 16,5-1-34-16,-5-3-30 0,4 3-23 16,2-3-21-16,-1-1-14 0,1 5-16 0,0-5-14 0,-1-4-21 15,1 6-22-15,0-2-34 0,-1-3-54 0,1 4-76 0,-1 0-93 16,0-4-81-16,1 4-66 0,-7-1-42 16,0-3-6-16,0 4 42 0,1 0 73 0,-8 3 76 0,7-3 74 15,-7 7 68-15,8-4 56 0,-8 0 47 16,0 4 50-16,14 0 51 0,-7 0 59 0,0 0 55 0,6 0 55 15,1 4 48-15,0-4 36 0,5 4 23 16,-5-4 7-16,6 3-4 0,-6-3-23 0,5 0-40 0,-5 0-59 16,-7 0-56-16,7-3-56 0,-7 3-73 15,-6 0-79-15,5-4-105 0,-5 4-107 0,-7-4-103 0,7 4-99 16,-7-3-69-16,0-1-36 0,-7 1-19 0,0 3 34 0,1-4 67 0,-7 4 82 16,0 0 86-16</inkml:trace>
  <inkml:trace contextRef="#ctx0" brushRef="#br0">22319 4249 37 0,'-7'12'268'0,"1"-5"34"0,-1 4 38 0,1-4-34 16,6 3-34-16,0 2-14 0,0-6 3 0,0 6 1 0,0-4-6 15,0-5-19-15,0 5-23 0,6-5-21 0,-6 5-17 0,0-8-17 0,7 3-18 16,-7 1-21-16,6-4-23 16,1 0-24-16,-7 0-27 0,7 0-34 0,-1 0-34 0,0-4-35 0,1 1-35 15,6-5-33-15,-13 1-25 16,6 0-9-16,1-4 5 0,0-1 13 0,-1 1 23 0,-6 0 25 15,7-3 23-15,-1 0 21 0,-6-1 15 16,6-4 15-16,-6 5 11 0,0-4 12 0,0 3 15 0,0-1 26 16,0 2 37-16,0 3 42 0,0 4 41 15,0 0 38-15,0-1 28 0,0 5 5 0,0 0-8 0,0 3-17 16,0 0-21-16,0 3-26 0,0 0-32 0,0 9-24 0,0-5-22 0,0 7-25 16,0-2-20-16,7 2-14 15,0 5-10-15,-1-1-4 0,8 4-4 0,-2 0-4 0,1 0 0 0,0 4-2 16,6-5 3-16,-5 5 0 15,5 0-3-15,-6-5 1 0,0 5-3 0,1-8 1 0,-2 5-3 0,2-9 2 16,-2 5 1-16,1-9-2 16,-6 1 1-16,0 0-8 0,5-7-14 0,-4 3-32 0,-2-3-55 0,0-4-68 15,0 4-85-15,1-8-76 0,0 0-65 0,-1 1-50 16,1-5-20-16,-1 1 5 0,0-4 24 0,-6 0 23 16,8-4 0-16,-2 1 37 0,0-4 51 0,-6-5 55 0</inkml:trace>
  <inkml:trace contextRef="#ctx0" brushRef="#br0">22664 4139 163 0,'0'-7'376'0,"0"-4"76"0,0 7 88 0,0 1 19 0,0 0 12 16,0 3-14-16,0 0-30 15,0 3-45-15,6-3-71 0,-6 3-106 0,7-3-116 0,0 4-75 16,-7 0-47-16,6-4-29 0,-6 4-28 0,0-1-37 0,7 1-87 16,-7-1-152-16,0 1-162 0,6-1-163 15,-6 1-168-15,0 0-68 0,0 0 32 0,0-4 122 0,0 0 146 16</inkml:trace>
  <inkml:trace contextRef="#ctx0" brushRef="#br0">23179 3979 3 0,'0'-5'331'0,"0"5"60"0,0-3 57 0,0 3 19 16,0 0-58-16,0 0-44 0,0 0-15 15,0 0 2-15,6 3-3 0,-6 2-6 0,0-2-16 16,0 4-31-16,0-3-43 0,-6 7-48 0,6-4-36 0,-7 8-39 0,7-4-25 16,-7 4-19-16,1 2-12 15,0 2-3-15,-8-1-11 0,8 1-5 0,-7-1-5 0,7 3-6 0,-8-1-7 16,2 1-8-16,-2-2-5 15,-5-5-8-15,6 5-3 0,-6-5-5 0,5 1-11 0,2-5-20 0,-2 2-24 16,8-6-34-16,-7 3-63 16,6-2-95-16,0-3-108 0,7-1-93 0,-6-3-80 0,6 0-65 0,0 0-21 15,-6 0 21-15,6-3 31 0,6-5 44 0,-6 5 69 0,6-6 77 16,-6 3 75-16</inkml:trace>
  <inkml:trace contextRef="#ctx0" brushRef="#br0">23211 4129 74 0,'13'-4'281'0,"1"0"39"0,-2 4 28 0,1 0-39 0,1 0-35 16,-2 4-16-16,8-4 6 0,-7 7 18 0,7-3 23 15,-1 3 17-15,0 0 17 0,-5 1 2 0,5-2-9 0,1 6-31 16,0-4-46-16,-1-1-51 0,0 0-53 0,0 0-42 0,-5 1-36 16,-1-1-26-16,6-3-15 15,-12-1-11-15,6 1-9 0,-6 0-12 0,-1-1-18 0,-6-3-28 0,6 4-59 16,-6-4-88-16,7 4-95 15,-7-4-86-15,0 0-76 0,0 0-59 0,-7 0-25 0,1 0 9 16,6 0 3-16,-6-4 25 0,-1 4 56 0,-6-4 68 16,6 4 74-16</inkml:trace>
  <inkml:trace contextRef="#ctx0" brushRef="#br0">23146 4268 52 0,'0'0'291'15,"-7"0"40"-15,7 3 40 0,0-3-44 0,0 0-47 16,14 4-27-16,-2-4-7 0,2 4 7 0,-1-4 4 0,6 3 4 16,0-3-9-16,-5 4-26 0,-1-4-36 15,7 3-43-15,-14-3-41 0,6 0-39 0,2 4-44 0,-8-4-48 16,1 0-54-16,-7 0-62 0,6 0-61 0,-6 0-63 0,-6 3-48 16,6-3-31-16,-7 0-12 0,1 0-2 15,0 4-7-15,-8 1-15 0,2-2 18 0,-2-3 39 0,1 3 47 0</inkml:trace>
  <inkml:trace contextRef="#ctx0" brushRef="#br0">23127 4348 253 0,'-7'4'321'0,"7"0"45"16,0-4-13-16,0 3-35 0,7-3-18 0,-1 4-6 0,0-4 0 0,1 0 0 15,6 4-2-15,-7-4-10 0,8 0-26 0,-8 0-43 0,7-4-47 16,0 4-71-16,-6-4-92 0,5 1-102 16,-4 3-94-16,-2-8-86 0,7 8-76 15,-13-3-51-15,6-5-16 0,1 8 13 0,0-3 24 0,-1-1 24 16,-6 0 13-16,0 1 37 0,0 3 43 0,0-4 43 0</inkml:trace>
  <inkml:trace contextRef="#ctx0" brushRef="#br0">23263 4323 217 0,'-6'3'287'0,"6"1"35"0,0 0-6 16,-7 3-20-16,7 0-12 0,-6 1 3 15,6 3 11-15,0 3 15 0,0-3 14 0,0 4 18 0,0-4 5 16,0 3-8-16,0 1-24 0,0-4-40 0,6 4-41 0,-6-4-51 16,0-4-44-16,7 1-35 0,-7-1-21 15,0-4-13-15,6 1-14 0,8 0-9 0,-8-4-10 0,0 0-13 16,8-4-12-16,-2-3-10 0,1 3-15 15,1-7-19-15,-2 4-30 0,8-8-53 0,-7 4-107 0,0 0-122 16,0-4-116-16,-7 4-109 0,8-3-89 16,-2-1-81-16,2 1 33 0,-8-1 85 0,1 0 104 0,6 1 114 15</inkml:trace>
  <inkml:trace contextRef="#ctx0" brushRef="#br0">23758 4158 83 0,'-6'0'335'0,"6"-4"56"16,-7 4 51-16,1 0-23 0,6 0-48 15,0 0-32-15,0 4-22 0,6-4-9 0,7 0-8 0,0 4-12 16,0-4-28-16,7 0-39 0,0 2-24 0,5-2-28 0,8 0-31 16,-7 0-33-16,6 0-19 0,1-2-15 15,-7 2-22-15,6 0-17 0,-5-4-11 0,-1 4-11 0,0 0-8 0,-7 0-2 16,-5 0-2-16,-2 0-1 15,2 0-1-15,-8 0 4 0,0 4 2 0,1-2 2 16,-7 2 9-16,0 4 8 0,0-4 6 0,0 3 6 16,0 4 6-16,-7 0 3 0,7 0-3 0,-6 0-3 0,6 0-3 15,-6 0-2-15,6 4-3 0,-7-4-1 0,0 3 2 0,7-2 1 0,-6 2 3 16,0 1 1-16,-1-4 3 0,0 0-2 16,1 3-4-16,-1-3-6 0,1-3-2 0,0 2-6 0,-8-2-4 15,8-1-3-15,-7 0-3 0,6-3-8 16,1 3-9-16,-7-7-10 0,7 4-15 0,-8-4-25 0,8 0-34 15,-8 0-74-15,2-4-109 0,5-3-104 16,-6 0-98-16,6-1-83 0,1-3-56 0,-6-3-18 0,4 3 19 16,2-4 63-16,0-3 84 0,-1 3 92 15</inkml:trace>
  <inkml:trace contextRef="#ctx0" brushRef="#br0">23993 4030 52 0,'6'-4'319'15,"-6"-4"54"-15,0 8 52 0,6-4-16 0,-6 4-41 0,0 4-21 16,-6-4 0-16,6 8 9 0,0 0 11 0,0-1 3 16,-6 0-19-16,6 4-35 0,-7 4-44 0,7-1-49 15,-6 1-51-15,-1 3-48 0,0-3-29 0,1 3-25 0,0 1-16 0,-8-1-15 16,2 0-7-16,-1-3-8 16,-1-1-8-16,2 5-7 0,-2-8-5 0,2 3-12 0,-8-3-18 0,7 1-25 15,0-6-54-15,6 2-80 0,-5-1-97 16,-2-3-89-16,1 0-78 0,7-4-66 0,-7 0-31 0,0-4 13 15,7 0 30-15,-2-3 20 0,2-4 32 16,0-1 59-16,-1 2 64 0,1-1 62 0</inkml:trace>
  <inkml:trace contextRef="#ctx0" brushRef="#br0">23719 4099 195 0,'14'-7'316'0,"-8"3"49"16,7-3 15-16,0 3-33 0,0 4-13 15,7-3 13-15,-1 3 15 0,-6 0-11 0,6 0-30 0,1 0-42 0,0 0-72 16,-8 0-102-16,2 0-113 15,-8 0-107-15,7 0-106 0,-7 3-112 0,2-3-99 0,-8 0-89 0,6 0-44 16,-12 4 19-16,-2 3 58 16,2-3 88-16</inkml:trace>
  <inkml:trace contextRef="#ctx0" brushRef="#br0">23940 4231 70 0,'14'7'374'0,"-2"1"70"0,2-5 77 15,-1 5 57-15,-7-4-10 0,8-1-21 16,-8 1-31-16,6-4-44 0,-4 3-64 0,4-3-97 0,-5 0-137 15,6-3-155-15,0-1-166 16,-7 1-158-16,14-1-146 0,-7-7-135 0,0 3-119 0,6-3-36 0,-5 0 60 16,5 0 100-16,-12 1 119 15,12-1 124-15</inkml:trace>
  <inkml:trace contextRef="#ctx0" brushRef="#br0">24449 4041 186 0,'12'0'382'0,"2"-4"49"0,-1 1 54 0,6-1-34 0,-6 4-47 16,7-4-36-16,6 4-21 0,0-4-17 16,0 0-37-16,0 4-47 0,6-4-64 0,-5 1-66 0,-1 3-57 0,-6-4-46 15,-1 4-35-15,-6 0-23 0,0 0-10 0,-1 0 2 32,-12 4 22-32,0-1 35 0,0 1 50 0,-6 4 39 0,0 0 39 0,-7-1 23 0,0 4 9 0,0-4-8 0,7 3-22 15,-8 2-20-15,8 2-27 16,-7 2-21-16,6-6-13 0,1 5-6 0,6-1-5 0,-7 0-6 0,7-2-5 15,0 3-1-15,0-4-4 16,0 0-4-16,0 0-4 0,0-4 1 0,7 0 1 0,-7 1 0 0,0-5 3 16,6 1 3-16,-6 0 3 15,7 0-1-15,-1-1-2 0,1-3-2 0,-1 0 2 0,8 0-5 0,-2 0-7 16,1 0-3-16,-6-3-3 0,12-1-1 0,-13 0-15 0,8 0-13 16,-1 1-15-16,0-1-25 0,0-3-47 15,0 3-96-15,-6-3-130 0,-1-1-127 0,-6 5-121 0,0-8-99 16,0 4-89-16,0-1 16 0,-6 1 94 15,-1 0 118-15,-6 2 126 0</inkml:trace>
  <inkml:trace contextRef="#ctx0" brushRef="#br0">24650 4176 211 0,'-13'4'364'0,"7"3"52"0,-7-3 49 16,0 3-38-16,0 0-27 0,0 1-6 0,0 3 1 0,6 0-7 15,-6 0-20-15,7 0-51 16,0 0-63-16,-2 0-61 0,2-1-47 0,0 6-39 0,-1-7-26 0,1 7-16 15,6-5-11-15,-7-4-9 16,7 4-8-16,0-3-5 0,0-5-3 0,0 1 0 0,7 0-3 0,-7-1-4 16,13-3 1-16,-7 4-1 15,8-8-2-15,5 4-1 0,-6 0 0 0,6-3 0 0,1-1-2 0,0 0 0 16,-1 1 0-16,7-1-3 0,-6 0 0 0,6 1-1 0,-1-1-2 16,-5 0-2-16,6 4-2 0,1-3 0 15,-1-1-1-15,-7 0-1 0,7 4 2 0,0-3-1 0,-6 3 1 0,-1-4 4 16,1 4 1-16,-1 0 0 15,1-4 2-15,-8 4 8 0,2 0 6 0,-2 0 1 0,-4 0 2 16,-2 0 2-16,0 0 1 0,1 0-8 16,-7 0-6-16,6 0-5 0,-6 0-4 0,0 0-7 0,0 0-6 15,0 0-11-15,7 0-21 0,-7 0-19 16,0 0-29-16,0-3-50 0,0 3-85 0,0 0-107 0,-7 0-103 16,7 0-96-16,-6 0-84 0,-7-4-54 0,13 4-31 15,-6-5 56-15,-8 5 85 0,14 0 99 0,-12-3 103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40: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17122 5195 40 0,'0'-15'342'0,"6"5"65"0,0 1 59 0,2-2 17 15,-2 4-36-15,0 0-25 0,1-1-19 0,-1 1-30 0,7 3-38 0,-6 1-52 16,-1-1-74-16,8 1-73 15,-8-1-58-15,0 4-36 0,1 0-22 0,0 0-18 0,-1 4-3 0,0-1-2 16,-6 4-4-16,7 1-4 16,-7-1-1-16,0 4-5 0,-7 0-10 0,1 5-11 0,0-6-6 0,-1 5-3 15,0-5-4-15,-5 2 5 0,4-1 6 16,-4-1 8-16,5-2 1 0,-6-1-4 0,7 0 1 0,-7 1 0 16,7-1 3-16,-2-3 1 0,2-1 9 0,0 1 11 0,-1-4 7 15,7 4 3-15,0-4 2 0,-6 0-4 16,12 0 5-16,-6 0 3 0,7 0 1 0,-1 0-2 0,8 0 1 15,-2 0 7-15,8 0-1 0,-1 0 1 16,-5 3 3-16,5-3 3 0,7 4 0 0,-6 1 1 0,-1-5 0 16,0 2-1-16,1 5 2 0,-1-2 0 15,-5-1 9-15,-2 3 6 0,-5 0 11 0,6 0 13 0,-13 0 8 16,7 0 17-16,-14 5 5 0,7-1 7 16,-6 0-1-16,-8 0-3 0,2 4-7 0,-2-5-14 0,2 5-10 15,-8-5-12-15,7 6-15 0,-7-5-7 0,8 0-11 0,-2-4-6 16,1 0-5-16,1 1-6 0,-2-1-9 15,2-3-24-15,4-1-44 0,2-3-76 0,-7 4-94 0,7-4-100 16,-1-4-91-16,-6 4-73 0,7-3-39 16,0-5-2-16,-2 0-1 0,-4 2 38 0,12-2 65 0,-7 1 77 15,1-4 74-15</inkml:trace>
  <inkml:trace contextRef="#ctx0" brushRef="#br0">17024 5202 34 0,'-6'0'269'0,"6"-4"43"0,0 4 36 16,-7-3-39-16,7 3-40 16,-7 0-29-16,7 0-23 0,0 0-26 0,0 0-28 0,0 0-18 0,0 0-12 15,7 3 7-15,-7 4 25 16,0 1 43-16,7-1 51 0,-7 4 29 0,0 4 7 0,6-1-15 0,1 1-30 16,-7 3-47-16,6 0-49 0,0-2-42 0,1 5-24 0,0-2-15 15,-1-1-11-15,0 0-12 0,-6 0-10 16,7 1-7-16,0 0-8 0,-1-5-6 0,-6 1-6 0,7-4-3 15,-7 0-7-15,6-4-5 0,-6 0 0 16,7 1-2-16,-7-5 3 0,0 1-11 0,6-1-17 0,-6 2-25 0,0-5-53 16,0 0-79-16,0 0-98 15,0-5-86-15,0 2-80 0,0-1-68 0,0-3-35 0,0-4-6 16,0-1-2-16,0-5 36 0,7 2 68 16,-7-4 79-16,6 1 79 0</inkml:trace>
  <inkml:trace contextRef="#ctx0" brushRef="#br0">17265 4927 7 0,'7'-7'313'0,"-1"3"46"16,0-3 46-16,-6 3 1 0,7 1-68 0,0-1-56 0,-1 0-45 0,0 4-34 16,1 0-37-16,6-3-39 0,-6 6-30 15,5-3-24-15,-4 4-13 0,-2-4-9 0,0 7 2 0,0-3-3 16,8 3-3-16,-14 1-7 0,6-1-6 0,-6 0-2 0,0 4-8 15,0 0-5-15,-6-4-7 0,-1 5-5 16,0-2-2-16,1-2-3 0,-6 2 0 0,4 1 1 16,-4-3-1-16,5 0 0 0,1-1 1 0,-8 0 1 15,8-3-4-15,0-1-2 0,6 1 3 0,-7 0 0 0,7-4 3 16,0 3 2-16,-7-3 10 0,7 0 15 16,0 4 23-16,7-4 20 0,-7 0 16 0,7 0 21 0,-1 0 21 15,7 0 17-15,0 0 3 0,0 0-8 0,1 0-4 0,4 0-11 0,-4 0-24 16,-1 0-24-16,7 0-24 15,-14-4-13-15,7 4-13 0,0 0-13 0,0 0-8 0,0 0-6 16,-6-3-6-16,5 3-9 0,-5-4-32 16,0 4-76-16,-1 0-108 0,0 0-114 0,-6 0-110 0,7 0-98 15,-7 0-57-15,0 0-6 0,0 0 24 16,0 0 69-16,0 4 86 0,0-1 91 0</inkml:trace>
  <inkml:trace contextRef="#ctx0" brushRef="#br0">17473 5238 317 0,'0'8'386'0,"7"-5"65"16,6 1 29-16,-7 0-3 0,8-1 16 15,5 2-4-15,1-2-19 0,0 0-37 0,5-3-61 0,7 4-85 16,-6-4-104-16,1 0-73 0,5 0-46 16,1 0-29-16,-1 0-21 0,-6-4-9 0,-6 4-17 0,-1 0-56 15,1-3-97-15,-7 3-113 0,-6 0-101 0,6 0-91 0,-13 0-67 16,6-3-13-16,-6 3 44 0,0 0 71 15,-6 0 59-15,-1-5 50 0,1 5 25 0,-1-3 35 0,0 3 37 0</inkml:trace>
  <inkml:trace contextRef="#ctx0" brushRef="#br0">17747 5187 207 0,'-7'-7'249'0,"1"3"5"0,6 1-16 16,-6 0-15-16,6 3-9 0,0 0-6 0,0 0-8 15,0 3-3-15,-8 0 2 0,8 5 7 0,0 3 18 16,8-1 18-16,-8 2 12 0,0 2 0 0,0 1-20 0,0 4-33 0,6-5-39 15,-6 0-46-15,0 1-39 16,0 0-31-16,0-1-18 0,0 1-11 0,0-4-13 0,0 4-6 0,0-4-5 16,0-4-24-16,0 4-62 15,0-3-79-15,6-5-78 0,-6 0-82 0,0 1-80 0,0-4-52 0,7 4-10 16,-7-4-2-16,0 0 20 16,0-4 49-16,6 0 65 0,1-2 65 0</inkml:trace>
  <inkml:trace contextRef="#ctx0" brushRef="#br0">18000 5205 2 0,'20'-10'342'16,"-6"6"64"-16,5 0 57 0,-6 1 32 16,-6 3-52-16,5 0-42 0,-5 3-27 0,6 1-18 0,-6 3-27 15,-1 0-45-15,1 1-62 0,-1-1-60 16,-6 1-54-16,0 2-46 0,0-2-30 0,-6 3-17 0,-1 0-14 16,1 0-13-16,-1 0-8 0,-6 1-5 0,6-6-3 0,-5 6-19 0,5-5-4 15,-6 0 0-15,0 0 2 16,7-3 7-16,-8 3 3 0,2-4 19 0,4 1 14 0,2 0 12 0,0-4 10 15,0 0 8-15,6 4 28 16,0-4 21-16,0 0 24 0,0 0 15 0,6 0 7 0,0 0 3 0,0 0-5 16,8 0 1-16,-1 0-7 15,7 0-4-15,-1 0-1 0,7 0 0 0,0 0-9 0,-6 0-14 0,6 0-14 16,0 0-14-16,-7 0-10 16,7 0-13-16,-6 0-13 0,-1 0-9 0,-5 0-10 0,-2 0-14 0,2-4-26 15,-2 4-33-15,-5 0-63 0,-1 0-106 0,-6 0-141 0,7-4-134 16,-7 4-115-16,0-4-89 0,0 1-53 15,-7-1 47-15,1-3 111 0,6 3 128 0,-7-3 128 0</inkml:trace>
  <inkml:trace contextRef="#ctx0" brushRef="#br0">18379 5110 144 0,'0'-3'395'0,"0"-1"88"15,-6 0 88-15,6 4-1 0,-8 0-17 0,8 4-35 0,0 0-49 16,0 3-54-16,8 4-67 0,-2 3-60 0,0 1-85 0,1 4-59 15,-1-1-41-15,1 0-24 16,-1 4-15-16,1-4-16 0,-1 4-11 0,0-3-10 16,2-1 1-16,-2 1-6 0,-6 2-1 0,6-6-3 15,1 3-1-15,-7 1-1 0,7-4-4 0,-7-1-3 0,6 0-4 0,-6 2 1 16,0-9-5-16,6 4-2 16,-6-4-5-16,0 0-1 0,7-3-7 0,-7 0-15 0,0-1-23 0,0-3-28 15,0 3-38-15,6-3-72 0,-6-3-83 0,0 3-91 0,0-7-71 16,0 0-64-16,0-1-40 0,0-2 0 15,7-6 31-15,-7 2 42 0,7-1 26 0,-7-3 55 0,6-4 63 16,0 4 60-16</inkml:trace>
  <inkml:trace contextRef="#ctx0" brushRef="#br0">18489 5114 232 0,'7'-15'285'0,"-7"4"36"0,0 0-10 16,7 4 7-16,-7 0 18 0,6 3 25 0,0 0 32 0,1 1 25 0,6-1-8 15,0 4-36-15,0 0-53 16,-6 0-63-16,5 0-74 0,-4 0-75 0,-2 0-52 15,-6 4-31-15,6-1-15 0,-6 1-7 0,0 3-8 16,-6 4-10-16,0-3-12 0,-2 3-20 0,-4 3-25 0,-2-3-23 16,1 4-11-16,1-4-1 0,-2 3 8 15,8-2 19-15,-7 2 24 0,6-3 22 0,1 0 16 0,-1 0 12 0,7 0 9 16,7 0 2-16,-7-4 1 16,13 4 4-16,-6-3 2 0,5-1-1 0,8 0 10 0,-7-3 19 15,13 3 25-15,-6-3 14 0,-1 1 13 0,-6-3 12 0,6 2-3 0,-5-1-13 16,-2 2-17-16,-4-1-10 15,-2-4-6-15,0 3-1 0,-6 1 3 0,0-1 3 0,-6 4-3 0,0-3-2 16,-14 3-2-16,6 0-5 16,-5 1-11-16,-7-1-6 0,0 1-5 0,0-1-9 0,0 0-8 0,0 1-9 15,6-5-15-15,-6 1-28 0,14 0-48 16,-8 0-79-16,7-4-112 0,0 0-117 0,0-4-113 0,7 0-92 16,6-3-64-16,0 3-16 0,0-7 61 0,6 4 93 15,7-1 110-15</inkml:trace>
  <inkml:trace contextRef="#ctx0" brushRef="#br0">18750 5271 354 0,'26'0'458'0,"-7"0"126"0,1 0 128 0,0 0-22 15,-7 0-64-15,-1 0-69 0,2 0-71 0,5 0-111 0,-6-3-145 16,0 3-94-16,1 0-59 0,-2-3-42 0,2 3-52 16,-2-5-85-16,-5 2-141 0,6-1-139 0,-6 0-130 0,-1 1-101 15,-6-1-59-15,6 0-8 0,-6-3 62 0,-6 4 88 31,0-5 103-31,-1 5 99 0</inkml:trace>
  <inkml:trace contextRef="#ctx0" brushRef="#br0">18880 5158 72 0,'-6'-4'273'0,"-1"4"50"0,7 0 27 0,0 0-9 15,-7 4 2-15,7 2 27 0,7 6 50 0,-7-1 41 16,0 0 3-16,7 4-28 0,-7 3-49 0,6-3-69 0,-6-1-88 16,6 1-86-16,-6 0-51 0,0 3-30 0,0-6-20 0,7 2-19 15,-7-3-11-15,0-1-9 0,7-2-10 16,-7 3-2-16,6-7-26 0,-6 3-66 0,7-3-108 0,-1-4-115 15,-6 3-104-15,7-3-98 0,0 0-63 16,-1-3-6-16,0-5 35 0,8 5 38 0,-2-5 66 0,8-3 78 0,-7 0 75 16</inkml:trace>
  <inkml:trace contextRef="#ctx0" brushRef="#br0">19108 5184 224 0,'7'-11'314'0,"-7"-1"52"0,6 5-10 16,-6 3-9-16,7 4-5 0,-7 0-6 15,0 4-5-15,6 6 0 0,-6-1-9 0,0 5-14 0,0 1-28 16,0 0-31-16,0-1-38 15,0 1-43-15,-6 4-43 0,6-5-41 0,0 0-31 0,0 1-16 0,0-3-10 16,0 2-2-16,0-3-1 16,0-1-4-16,0-2 6 0,6 3 3 0,-6-4 4 0,7 1 7 0,-1-1 11 15,1-3 7-15,-1 3 0 16,8-3-2-16,-2 0-2 0,1-1-9 0,0 0-9 0,6-3-10 0,1 4-7 16,-6-4-5-16,5 0-3 0,-6 0-4 0,0-4-4 15,7 4 1-15,-8 0-6 0,1-3-18 0,1 0-27 16,-8 3-42-16,0-4-64 0,8 0-94 0,-8-3-102 0,-6 3-92 15,0-3-76-15,0 3-54 0,0-3-22 16,0-4 3-16,0-1 38 0,-6 2 71 0,0-1 85 16,-8-3 86-16</inkml:trace>
  <inkml:trace contextRef="#ctx0" brushRef="#br0">19036 5128 52 0,'-12'-3'292'0,"-2"-1"57"0,2 0 63 0,5 1-15 0,0 3 6 0,7-4 16 16,0 4 21-16,7 0 21 0,6 0-11 15,-1 0-33-15,8 0-57 0,0 0-60 0,-1 0-61 0,7 0-65 16,-6 4-49-16,0-4-36 16,-1 0-29-16,-5 0-23 0,-2 0-18 0,1 0-15 0,0 0-10 15,-6 0-27-15,-1 0-54 0,-6 0-108 16,6 0-135-16,-6 3-134 0,0-3-126 0,-6 4-92 0,6-4-70 0,-6 4 37 16,-7-1 99-16,6 1 116 0,-6 3 121 0</inkml:trace>
  <inkml:trace contextRef="#ctx0" brushRef="#br0">19115 5228 16 0,'0'3'317'0,"0"4"67"0,0 1 78 0,6-5 47 16,1 5 33-16,-1-5 14 0,7 5-3 15,-6-5-15-15,13 1-40 0,-8 0-69 0,8-1-98 0,-1 1-74 16,1-4-49-16,0 0-38 0,-1 0-32 16,1 0-31-16,-1 0-32 0,-6-4-35 0,0 4-38 0,-7-3-43 15,8-1-51-15,-8 0-71 0,0 1-135 0,2 0-160 0,-2-5-146 16,0 4-120-16,-6-3-103 0,7-1-18 15,-7 5 91-15,6-4 142 0,-6-1 150 0</inkml:trace>
  <inkml:trace contextRef="#ctx0" brushRef="#br0">19629 5205 8 0,'13'4'345'0,"6"0"82"0,-5 0 110 0,-2-1 113 16,8-3 4-16,0 4-27 0,-7 0-38 0,7-4-47 15,5 0-87-15,-5 0-135 0,0 0-111 0,-1 0-80 16,-6-4-47-16,0 4-49 0,-7 0-54 0,2-4-65 0,-2 4-110 15,-6 0-144-15,0 0-144 0,-6-3-131 16,-2 3-93-16,-4 0-71 0,-1 0 37 0,-1 0 105 0,2 0 127 16,-8 3 134-16</inkml:trace>
  <inkml:trace contextRef="#ctx0" brushRef="#br0">19681 5268 56 0,'0'7'329'0,"0"-3"69"0,0 3 75 0,6-3 24 0,1 3 18 15,0-2 21-15,6-3-3 0,0 2-20 31,0 4-45-31,7-8-75 0,-1 4-99 0,-6-4-104 0,6 0-67 0,7 0-47 0,-6 0-34 0,-7-4-32 0,7 4-45 0,-1-5-91 16,1 5-149-16,-7-3-156 16,6-1-151-16,-5 4-131 0,5-2-88 0,1-3 19 15,-2 1 111-15,2 1 135 0,0 3 145 0</inkml:trace>
  <inkml:trace contextRef="#ctx0" brushRef="#br0">20554 5117 83 0,'-13'-3'373'0,"0"3"60"0,6-4 52 16,-6 1 13-16,7-1-60 0,0-3-30 0,-1 3-10 15,7 0-2-15,-7-3-19 0,7 3-36 0,0 1-51 0,7-1-65 0,0 0-63 16,-1-3-44-16,7 7-29 15,0-7-23-15,0 7-17 0,7-4-11 0,-1 0-10 0,1 4-9 0,6 0-6 16,-7 0-3-16,1 0-2 16,0 4-4-16,-8 0-4 0,8-1-2 0,-7 1-1 0,0 7 0 0,0-4-2 15,-1 4-1-15,-12 0 3 16,0 0 2-16,0 4 1 0,-6-1-2 0,-6 1 1 0,-2 1 1 0,-5-2-2 16,-1 4 1-16,-6-3-2 0,0-1 2 0,-7 1 1 15,1-1 1-15,-1 1 2 0,7 0-2 0,-6-3 1 16,5 2 0-16,8-3 2 0,-7-4 0 0,14 4-2 0,-2-4 3 15,1 0 1-15,6 1 6 0,1-5 3 16,6 5 2-16,6-5 4 0,1 1 7 0,12 0-2 0,-5-4-5 0,12 3 2 16,-7-3 5-16,7 0 3 15,0 0-5-15,1 0 4 0,-1 0 3 0,-1-3 1 0,9 3 0 16,-9-4 4-16,1 4 5 0,6-4 2 16,-5 4 1-16,-1-3-1 0,-6 3-6 0,5-4-7 0,-11 4-8 15,6-4-6-15,-8 4-9 0,-6 0-9 0,8-3-9 0,-8 3-16 16,1 0-21-16,-7 0-31 0,6 0-38 15,-6-4-53-15,0 4-94 0,-6 0-131 0,6 0-126 0,-7-4-117 16,1 0-105-16,-1 1-49 0,-6-1 44 16,7 1 113-16,0-5 132 0,6 1 139 0</inkml:trace>
  <inkml:trace contextRef="#ctx0" brushRef="#br0">20991 5059 122 0,'0'-7'415'16,"0"-1"109"-16,0 5 126 0,-8-1 59 0,8 1-48 0,-6 3-64 0,6-5-75 16,0 5-88-16,0 0-110 15,0 0-114-15,0 0-77 0,0 5-47 0,0-2-31 0,6 4-19 16,2 8-12-16,-8-4-3 0,6 11 0 16,0-4-3-16,-6 4 1 0,0 4 2 0,7-4-2 0,-7 0-2 15,0 4-3-15,0-5 1 0,0 1-1 0,0 0 0 0,0 1 2 16,0-5-3-16,-7 0-2 0,7-3 0 15,0-1-4-15,0 1-4 0,0-4-3 0,0-3-2 0,0-2-2 16,0 2-4-16,7-5-6 0,-7 1-18 16,0 0-24-16,0-4-33 0,0 0-51 0,0 0-78 0,6 0-96 15,-6-4-80-15,0 0-72 0,0-3-52 16,7 0-27-16,-7-4 17 0,0 0 45 0,0-7 46 0,0 3 38 16,0-7 38-16,0 1 47 0,0-2 52 0</inkml:trace>
  <inkml:trace contextRef="#ctx0" brushRef="#br0">21036 5077 240 0,'12'-14'297'0,"-4"-1"49"15,-2 4-7-15,7 3-4 0,0 2 28 16,0-3 50-16,0 6 50 0,0-1 17 0,0 4-16 0,7 0-43 16,-1 0-67-16,0 4-88 0,-5-1-91 15,-1 1-70-15,0 1-40 0,0 1-27 0,-7 2-21 0,8-1-11 16,-14 1-7-16,6-1-6 0,-6 4-10 16,-6 0-9-16,-2 0-7 0,2 0-7 0,-7 0 1 0,0-4-8 0,0 4 0 15,1 0 5-15,-2-4 2 0,1 1 11 31,6-2-1-31,1 3 16 0,-7-2 10 0,13 0 4 0,-6-3 10 0,6 3 4 0,6 0 0 0,1-3 0 0,-1 4 8 0,7-5 6 16,0 5 5-16,1-1 0 0,-2 0 11 16,1-3 1-16,7 3-4 0,-8-3-1 15,2 4-4-15,-8-2-1 0,8 2 0 0,-8-5 2 0,-6 5 1 16,0-1 3-16,0 0 6 0,0 5 3 0,-6-5 1 16,-1 0 0-16,-6 4 0 0,-1-4 1 0,2 0-8 0,-1 1-7 0,-7-1-6 15,8 1-5-15,-2-5-9 16,1 1-9-16,0 0-12 0,0-1-22 0,0-3-29 0,0 0-45 0,0 0-86 15,0-3-134-15,7-1-133 16,-7 0-122-16,13-3-95 0,-7-4-69 0,14 0-9 0,-7 0 85 0,6-3 116 16,7-2 127-16</inkml:trace>
  <inkml:trace contextRef="#ctx0" brushRef="#br0">21271 5173 128 0,'26'-3'375'0,"-7"-3"74"0,7 3 94 15,0 0 34-15,-7 3-4 0,7-4-28 0,1 4-40 0,-1 0-50 16,0 0-80-16,6-4-105 15,-5 4-109-15,-1-3-71 0,-1 3-46 0,1-4-37 0,-6 0-58 0,0 1-108 16,-1 3-122-16,1-4-120 0,-8 0-110 16,2 4-83-16,-8-3-28 0,1-5 37 0,-7 5 62 0,0-1 61 15,-7 1 83-15,1-5 79 0</inkml:trace>
  <inkml:trace contextRef="#ctx0" brushRef="#br0">21616 5055 88 0,'-7'0'248'15,"0"0"36"-15,1 0-8 0,-1 4-16 0,1 0-8 16,6 3 2-16,-6 0 12 0,6 4 14 0,-7 0 11 0,7 4-2 15,-7-1-11-15,7 1-27 16,0 3-39-16,-6-3-39 0,6 4-48 0,0-5-44 0,0-3-32 0,-6 4-26 16,6-4-19-16,-7 0-24 15,7 0-46-15,-7-4-67 0,7 0-79 0,0-3-80 0,0 0-84 0,0-1-66 16,7-3-31-16,0 0-20 0,-1-3 24 16,0 3 56-16,8-8 75 0</inkml:trace>
  <inkml:trace contextRef="#ctx0" brushRef="#br0">21889 5034 302 0,'13'-5'377'0,"1"-1"72"16,-2 6 51-16,1 0 19 0,-6 0 15 0,6 3-9 0,-1 5-31 15,2-1-52-15,-2 0-83 0,-4 4-103 16,-2 0-98-16,0 4-61 0,-6-1-34 0,0 1-25 0,0-1-14 16,-6 1-9-16,-8 0-9 0,2 3-5 0,-2-3-4 0,-5-1 5 0,-1-2-8 15,2 2-5-15,-2-3 1 16,0 0-3-16,1 1-1 0,-1-2-1 0,0-3 2 0,7-3 5 0,7 3 1 15,-7-3 4-15,6 1 7 16,7-3 7-16,-6-2 5 0,6 4 12 0,6-1 7 0,1-3 7 0,0 5 12 16,5-5 12-16,8 4 12 15,-1-4 1-15,1 3 1 0,6-3-2 0,1 0-9 0,-2 0-17 0,1 0-18 16,0 0-16-16,0-3-25 16,1 3-29-16,-1-4-41 0,0-1-65 0,-1 2-114 0,1-1-131 0,1-3-119 15,-8 3-98-15,8-3-72 0,-8-4-27 0,7 1 24 0,-6-2 84 16,-1-3 104-16,-6 1 109 15</inkml:trace>
  <inkml:trace contextRef="#ctx0" brushRef="#br0">22410 5011 129 0,'0'-11'324'0,"7"4"54"0,-7 3 42 15,0 1-25-15,0-1 0 16,0 4 17-16,-7 4 36 0,7-1 10 0,0 8-17 0,0 0-38 16,-7 7-65-16,7-3-77 0,-6 4-84 0,-7 3-57 0,7-4-34 15,-8 4-22-15,8 0-18 0,-7-5-12 0,0 3-8 16,0-2-2-16,6-3-6 0,1-1-3 0,-1 1-2 0,7-4 0 15,0 0-5-15,0-4-1 16,0 0 6-16,7 1 2 0,6-5 5 0,-6 6 2 0,12-7 6 0,-6-2 3 16,7 4 0-16,5-1-1 15,-5-3 2-15,6 0-2 0,0 0-2 0,1 0-4 0,-8 0-7 0,7-3-5 16,0 3-7-16,-6-4-5 16,-8 4-11-16,8-2-8 0,-7 2-19 0,1-5-22 0,-8 5-31 0,6-4-43 15,-5 1-70-15,0 3-99 0,-7-4-95 31,0-3-88-31,0 3-81 0,0-3-56 0,0-1-24 0,-7-3 24 0,7 0 69 0,-13 1 88 0,7-5 101 0</inkml:trace>
  <inkml:trace contextRef="#ctx0" brushRef="#br0">22169 4931 218 0,'7'-4'373'0,"-7"1"80"15,6-1 100-15,0 0 43 16,1 4 10-16,12-3-8 0,-5 3-21 0,12 0-43 0,-1-4-80 0,8 4-121 15,0 0-87-15,0 0-56 16,-1 0-39-16,-5-4-33 0,5 4-31 0,-13 0-27 0,7 0-22 0,-6-3-21 16,-7 3-20-16,7 0-22 15,-8 0-31-15,-5 0-44 0,6 0-55 0,-13 0-94 0,6 0-136 16,-6 0-135-16,0 0-121 0,-6 3-96 0,0-3-73 0,-8 4 30 0,-5 0 109 16,-1-1 130-16,1 5 141 0</inkml:trace>
  <inkml:trace contextRef="#ctx0" brushRef="#br0">22254 5041 14 0,'-7'3'360'0,"7"5"92"0,0-5 109 0,7 1 103 15,0 3-6-15,5-7-39 0,8 4-45 0,6 0-60 16,0-4-82-16,7 0-115 0,-1 0-99 0,1 0-63 0,-1 0-45 16,-5 0-32-16,-8-4-28 0,7 4-34 0,-13 0-33 0,6-4-35 15,-12 4-45-15,6 0-80 0,-7 0-125 0,1 0-124 16,-7-3-120-16,0 3-108 0,0 0-88 0,0 0-18 0,-13-4 75 15,0 0 110-15,0 4 125 16</inkml:trace>
  <inkml:trace contextRef="#ctx0" brushRef="#br0">18288 5645 45 0,'-14'4'289'0,"8"-4"47"0,-1 3 49 16,1-3-25-16,0 0-25 15,6 4 17-15,-7-4 46 0,0 0 57 0,7 0 24 0,-6 0 0 16,6 0-29-16,-6-4-56 0,6 4-76 0,0-3-84 16,0-1-57-16,0 1-41 0,0-5-23 0,0 1-18 0,0-4-17 15,6 0-8-15,7-4-10 0,0-3-8 16,6-1-10-16,1-2 0 0,6-6-4 0,13-1-7 0,0-6-6 16,7-6-2-16,13 0-9 0,6-3-8 0,6-9-7 0,1 4-2 15,0-2-4-15,-1 1-6 0,1 5 0 16,0 1 0-16,-7 2-1 0,-7 4-6 0,-5 5-12 0,-8-1-25 15,-6 6-27-15,-7 2-41 0,-6 3-76 16,-6 8-128-16,-7-2-136 0,-7 2-117 0,1 3-103 0,-14 4-98 16,1 4-17-16,-13-1 85 0,5 4 123 15,-5 4 131-15</inkml:trace>
  <inkml:trace contextRef="#ctx0" brushRef="#br0">20502 5547 161 0,'0'3'374'0,"0"4"77"0,0-3 95 0,0 0 25 0,0-4 28 0,-6 3-6 16,6-3-20-16,0 0-34 15,0 0-60-15,6 0-92 0,0-3-109 0,7-5-68 0,1 1-39 0,5-4-20 16,7-4-20-16,6 1-14 15,-6-5-7-15,7 1-6 0,-1-5-12 0,8-2-16 0,-1 0-13 0,0-5-14 16,0-3-14-16,1-2-13 16,5-10-10-16,1 5-7 0,-1-7-3 0,1 2-3 0,5 1 0 0,-5 0 0 15,6 4 4-15,-6 3-2 16,-1 1 1-16,-5 3-2 0,-1 3-2 0,-7 4-2 0,-6 1-3 0,-7 7-1 16,1 3-1-16,-7 0-1 0,0 5-1 0,-6-2-3 0,-1 4-6 15,1 6-6-15,0-3-9 0,-7 2-10 16,0-1-17-16,0 4-16 0,0 0-15 0,-7 0-17 0,0 0-20 15,1 4-24-15,-7-1-35 0,0 4-95 16,0 1-137-16,-1 0-133 0,-5 3-119 0,-7-4-112 0,0 4-53 0,6-1 59 16,-5 6 129-16,-1-6 143 15,6 6 139-15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43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6115 12877 202 0,'0'0'228'0,"0"-4"14"16,-7 0-71-16,7 4-59 0,0-3-30 0,0-1-15 0,0 0-10 15,0 4-10-15,0-3-8 0,0-1-4 16,7 0-5-16,-7 4-2 0,0-3-2 0,0-1-1 0,0 0-4 16,0 1-3-16,0-1-2 15,0 1-1-15,0 3 2 0,0-4 3 0,0 4 4 0,0-4 1 0,0 4 3 16,0 0 0-16,0-3 5 0,0 3 3 16,-7 0 6-16,7 0 9 0,0 0 6 0,0 0 6 0,0 0 5 15,0 0 5-15,0 0 1 0,0 0-3 0,0 0 1 0,0 0-4 16,0 0-6-16,0 0-6 0,-6 0-4 15,6 3-1-15,0-3-1 0,0 0 0 0,0 0 1 0,0 0 2 16,0 0-2-16,0 0 0 0,0 0-3 16,0 0 3-16,-6 0-2 0,6 0 2 0,0 0 1 0,0 0 4 15,0 0 1-15,0 0 3 0,6 0 5 16,-6 4 10-16,6-4 18 0,1 4 23 0,0-1 20 0,5 4 18 16,8 1 14-16,-1 3 13 0,7 0-3 0,1 3-16 0,5 6-20 15,1-3-21-15,6 5-19 0,0-4-28 16,0 8-19-16,0-4-10 0,7 3-8 0,-1 1-4 0,1 0-8 15,-1 0-4-15,1 3-2 0,6 0-3 16,-6-3-4-16,6 7-1 0,-7-4-1 0,8 0 1 31,-8 0-2-31,7-2-1 0,-7 2 0 0,2-4-1 0,-9-3-2 0,1 0-2 0,1 0-1 0,-7-4 0 0,-1-3-4 0,-6 0 0 16,0 0 3-16,-7-4-1 0,1 0-2 0,-1-4-5 0,-12 0-4 16,6-3-13-16,-7 3-32 15,1-7-57-15,0 4-90 0,-7-4-109 0,-7 0-107 0,0 0-103 0,-5-4-80 16,-2-3-66-16,2-1 6 15,-8 1 63-15,7-7 92 0,0 3 101 0</inkml:trace>
  <inkml:trace contextRef="#ctx0" brushRef="#br0">7418 12826 79 0,'-7'0'283'15,"7"-4"33"-15,-7 4 30 0,7-4-61 16,-6 4-55-16,0 0-29 0,6 0-13 0,-7 0-9 16,7-3-11-16,0 3-15 0,0 0-17 0,0 0-9 15,0 3 2-15,7-3 15 0,-1 4 23 0,7 3 30 0,0 0 26 16,7 4 20-16,-1 0 10 0,7 8-11 16,7-1-23-16,-1 1-29 0,8 6-28 0,-1 1-31 0,13 3-29 15,-1 4-19-15,2 0-10 0,6 4-9 0,-1-1-5 0,1 1-4 16,-8 3-2-16,8-3-6 0,-6-1-6 0,-8 1-6 15,1-7-7-15,-1 2-5 0,-5-6-5 0,-1 0-1 16,-7-5-6-16,1-2 1 0,-7 3-4 16,0-7 0-16,0-1-3 0,-7 1 1 0,1-4-2 15,-1-4-2-15,-6 0 0 0,-6 1 0 0,5-5 2 0,-4 1-4 16,-2 0 1-16,-6-1-3 0,6-3-10 0,-6 0-16 16,7 4-14-16,-7-8-14 0,-7 4-26 0,7 0-28 0,-6-3-57 0,0-1-102 15,-2-3-111-15,-4 3-111 0,5-7-95 16,-6 4-78-16,0-4-52 0,7 0 51 0,-8 0 93 0,14 0 108 15,-6-4 109-15</inkml:trace>
  <inkml:trace contextRef="#ctx0" brushRef="#br0">6590 14034 209 0,'0'-4'322'0,"-6"1"41"15,6 3 3-15,0-4-54 16,0 4-43-16,-6 0-18 0,6-3-5 0,0 3-1 0,0 0 0 0,0 0-2 15,0-4-5-15,0 4-9 16,0 0-9-16,0 0-8 0,6 0-10 0,0 0-11 0,-6 0-18 0,7 0-14 16,-1 0-23-16,1 0-22 15,0 7-19-15,-1-3-16 0,7 3-13 0,0 5-12 0,0 2-8 0,7 5-4 16,0-1-6-16,-2 4-1 0,9 4-1 0,-7-1 0 0,6 5-1 16,6-1 1-16,1 4 3 0,-1 3 0 15,1 2-3-15,-1-3-5 0,7 2-4 0,0 0-6 0,1 0-4 16,-8-1-8-16,7-3-1 0,-6 0 0 15,-7-3-1-15,6-1-1 0,-5-4-4 0,-9 1 4 16,9-7-3-16,-7-1-3 0,-8-1-10 0,2-5-10 16,-2-1-18-16,2 0-29 0,-8-7-52 0,1 3-83 0,-1-3-108 15,-6-4-105-15,0 0-99 0,0-4-81 16,0 0-53-16,0-7-35 0,-6-1 49 0,6 2 82 0,-7-5 98 16,1 1 100-16</inkml:trace>
  <inkml:trace contextRef="#ctx0" brushRef="#br0">7619 14108 12 0,'-6'0'254'0,"6"-4"27"0,0 4 19 16,-7-4-56-16,7 4-61 0,0 0-35 0,-6 0-16 0,6 0-9 15,0 0-2-15,0 0-2 0,0 0-1 16,0 0-2-16,6 4 3 0,-6 0 9 0,7-1 14 0,-1 5 15 15,1-1 12-15,0 4 18 0,5 0 20 16,2 4 26-16,5-1 17 0,-6 4 11 0,6 1 2 0,7 3-20 16,-6 0-28-16,7 3-39 0,-1 1-36 15,-1 4-29-15,8-1-22 0,-7-4-13 0,0 5-9 0,6-1-7 16,-5 1-9-16,-1-1-6 0,0-4-7 16,0 5-2-16,-1-1-3 0,-5 0-4 0,7-7-1 0,-8 3-2 15,0-2-4-15,-5-4-5 0,-1-1-4 0,-1-1-3 0,2-5-6 0,-2 3-3 16,-4-8-1-16,-2 4-3 0,0-7-9 15,-6 3-10-15,7-3-15 0,-1-4-21 16,-6 3-22-16,0-3-31 0,0 0-53 0,0 0-91 0,0 0-103 16,0-3-100-16,-6-1-97 0,-1-3-78 0,1-4-62 15,0 0 23-15,-8 0 76 0,8-5 97 0,-1 2 109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44: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17375 3909 222 0,'0'-4'306'0,"0"0"33"15,0 4-23-15,0 0-66 0,0-3-52 16,0 3-37-16,0 0-26 0,0 0-23 0,0-4-18 16,0 4-15-16,0 0-13 0,0 0-8 0,0 4-2 15,0-4 2-15,0 0 9 0,0 3 11 0,0-3 15 0,0 4 19 16,0 0 22-16,0-1 25 0,0 4 21 16,-6-3 19-16,6 4 16 0,-6-1 15 0,6 0-1 0,-6 4-14 15,-2 0-17-15,8 4-25 0,-6-4-28 0,-7 7-32 0,7 1-24 0,-1-1-8 16,0 3-8-16,1 2-8 15,0-1-6-15,6 3-7 0,-7 0-4 0,0 2-7 0,1-2-7 16,6 1 0-16,-6 0 0 0,6-1 1 16,0 1 0-16,0 0-2 0,0-1-2 0,0-3-3 0,0 4-3 15,0-4-5-15,0 0-5 0,0 0-2 16,0-7-3-16,0 3-1 0,0-4-2 0,0-3-3 0,0 0-4 0,0 0-2 16,0-3-2-16,0-1-9 0,0-4-10 0,0 1-15 0,0 0-19 15,0-1-30-15,0-3-44 16,0 0-66-16,0-3-86 0,0-1-88 0,-7-3-74 0,7 0-53 0,-7-1-33 15,7-6 7-15,0 3 42 16,0-4 53-16,0-3 34 0,0 3 14 0,7-3 39 0,-7 0 46 0,7-1 46 16</inkml:trace>
  <inkml:trace contextRef="#ctx0" brushRef="#br0">17357 4018 63 0,'0'0'210'0,"-8"-4"16"16,8 1-30-16,-6 3-51 0,6-4-36 0,0 4-19 0,0 0-9 15,0 0-4-15,0 0 0 0,0-3 2 16,0 3 5-16,6 0 8 0,-6 0 9 0,8 0 10 0,-2 3 7 16,0-3 8-16,-6 0 3 0,6 0 0 0,1 4-3 0,-7-4 1 15,7 3 8-15,-1-3 6 0,-6 4 12 16,7 0 16-16,-7 4 20 0,6-4 20 0,0 3 5 0,-6 0 7 0,8 0-2 15,-2 4-13-15,-6-3-22 16,6 3-23-16,1-1-22 0,0 1-21 0,-1 0-16 0,0 1-13 16,1 2-9-16,-1 1-8 0,1 0-3 15,0 3-5-15,-1-4-7 0,0 5-3 0,1-1 0 0,0 1-5 0,-1-1-2 16,0-1-6-16,1-2-5 16,-1 4-7-16,-6-1-2 0,7 1-4 0,0-5-3 0,-7 4-2 0,6-3-5 15,-6-4-2-15,6 4-2 0,-6-3-3 0,0-6-6 0,8 5 0 0,-8-3-2 16,0-1-2-16,0-4-5 15,0 5-5-15,0-4-8 0,0-1-14 0,0-3-19 0,0 4-27 16,0-4-37-16,0 0-65 0,-8 0-92 16,8-4-96-16,-6 1-81 0,0-1-69 0,-1-4-45 15,0 1-1-15,-6 0 43 0,7-4 54 0,0 1 39 16,-8-2 42-16,8 1 57 0,0 0 55 0</inkml:trace>
  <inkml:trace contextRef="#ctx0" brushRef="#br0">17330 4330 106 0,'-6'-4'263'0,"-8"1"33"0,8-1-4 0,0 4-33 15,6-5-19-15,-7 5-4 16,7 0 4-16,-7-3 15 0,7 3 17 0,0 0 16 0,0 0 17 0,7 0 24 16,0 3 17-16,-1-3-3 15,7 0-15-15,0 0-30 0,0 0-45 0,1 5-54 0,-2-5-49 0,8 0-38 16,-7 0-28-16,7 0-21 0,-8 0-15 16,2 0-13-16,-2 0-12 0,1 0-13 0,-6 0-13 0,6 0-21 15,-7 0-26-15,-6 0-42 0,7 0-73 0,-7 0-98 0,7 0-97 16,-7 0-86-16,0 0-72 0,0 0-50 15,0 0-12-15,0 0 2 0,0 0 23 0,-7-5 58 0,7 5 73 16,0 0 78-16</inkml:trace>
  <inkml:trace contextRef="#ctx0" brushRef="#br0">17643 3993 193 0,'0'-4'283'0,"0"0"36"0,6 4-22 0,-6-3-41 16,0 3-30-16,0-3-20 15,0 3-10-15,6 0-9 0,-6 0-9 0,0 0-6 0,0 0 2 16,8 0 12-16,-8 3 23 0,6 0 34 16,0 1 29-16,-6 3 15 0,7-3-6 0,-7 7-21 15,6-4-30-15,-6 5-51 0,0-1-48 0,7 0-37 16,-7 0-27-16,0 3-18 0,-7-3-16 0,7 0-13 0,0 1-8 16,0-2-7-16,0 1-3 0,0-4-10 0,0 0-20 0,0-3-26 0,0 4-54 15,0-8-68-15,0 4-74 0,0-4-66 16,0 0-50-16,7 0-31 0,0-8 2 0,-1 4 27 0,0-3 50 15,0 0 53-15,2 0 56 16,4-1 54-16,1 1 50 0,1-1 43 0,-8 5 39 0,7-5 33 0,-6 1 34 16,5 4 33-16,-5-1 27 15,-7 0 22-15,7 4 11 0,-7 0 2 0,6 0-12 0,-6 0-19 0,-6 0-16 16,6 4-19-16,0 0-17 0,-7-1-12 16,0 4-11-16,1 1-8 0,-7-5-9 0,6 5-5 0,-5-1-4 15,-2 1-2-15,8-1 0 0,-7 0 0 0,7 0 7 0,-2 1 10 16,2-2 15-16,0-2 17 15,0 4 18-15,6-4 16 0,0 3 18 0,-7-3 19 16,7 0 10-16,7 3 1 0,-7-4-1 0,0 1-5 0,6 0-21 16,-6-4-22-16,0 3-23 0,6 1-18 0,-6-4-14 0,6 4-13 15,-6-1-7-15,8 1-4 16,-8 0-3-16,0-1-1 0,0 1-4 0,0 0-1 0,0-1-1 0,0 5 2 16,0-4 0-16,0 3 2 0,-8-4 1 0,8 5 13 15,-6-5 13-15,6 4 20 0,0-3 17 0,0-1 11 16,0 1 13-16,6 1-5 0,-6-2-3 0,8 0-17 0,-8-3-13 0,12 3-6 15,-5-3-5-15,-1 5-2 16,8-5-3-16,-2 4-4 0,-5-4-2 0,6 0-5 0,-7 3-3 16,1-3-5-16,6 4-2 0,-6 0 0 15,-7-1 4-15,6 1-1 0,0 3 2 0,-6 1 2 0,0 3 5 16,-6 0 3-16,0 0 0 0,-1 3 4 16,1-3 5-16,-1 4-1 0,-6-1-3 0,7-2-4 0,-8 2-5 0,8-3-8 15,0-4-7-15,-1 1-3 0,0-1-8 0,7-3-13 0,0-1-23 16,0 1-41-16,0-4-78 15,0 0-123-15,0-4-124 0,0 1-110 0,0-4-80 0,7-1-45 0,0-3 7 16,5 0 72-16,-5-3 73 16,6 2 69-16,0 1 71 0,0 0 70 0,0 4 83 0</inkml:trace>
  <inkml:trace contextRef="#ctx0" brushRef="#br0">17884 4392 84 0,'13'-3'213'16,"0"-1"71"-16,0 0 43 0,-7 1 13 0,8 3-2 0,-8-4 1 0,0 4 4 16,1 0 14-16,-1 4 16 0,1-1 7 0,0 1-8 0,-1 0-20 15,-6 3-39-15,6 0-50 0,0 0-52 16,2 4-45-16,-2 0-36 0,-6 0-28 0,6 1-15 0,1-5-12 0,6 4-12 15,-6 0-9-15,-1-4-4 16,7 1-8-16,-6-5-9 0,-1 1-7 0,0-1-10 0,1 1-7 16,0-4-11-16,-1 0-12 0,7-4-20 15,-6 1-32-15,-1-1-50 0,1 1-88 0,-1-5-124 0,0 1-118 16,2 0-102-16,-8-4-76 0,6 3-40 16,-6-3 7-16,0 0 51 0,-6 0 84 0,6 0 98 0,-8 0 95 0</inkml:trace>
  <inkml:trace contextRef="#ctx0" brushRef="#br0">17994 4264 146 0,'6'-3'349'0,"-6"3"67"0,0-4 66 0,0 4-3 15,0 0 22-15,0 4 21 0,8-4 8 0,-2 3-24 16,0-3-43-16,1 4-76 0,0-4-108 0,-1 3-96 0,1-3-75 0,-1 4-43 16,-6-4-33-16,6 0-34 0,-6 0-43 0,0 0-79 15,0 0-125-15,7 4-132 0,-7-4-125 0,-7 0-107 16,7 0-78-16,-6-4-40 0,6 4 61 0,0 0 102 0,0 0 110 15,0 0 116-15</inkml:trace>
  <inkml:trace contextRef="#ctx0" brushRef="#br0">18131 4227 266 0,'13'0'440'0,"1"0"92"0,-8 0 115 0,7 0 9 0,0 0-41 0,0 0-56 15,7 0-56-15,-1 0-73 0,0 0-104 0,1-3-116 0,-1 3-83 16,1 0-55-16,-1-4-34 15,-5 4-36-15,-2-4-41 0,2 4-66 0,-8 0-104 0,1 0-111 16,-7 0-102-16,6 0-79 0,-12 0-59 16,6 4-18-16,-13 0 31 0,7-4 45 0,-8 7 31 0,1-3 54 15,0-1 67-15,-6 1 67 0</inkml:trace>
  <inkml:trace contextRef="#ctx0" brushRef="#br0">18209 4286 137 0,'0'3'277'0,"-6"1"53"0,6-1 8 0,0 1-8 15,0-4 7-15,6 5 34 0,-6-2 48 16,6 0 47-16,8 0 15 0,-8 2-9 0,8-1-33 0,-2-4-60 15,1 3-77-15,1-3-85 0,-2 4-66 16,2-4-46-16,-8 0-34 0,7 0-29 0,-7 0-29 0,8 0-31 16,-8-4-45-16,0 4-79 0,8-3-136 15,-8 3-144-15,7-4-132 0,0-1-111 0,0 2-87 0,7 3-21 16,0-3 85-16,5 0 116 0,1-2 130 16</inkml:trace>
  <inkml:trace contextRef="#ctx0" brushRef="#br0">18835 4164 67 0,'-7'-2'157'0,"7"-2"-13"0,-7 0-2 0,7 0 3 0,0 0 10 15,0 1 10-15,0-1 14 0,0 4 17 0,0-3 19 0,0 3 17 0,-6-4 16 16,6 4 17-16,0 0 19 15,0 0 18-15,0 0 15 0,0 0 14 0,0 0-1 0,0 4-25 0,0-4-28 16,6 3-43-16,1 1-45 16,-7 3-45-16,7-3-36 0,-1 6-23 0,-6-1-21 0,7 2-13 15,-7 0-9-15,0-1-8 0,0 5-4 16,0 0-5-16,-7-1-1 0,7 1-4 0,-6 0-3 0,-1-1-3 0,0 1-4 16,1 0-5-16,0-4-4 0,-2 3 6 0,2-3-5 0,0 4-5 15,-7-4-12-15,6-4-11 0,1 0-19 16,-1 1-40-16,-5-5-54 0,4 5-91 0,2-5-92 0,-6-3-85 15,5 0-74-15,-6 0-45 0,6 0-13 16,-5-3 30-16,4-5 45 0,2 5 44 0,0-5 33 0,0 1 39 0,-2-4 52 16,8 4 51-16</inkml:trace>
  <inkml:trace contextRef="#ctx0" brushRef="#br0">18645 4088 87 0,'8'-7'317'16,"-2"0"58"-16,0-1 58 15,-6 5-21-15,6-1-15 0,2 0 4 0,-2 4 25 0,7 0 6 0,0 0-8 16,0 0-31-16,-1 4-51 16,8 0-57-16,0 2-70 0,-1 6-49 0,1-1-35 0,0 0-22 0,-1 3-16 15,1 5-11-15,-1-5-3 16,1 4-8-16,-7 1-6 0,6-1-4 0,-5 1-8 0,-2 3-6 0,1-4-9 16,1 0-9-16,-2-4-9 0,2 4-7 0,-8-2-2 0,7-1-2 15,-6-1-5-15,6-3 2 0,-7 4-2 16,0-4-3-16,8 0-1 0,-8-4-3 0,-6 0-2 0,6 1-4 15,-6-5-9-15,7 1-13 0,-7 0-19 16,0-1-27-16,7-3-41 0,-7 4-65 0,0-8-104 0,-7 4-114 16,7-3-107-16,-7-1-95 0,7 0-74 15,-6-3-48-15,0 0 37 0,6-1 89 0,-7-3 103 0,7 4 115 0</inkml:trace>
  <inkml:trace contextRef="#ctx0" brushRef="#br0">19206 4279 216 0,'0'0'259'0,"0"0"9"0,0-4-38 0,-7 4-34 0,7 0-29 15,0 0-22-15,0 0-21 0,0 4-18 16,0-4-15-16,0 0-13 0,0 0-10 0,0 0-5 0,0 3 1 15,0-3 4-15,0 0 8 0,0 4 7 16,0-4 16-16,0 3 20 0,0 1 21 0,0-1 28 0,0 6 22 16,0-3 27-16,0 2 16 0,0-1 16 15,0 1 5-15,0-1-10 0,0 4-19 0,0 0-25 0,0-4-36 0,7 4-35 16,-7 0-32-16,6-4-24 16,1 4-13-16,-1-3-13 0,0-1-7 0,8 0-5 0,-8 1-4 15,1-5-6-15,0 6-4 0,-1-6 0 0,0 0-2 0,1-3-3 0,-1 0-3 16,1 4-5-16,0-4-5 15,5-4-14-15,-5 4-24 0,0-3-32 0,-1 0-59 0,0-6-88 0,1 2-101 16,-1 3-88-16,1-7-72 16,-7 4-55-16,7 0-24 0,-7-4 18 0,0 0 26 0,0 0 27 0,0 4 56 15,-7-4 67-15,0 0 70 16</inkml:trace>
  <inkml:trace contextRef="#ctx0" brushRef="#br0">19134 4173 182 0,'-6'-5'380'0,"6"1"68"16,-7 2 77-16,7 2-4 0,-6-4 12 0,6 4-6 0,0 0-21 16,0 0-33-16,6-4-53 0,-6 4-84 15,7 0-117-15,-1 0-82 0,1 0-55 0,-7 0-41 0,6 0-42 16,1 0-59-16,-7 0-101 0,6 0-137 16,-6 0-135-16,0 0-128 0,6-4-102 0,2 4-85 0,-8 0 23 15,0 0 95-15,0 0 116 0,0 0 124 0</inkml:trace>
  <inkml:trace contextRef="#ctx0" brushRef="#br0">19304 3989 30 0,'0'-4'270'0,"0"1"45"15,0 3 37-15,0-3-25 0,0 3-24 16,0 0-2-16,0-5 8 0,0 5 5 0,0 0 4 0,6 0-7 16,-6 0-11-16,0 0-24 0,6 0-28 15,-6 5-31-15,0-5-33 0,7 3-29 0,-7 0-30 0,7 5-28 0,-1-5-22 16,-6 5-18-16,6 2-15 16,1-2-12-16,-7 4-8 0,6-2-5 0,-6 1-7 0,0 0-8 15,0 0-12-15,0 0-11 0,0 0-34 0,0-4-58 0,0 1-82 0,0-1-87 16,0 1-74-16,0-5-72 15,0 1-44-15,0-1-10 0,0-3 23 0,7 0 40 0,-7 0 45 0,7 0 41 16,-1 0 32-16,-6 0 30 16,0 0 38-16,6-3 40 0</inkml:trace>
  <inkml:trace contextRef="#ctx0" brushRef="#br0">19454 4103 7 0,'6'-8'230'0,"7"5"42"0,-6-1 10 0,-1 1-4 16,-6-1-13-16,6 4-7 0,1 0 1 0,-7 0 0 0,0 0-4 0,0 0-15 15,0 0-16-15,0 4-21 0,-7-1-29 16,7 1-33-16,-6 3-25 0,0 0-25 0,-8 1-27 0,2-1-26 15,-2 1-14-15,1-1-8 0,7 0-6 16,-14 0-6-16,8 5-6 0,-2-6 2 0,8 2 0 0,-8-4 3 0,8 3 0 16,-1-3 4-16,1 0 6 15,0-1-5-15,6 1 3 0,0-1-4 0,0 1 5 0,0-4-4 16,6 4 11-16,0-4 9 0,1 0 1 16,6 3 3-16,-6-3-1 0,5 0-3 0,2 0-8 0,-1 0-3 0,0 4-3 15,0-4-1-15,-1 0 0 0,-4 4 2 0,4-4-2 16,-5 3-6-16,0 1-2 0,-1 0 0 15,0-1 1-15,-6 5 5 0,0-1 4 0,-6 1 8 0,0-1 11 16,-1 0 16-16,0 4 13 0,-5-4 18 16,4 0 11-16,-4 4 4 0,5-3 0 0,1-1-7 0,-1 1-12 15,1-1-14-15,6-3-8 0,0 3-5 16,0-3-5-16,0-1-1 0,0 1-5 0,6 0-4 0,7-1-2 16,-6 1-4-16,5 0-3 0,2-1-4 0,-8 1 0 0,8-4 0 0,-8 4-4 15,0-1 0-15,7 1 0 0,-6-1-7 16,0 1 2-16,-1 0-2 0,0-1-1 0,-6 5 0 0,7-5-3 15,-7 5 4-15,0-1 0 16,0 0-1-16,-7 2 1 0,7-3-11 0,0-2 5 0,-6 3-2 16,0 1 0-16,-1-5-3 0,0 4-2 0,1-3 6 15,-1 0-8-15,1 0-14 0,-7-1-26 0,6 1-30 0,1-1-66 16,0-3-99-16,-2 0-106 0,8 4-88 0,-6-8-80 0,6 4-58 16,0-7-15-16,6 0 23 0,2-1 24 15,-2-2 58-15,7-1 79 0,0 0 79 0</inkml:trace>
  <inkml:trace contextRef="#ctx0" brushRef="#br0">19642 4367 131 0,'13'-4'290'0,"-7"0"45"0,2 4 13 16,-2 0-31-16,0 0-25 0,0 0-9 0,-6 4 10 0,7 3 12 15,0-3 11-15,-7 3 12 16,6 1 7-16,-6-1-10 0,0 0-26 0,7 4-34 0,-1 0-35 16,-6-4-50-16,7 4-45 0,0 1-32 0,5-5-24 0,-6 4-19 0,8-4-22 15,-8 0-5-15,7 1-12 0,-6-4-11 16,6 3-6-16,-7-7-11 0,0 3-12 0,8-3-28 0,-8-3-47 15,1 3-68-15,0-4-90 16,-1 1-93-16,1-5-83 0,-1 4-65 0,0-3-41 0,-6-4-19 0,0 4-1 16,0-3 24-16,0-2 55 15,-6 1 73-15,0 0 77 0</inkml:trace>
  <inkml:trace contextRef="#ctx0" brushRef="#br0">19772 4271 88 0,'0'-3'379'0,"0"-1"85"0,0 1 96 16,-6-1 56-16,6 4 1 0,0 0-32 15,0 0-44-15,0 0-49 0,6 0-69 0,1 0-97 0,6 0-102 16,-6 4-65-16,-1-4-45 0,0 0-33 16,8 0-27-16,-8 3-22 0,0-3-21 0,-6 0-29 15,7 0-29-15,0 0-42 0,-7 4-83 0,0-4-135 16,0 3-142-16,0-3-129 0,-7 4-109 0,7-4-100 0,0 0 6 16,-7 4 98-16,7-4 125 0,0 0 137 0</inkml:trace>
  <inkml:trace contextRef="#ctx0" brushRef="#br0">21804 3909 297 0,'0'-4'372'0,"-6"4"54"16,6-4 13-16,0 4-53 0,0 0-27 0,0-3 0 0,-6 3 16 16,6 3 14-16,0-3 4 0,6 0-20 15,-6 4-32-15,0 0-48 0,6-1-58 0,-6 4-51 0,7 1-38 16,-1-1-25-16,1 4-16 0,0 0-10 16,-1 4-8-16,-6-4-4 0,6 7-5 0,1 0-2 0,-7 1 1 15,7-1-2-15,-7 8-2 0,6-4-3 0,-6 4-3 0,6 3-1 16,1 0-8-16,0-3-5 0,-1 3-6 15,1 4-3-15,-1-8-8 0,0 5-6 0,2-1-6 16,-2-3-6-16,0-1-6 0,-6-3-5 0,6 1-2 16,1-5-3-16,0 0-2 0,-1-3-2 0,-6-4-3 15,7 0-7-15,-7-4-9 0,0 0-16 0,6 1-19 16,-6-5-23-16,0 1-20 0,0-4-20 0,0 4-19 0,0-4-23 16,0 0-44-16,-6-4-99 0,-1 0-123 0,1-3-115 0,-1-4-100 0,0 0-71 15,1-4-33-15,6-3 30 16,-6 0 99-16,0 0 117 0,6-1 115 0</inkml:trace>
  <inkml:trace contextRef="#ctx0" brushRef="#br0">21811 4018 74 0,'0'0'222'0,"-7"-4"21"0,7 4-29 0,0 0-43 0,-6 0-24 16,6-3-20-16,0 3-6 0,0 0-1 0,0 0 5 16,6 0 8-16,-6 0 7 0,0 0 18 0,0 0 17 15,7 0 22-15,-7 0 24 0,0 0 20 16,0 3 29-16,6-3 12 0,-6 0 5 0,7 0-6 0,0 0-19 16,-1 0-34-16,0 0-45 0,1 0-40 0,0 0-41 0,-7 0-34 0,6 0-26 15,-6 0-18-15,6 0-10 0,1 0-7 16,0 0-3-16,-1 0-4 0,1 0 0 0,-1 4 0 0,0-4 3 15,2 0 1-15,4 0 3 16,-6 4 6-16,8 0 3 0,-8-4 0 0,7 4 0 0,-7 0-2 0,8-1-5 16,-8 1-1-16,0-1-3 15,8 1 0-15,-8 0 2 0,-6 3 1 0,7-3 1 0,-1 2-2 0,-6-1 0 16,7 2-6-16,-14 0 3 16,7 4-3-16,-6-4 0 0,-1 4-5 0,1-3 1 0,-8 3 1 0,8-1-1 15,-6 2 2-15,-2-6-2 0,-5 6 1 16,5-4 1-16,2-1 1 0,-2 0-4 0,2 0 3 0,5 1-1 15,-6-5 0-15,0 1 2 0,7 0-1 0,-1-1 1 0,0-3-6 16,1 4 5-16,6-4 2 0,0 0 0 16,0 0 2-16,0 0-4 0,0 0 5 0,6 0-3 0,1 0-1 15,6-4-2-15,0 4 0 0,0-3 2 16,6 3-1-16,1-4 1 0,6 4 0 0,1 0 1 0,-9-4 0 16,9 4 0-16,5 4-1 0,-6-4-1 0,1 4-1 0,-1-4 4 0,0 7-4 15,-7-3-1-15,1 3 0 16,-8 0 1-16,2 1 0 0,-8-1 2 0,1 4 7 0,-7 0 7 0,0-1 7 15,-7 2 5-15,1-1 9 16,-8 4 1-16,2-4 3 0,-2 0 0 0,2 0-2 0,-1 0-2 0,-7 0-6 16,0-4-4-16,8 4-7 15,-8-4-4-15,7-3-4 0,-1 3-3 0,2-3-2 0,-1-1-4 0,0 1-6 16,6-4-10-16,1 0-27 0,-8-4-49 16,8 1-95-16,0-1-125 0,0-3-121 0,-2-1-105 0,2 1-79 15,6-4-39-15,0 0-17 0,0 0 63 0,0 0 90 0,6 0 95 16,8 0 95-16</inkml:trace>
  <inkml:trace contextRef="#ctx0" brushRef="#br0">22287 3960 84 0,'-8'-4'290'0,"2"1"45"15,6 3 41-15,0-4-37 0,0 4-18 0,0 4 13 0,0-1 29 16,14 1 34-16,-8 0 21 15,0 3-2-15,7-4-32 0,-6 5-54 0,6-1-68 0,0 0-74 16,-6 1-63-16,5 2-47 0,-5-2-29 16,6 0-21-16,-13 3-11 0,7-4-19 0,-1 0-34 0,-6 4-64 0,0-3-92 15,0-5-101-15,0 5-91 16,0-5-76-16,0 1-52 0,0-1-15 0,0-3 27 0,0 0 41 16,0 0 26-16,6-3 34 0,1 3 52 0,0-4 60 0</inkml:trace>
  <inkml:trace contextRef="#ctx0" brushRef="#br0">22494 4059 114 0,'8'0'260'15,"-2"-4"38"-15,-6 4-11 0,6 0-28 16,-6 0-20-16,7 4-16 0,-7-4-18 0,-7 4-17 0,7-1-18 16,0 5-27-16,-6-5-30 0,0 5-25 15,-2-1-22-15,-4 0-17 0,5-3-11 0,1 7-4 0,-7-4-1 16,6-3 0-16,-5 3 3 0,4 0 10 16,2 0 8-16,0 1 8 0,6-4 8 0,-7 2 8 0,0-2 5 15,7 1-1-15,0-2-5 0,0 1-12 0,0 0-10 0,0-1-12 0,7 1-13 16,-7-4-12-16,7 4-9 15,-1-4-3-15,-6 3-6 0,6 1-2 0,-6-4 0 0,8 3-1 0,-8 1-4 16,0 0 0-16,0 3 0 16,-8-3-1-16,8 3-2 0,-6 0-1 0,0 1 1 0,-1-5 3 0,-6 5 1 15,7-1 6-15,-1 0 2 0,1-3 3 16,-1 3 1-16,0-3 0 0,7 3 0 0,-6-4-6 0,6 1 2 16,0 4 0-16,0-5 0 0,6 0 3 0,1 2 7 0,0-1 14 15,-1-1 17-15,7 1 17 0,-7 0 16 16,8-1 10-16,-2 5 7 0,2-8-3 0,-1 3-10 0,0 1-9 15,0 0-19-15,-1-1-5 0,-4 1-8 16,-2 0 3-16,0-1 11 0,-6 1 13 0,0 3 20 0,0 1 8 16,0-1 10-16,0 4 0 0,0-4-8 15,-6 4-12-15,0 0-10 0,-2-4-11 0,2 5-11 0,0-5-12 16,-1 0-7-16,1 1-9 0,-1-1-11 16,1 0-5-16,-1-3-8 0,1 0-5 0,6-1-7 0,-6 1-15 15,6-4-25-15,-8 3-48 0,8-3-85 0,0 0-115 0,0-3-108 16,0-4-95-16,8-1-67 0,-2 1-29 15,0-8 26-15,7 4 70 0,0-4 67 0,6 4 69 0,1 0 62 16,0-3 67-16,-1 3 75 0,1 4 91 16,0-1 97-16,-1 1 87 0,-6 0 74 0,6-1 57 0,1 5 29 0,-7 3 1 15,0 0-9-15,-6 0-7 16,-1 3 1-16,0 1 5 0,2 3 15 0,-2-3 11 0,-6 7 17 0,0-4 12 16,0 0 5-16,0 4-12 0,6 0-29 0,-6-3-37 0,0-1-45 15,0 4-43-15,6-6-37 16,1 1-30-16,0-2-20 0,-1 3-14 0,7-7-8 0,-7 4-12 0,8-4-9 15,-1 0-7-15,-6-4-11 16,5 1-12-16,1-1-20 0,-6-3-33 0,6 4-73 0,-7-6-111 0,1-2-120 16,0 4-110-16,-1-4-98 15,-6 4-63-15,0-4-11 0,0 0 20 32,0 0 73-32,-6 4 92 0,-1-4 101 0</inkml:trace>
  <inkml:trace contextRef="#ctx0" brushRef="#br0">22717 4249 293 0,'-8'-3'354'15,"2"3"53"-15,6 0 2 0,-6 0-27 0,6 0-12 0,0 0 2 16,0 0 10-16,6 0 9 0,0 3-13 16,-6-3-38-16,8 0-55 0,-2 0-63 0,-6 0-62 0,6 0-72 15,-6 0-85-15,6 0-116 0,-6 0-129 16,7 0-128-16,-7 0-125 0,7-3-109 0,-7-1-90 0,0 0 19 16,6 4 74-16,-6-3 99 0,0 3 114 0</inkml:trace>
  <inkml:trace contextRef="#ctx0" brushRef="#br0">22873 4205 121 0,'6'0'351'0,"7"0"66"0,0 0 80 0,0-3 21 0,7 3 17 0,-1 0 1 16,1 0-17-16,0 0-34 16,-2 0-67-16,9-4-97 0,-7 1-120 0,6 3-94 0,-7 0-76 0,-6-4-93 15,6 4-117-15,-12 0-124 0,6 0-112 0,-7 0-92 0,-6 0-67 16,0 0-14-16,-6 4 28 0,0-1 32 15,-8 1 63-15,2-1 76 0,-8 1 76 0</inkml:trace>
  <inkml:trace contextRef="#ctx0" brushRef="#br0">22950 4275 39 0,'-6'4'297'0,"6"-1"52"16,-6 1 54-16,12-1-15 0,-6 1-16 0,6-1 2 0,1 1 22 16,0 1 29-16,6-2 5 0,-1-3-22 0,2 0-51 0,-2 0-66 0,2 0-76 15,-1 0-80-15,0-3-60 16,0-2-54-16,7 1-69 0,-8 4-118 0,2-3-126 0,-1-1-119 0,-1 1-117 15,2-1-93-15,5 1-72 16,-6-1 35-16,6 0 85 0,1 1 96 0,0-1 109 16</inkml:trace>
  <inkml:trace contextRef="#ctx0" brushRef="#br0">23400 4455 123 0,'0'7'256'0,"0"0"40"0,0-3-6 0,0 0-30 0,7-4-15 16,-7 0-8-16,6 0 3 0,0-4 4 0,1-3 2 0,6-1 6 0,1 2 5 15,-8-3-4-15,7-2-16 16,0 0-31-16,-7-3-31 0,13 3-44 0,-11-4-45 0,11 1-33 0,-13-5-22 15,7 5-11-15,0-6-12 16,1-1-4-16,-2 3-4 0,-5-4 0 0,6 0-1 0,-7 0 0 0,1-3 0 16,-1 3 1-16,1-4 3 0,0 4 1 15,-7 0 0-15,12-1-2 0,-5 6 3 0,0 2-1 0,-1 0-1 16,-6 4-2-16,6 4 1 16,-6-1-2-16,7 1-1 0,-7 7 3 0,0-4 6 0,0 4 8 0,-7 4 8 15,7 3 15-15,-6 1 12 0,0 6 10 0,6-2 4 0,-7 2 0 16,7 1-5-16,0 3-7 0,0-3-11 15,0 4-4-15,0-1-5 0,0-4-4 0,0 5-3 0,0-5-3 16,0 1 2-16,7-4-1 0,-7 0-3 16,6-4-3-16,0 0 1 0,-6-3-1 0,7 0-6 0,6-1-7 15,-6-3-4-15,5 0-8 0,2-3-5 16,-1-1-10-16,6 0-17 0,-6-3-18 0,7 0-21 0,0-4-8 16,-1 4-2-16,1-4-2 0,-1 0 19 0,-6-4 9 0,7 3 25 15,-7 2 13-15,-7-1 8 0,0 0 7 16,2 3 3-16,-2 1 10 0,0 3 3 0,-6-3 16 0,0 7 22 15,0-3 28-15,0 3 21 0,-6 3 21 16,6 1 9-16,-6 3-2 0,-2 0-11 0,2 4-18 16,0 1-13-16,-1-2-13 0,7 1-13 0,-6 3-8 15,6-2-9-15,0-1-7 0,0 4-9 0,0-4-8 0,6 0-1 16,-6 0-5-16,7-4 0 0,-1 0-2 16,0 1-4-16,8-1 0 0,-14 0-13 0,6-3-28 0,0-4-59 15,1 4-90-15,-7-4-124 0,13 0-124 0,-6 0-104 0,5 0-76 0,2-4-35 16,-2 0-10-16,2 1 65 15,-1-1 91-15,0 4 101 0,0-3 95 0</inkml:trace>
  <inkml:trace contextRef="#ctx0" brushRef="#br0">24116 4238 239 0,'-6'4'293'0,"0"-4"40"0,-8 4-23 16,8-1-26-16,0 5-2 0,-1-1 12 0,0 0 23 0,1 1 24 15,6-1 20-15,0 0 8 0,0 0-9 16,0 1-26-16,0 3-42 0,6-4-46 15,1 1-55-15,0-1-49 0,5 0-35 0,-6-3-28 0,8 3-17 16,-8-3-18-16,7 0-11 0,1-1-9 0,-8 1-11 0,14-4-11 0,-14 0-9 16,7-4-21-16,0 4-35 15,0-7-67-15,1 3-110 0,-2 1-112 0,2-5-106 0,-2 1-87 16,-5 0-65-16,-1-4-13 0,1 2 14 16,0 3 62-16,-7-6 82 0,0 5 92 0,0-3 88 0</inkml:trace>
  <inkml:trace contextRef="#ctx0" brushRef="#br0">24116 4162 102 0,'-6'-4'327'0,"0"4"52"0,6-4 54 0,-8 4-22 0,8 0-18 15,0 4 12-15,8-4 35 16,-2 4 17-16,0-4-10 0,1 2-45 0,-1-2-68 0,1 4-84 0,0-4-98 16,-1 0-82-16,-6 0-95 0,6 5-117 0,1-5-135 0,-7 0-133 15,7 0-128-15,-7 0-108 0,6-5-71 16,-6 5 32-16,6-4 88 0,1 2 108 0,0-6 119 0</inkml:trace>
  <inkml:trace contextRef="#ctx0" brushRef="#br0">24293 3875 185 0,'6'0'373'16,"-6"-3"63"-16,0 3 65 0,6 0-29 0,-6 3-28 0,0 2-21 15,6-1-30-15,-6-1-31 0,8 4-49 0,-8-3-70 16,0 3-71-16,0 4-68 0,0-4-50 0,0 1-63 15,0-1-87-15,0 0-88 0,-8 1-85 16,8-1-73-16,0-3-61 0,0-1-25 0,0 1 16 0,8-4 38 0,-8 3 40 16,6-3 41-16,7 0 39 15,-7-3 39-15,8 3 41 0,-2-4 39 0,8 1 43 0,-7 3 45 16,0-4 55-16,0 4 48 0,7-4 43 16,-14 4 37-16,8 0 28 0,-2 0 22 0,-5 4 6 0,-1-4 2 15,-6 4-4-15,0-1-12 0,0 4-18 0,0 1-17 0,-13-5-19 0,7 8-17 16,-8-3-20-16,2 2-16 15,-2-2-15-15,-5 4-13 0,6-2-13 0,-6 1-5 0,5-3 6 0,2 3 9 16,-2 0 12-16,1-4 18 16,7 4 20-16,0-3 15 0,-2-2 13 0,2 2 10 0,6-1 2 0,6-3-11 15,-6 3-14-15,8-4-26 0,-2 1-24 16,7 0-22-16,-7-4-15 0,1 4-8 0,0 0-8 0,-1-4 1 16,0 2 3-16,1-2-7 0,-7 4-5 0,0 1-1 0,0-2 0 0,0 1-1 15,-7 3-5-15,1 1 4 16,0-5 2-16,-8 4 5 0,8 1 2 0,-7-1 0 0,7 0 3 15,-2 1 0-15,2-5 2 0,0 5-4 16,6-5 4-16,-6 5-1 0,12-4 0 0,-6-1 0 16,6 4-1-16,0-3 4 0,8-4 0 0,-1 4 0 15,0-1 3-15,0 1 14 0,0-4 19 0,0 3 16 0,0-3 15 16,0 4 6-16,0-1 9 0,0 1 0 16,-6 1-3-16,-1-2 4 0,0 3 3 0,-6 3 7 0,0 2 2 15,-6 0-3-15,0 0-5 0,-8 0-13 0,2 0-9 0,-1 3-12 0,-1 1-8 16,2-4-7-16,-2 0-14 0,2 0-9 15,-2-4-9-15,8 1-9 0,-1-1-15 0,1-3-24 16,0-1-42-16,6 1-82 0,0-4-116 16,0 0-113-16,0-4-108 0,6 1-82 0,7-5-47 0,0-3 4 15,0 0 31-15,7 0 70 0,6 0 90 0,-7 0 90 16</inkml:trace>
  <inkml:trace contextRef="#ctx0" brushRef="#br0">24625 4341 171 0,'19'-4'305'0,"1"1"52"15,-8 3 10-15,2 0-34 16,-1 0-30-16,-7 3-20 0,1 1-9 0,-7 0-10 0,0 3-8 0,0 0-4 15,-7 1-10-15,1 3-11 16,6-4-14-16,-7 4-14 0,7 0-12 0,0-4-25 0,0 4-18 0,0-4-20 16,0 4-18-16,7-2-19 0,-1-3-21 15,1-2-13-15,-1 0-18 0,1-1-15 0,5-3-10 0,-4 0-11 16,4 0-8-16,1-3-21 0,-6-1-34 16,-1-3-69-16,7 4-90 0,-7-6-96 0,2 2-95 0,-2 0-81 15,-6-1-57-15,6 1-17 0,-6 0-12 0,0-4 41 0,-6 4 65 16,0-1 81-16,-2-3 83 0</inkml:trace>
  <inkml:trace contextRef="#ctx0" brushRef="#br0">24696 4231 82 0,'0'-4'358'0,"0"4"64"16,7-3 71-16,-7 3 32 0,0 0 2 0,6 0-1 16,1 3-6-16,-1-3-20 0,7 4-39 0,1 0-73 0,-2-1-109 0,1 1-96 15,0-4-69-15,0 4-41 16,1-4-34-16,-8 3-36 0,7-3-49 0,-6 0-84 0,-1 4-136 0,0-4-141 15,-6 0-135-15,7 0-110 0,-7 0-94 16,0 0-10-16,0 0 84 0,0 0 113 0,0 0 124 16</inkml:trace>
  <inkml:trace contextRef="#ctx0" brushRef="#br0">20750 4557 232 0,'0'-4'314'16,"0"1"46"-16,0 3 1 0,0-4-18 15,6 4 9-15,-6-4 39 0,0 4 52 0,6 0 25 0,-6-3-1 16,6 3-26-16,-6 0-53 0,8 0-76 16,-2 0-81-16,-6 3-61 0,6-3-41 0,1 8-33 0,-1-5-22 15,-6 5-12-15,7-1-14 0,-7 4-11 0,0 0-11 0,0 1-10 0,-7-2-10 16,1 1-21-16,-1 3-29 15,-5-2-55-15,-8 2-120 0,0-3-169 0,1 0-173 0,-7 1-155 0,0-2-115 16,-1-3-21-16,9 1 80 16,-9 2 149-16,1-2 165 0</inkml:trace>
  <inkml:trace contextRef="#ctx0" brushRef="#br0">6578 12789 154 0,'-7'0'262'0,"7"0"28"0,0 0-23 15,0-4-47-15,0 4-34 0,0 0-18 16,0 0-11-16,0-3-8 0,0 3-11 0,0 0-10 15,7-4-9-15,-7 4-7 0,0-4-1 0,6 4 7 0,0-3 11 16,-6 3 12-16,7-4 8 0,-7 4 13 16,0 0 16-16,6 0 12 0,-6 0 24 0,7 0 16 0,0 0 8 15,-1 0-3-15,-6 0-22 0,6 0-25 0,1 4-41 16,-7-4-37-16,7 0-31 0,-1 3-23 0,0-3-14 16,1 0-12-16,0 4-6 0,-1-4-6 0,1 0-5 0,5 4-3 0,-4-4-2 15,-2 0-1-15,6 3-1 16,-5-3-2-16,6 0-1 0,0 4 4 0,-7-4-2 0,8 0-2 0,-1 0-2 15,0 4-1-15,-7-4 2 16,7 0-5-16,1 0 3 0,-2 3 1 0,2-3 1 0,5 0 2 0,-6 0 3 16,0 0-1-16,7 0-2 15,-1 0 0-15,-6 0 3 0,6 0-5 0,1 0-2 0,-6 0 0 0,5 0 2 16,1 0-1-16,-2 0-1 16,2 0 1-16,0 0 0 0,6 0-14 0,-7 0 6 0,1 0 2 0,6-3 0 15,-7 3 4-15,1 0-1 0,7 0 10 16,-9 0-11-1,9-4 1-15,-1 4 1 0,-6 0-2 0,-1-4 0 0,7 4-2 0,-6 0 6 0,-1-3-1 0,1 3-1 0,6-4-1 0,-6 4 0 16,-1 0 2-16,7-4 2 16,-6 4 5-16,-1-3-7 0,7 3 0 0,-6 0-3 0,6 0 1 15,-7-4 0-15,7 4-5 0,-6 0 3 16,6 0 3-16,-7 0 2 0,1 0-2 0,6-5 1 0,-7 5-1 16,7 0 1-16,0 0-5 0,-6 0-2 0,7 0 1 0,-2 0-3 0,1 0-2 15,0-3-1-15,0 3 3 0,-6 0 2 16,-1 0-2-16,7 0 5 0,1 0-1 0,-1 3 2 15,-7-3 1-15,7 0 1 0,0 0 1 16,0 0 0-16,7 0 3 0,-7 0 2 0,0-3-3 0,0 3 2 0,7 0-3 16,-8 0 0-16,1-3 0 0,1 3-1 15,-1 0 0-15,0-4-2 0,0 4 2 0,-1 0 0 0,2 0 1 16,-1-4 4-16,6 4-1 16,-6 0-1-16,7 0 1 0,-7 0 2 0,7 0 0 0,-1 0-2 0,1 0 1 15,-1-4 1-15,1 4-2 0,-1 0-4 0,-6-3-1 0,7 3 0 0,-7-4 1 16,0 4 0-16,1 0 0 15,-1 0 1-15,-1 0 1 0,-5-3-2 0,6 3 0 0,-6 0 1 16,5 0 0-16,-5 0 1 0,6 0-3 16,-6 0 1-16,5 3 1 0,2-3-2 0,-7 0-1 0,6 0 0 15,0 0 2-15,-1 0-3 0,-5 0 2 16,6 0 1-16,0 0-1 0,1 0 3 0,-2 0 2 0,1 0 2 16,0 4-5-16,7-4-1 0,-7 0 3 0,7 0-5 0,-7 3-3 15,6-3 0-15,-6 0 4 0,7 4 1 0,-7-4 0 16,0 0 1-16,0 0 1 0,0 4 2 0,6-4-2 0,-6 0-1 15,1 0-1-15,-1 0 1 16,6-4 1-16,-5 4-2 0,-1 0-1 0,-1 0-2 0,1 0 0 0,0 0 3 16,1 0-1-16,-1 0 2 15,-7 0 2-15,7 0-1 0,0 0 1 0,-6 0-3 0,-1 0 0 0,1 0 6 16,6 4-5-16,-6-4-3 16,-1 0 1-16,1 0 0 0,-8 0 2 0,8 0-6 0,0 0 3 0,-1 0 4 15,1 0 0-15,-1 4-1 0,-6-4-1 0,6 0 1 0,1 3 4 16,0-3-1-16,-1 0-1 0,7 3 0 15,-12-3-6-15,5 0 2 0,1 0 1 0,-8 5 1 0,8-5 2 16,0 0-1-16,-7 4 9 0,7-4-5 16,-8 0 3-16,8 3-5 0,-1-3 0 0,1 0 1 0,-7 4 0 15,6 0 2-15,1-4-3 0,-1 3 3 16,-5 1-2-16,-2-4-1 0,8 4 0 0,-7-4-1 0,1 3-4 16,-2 1 0-16,-6-4 0 0,8 0 1 0,-8 4-2 0,7-4-1 15,-6 0 4-15,0 3 3 0,-1-3-3 0,0 0 2 16,-6 0 4-16,7 0-5 0,-7 0 0 15,7 4-2-15,-7-4 2 0,0 0-2 0,0 0-1 16,0 0 4-16,0 0-3 0,0 0 0 0,0 0-4 0,0 0-1 0,0 0-1 16,0 0-2-16,-7 0-6 0,7 0-15 15,0 0-18-15,0 0-52 0,-7 0-92 0,7 0-109 16,-6 0-111-16,-7 0-112 0,6-4-99 16,-6 4-95-16,-7-3 13 0,-6 3 68 0,1-4 96 0,-7 0 114 15</inkml:trace>
  <inkml:trace contextRef="#ctx0" brushRef="#br0">7698 11254 108 0,'-7'-4'270'0,"7"1"36"15,0 3 3-15,0 0-44 0,-6-4-33 0,6 4-19 0,0-4-8 16,0 4-8-16,0 0-4 0,-7 0-3 16,7-3 1-16,0 3 2 0,0-5 8 0,0 5 21 0,7-3 9 15,-7 3 9-15,0 0 3 0,0 0-1 0,0-3-12 0,6 3-28 16,-6 0-24-16,0 0-28 0,0 0-31 15,0 0-26-15,0 0-20 0,0 0-14 0,0 0-6 0,0 3-8 0,0-3-3 16,0 3-1-16,0 2-3 16,0-2-2-16,7 1-3 0,-7 3-1 0,6 1-2 0,-6-1-2 15,0 0-1-15,6 0 2 0,-6 5-2 16,0-2 2-16,8 1 3 0,-8 0 1 0,0 4 4 0,0 0 1 16,6-4 4-16,-6 7 5 0,0-3 0 0,0-1 1 0,6 1 0 0,-6 0 0 15,0 3-3-15,0-4-5 16,6 2-3-16,-6-2-5 0,7 1-4 0,-7-4-7 0,7 3-3 15,-7-3-7-15,0 0-2 0,0 0-4 16,6 0-1-16,-6-4-4 0,0 1 1 0,0-1 2 0,7 1-3 0,-7-1 0 16,0 1-3-16,0-5-3 15,0 1-3-15,0 3-10 0,0-7-11 0,0 3-14 0,0 1-15 0,0-4-18 16,0 4-22-16,0-4-23 0,-7 0-25 16,7 0-45-16,-6 0-80 0,-1-4-95 0,0 4-86 0,1-7-74 15,-6 3-57-15,4-3-16 0,-4-4 29 0,5 4 53 0,-6-8 26 0,6 4 56 16,1 0 66-16,-7 0 64 15</inkml:trace>
  <inkml:trace contextRef="#ctx0" brushRef="#br0">7489 11411 149 0,'0'-7'273'0,"-6"3"36"0,6 1-18 16,0-5-29-16,0 5-21 0,0-1-9 0,0 4 5 15,0-4 16-15,0 1 22 0,6 3 32 0,-6-4 35 0,6 4 25 16,2-3 1-16,-2 3-18 0,0-4-42 0,7 4-57 0,-6 0-68 0,-1 0-64 15,1-4-45-15,-1 4-34 16,0 0-32-16,2 0-52 0,-2 0-76 0,-6-3-102 0,6 3-102 0,-6 0-96 16,7 0-79-16,-7 0-47 15,0 0-12-15,0 3 11 0,0-3 15 0,0 0 52 0,-7 4 70 0,1 0 75 16</inkml:trace>
  <inkml:trace contextRef="#ctx0" brushRef="#br0">7535 11448 74 0,'6'4'311'0,"1"-4"47"0,-1 0 45 0,0 3-35 16,-6-3-38-16,8 4-18 0,-2-4-10 16,0 0-10-16,1 0-24 0,0 0-38 0,-1 0-55 15,0 0-75-15,1-4-83 0,-1 4-90 0,1-3-85 16,0 3-85-16,-7 0-78 0,6-4-57 0,0 0-42 0,-6 4-44 16,0 0 11-16,0 0 47 0,-6 4 62 0,6-4 66 0</inkml:trace>
  <inkml:trace contextRef="#ctx0" brushRef="#br0">7574 11521 286 0,'0'4'379'0,"0"0"58"0,0-4 33 16,0 3-18-16,0 1 11 15,0-4 24-15,0 4 11 0,0-4-11 0,6 0-35 0,1 0-66 0,-7 0-91 16,7 0-96-16,-1 0-72 0,7 0-54 16,-7-4-41-16,1 4-47 0,0-4-68 0,-7 4-93 0,6-3-121 15,0-1-113-15,1 0-106 0,0-3-82 0,-7 3-47 0,6-3-19 16,-6 0 42-16,6 3 78 0,1-3 96 15,0 0 97-15</inkml:trace>
  <inkml:trace contextRef="#ctx0" brushRef="#br0">7854 11228 179 0,'0'-7'367'16,"0"3"53"-16,0-3 50 0,0 3-48 0,0 4-47 0,0-3-31 0,0-1-16 15,-6 4-19-15,6 0-20 0,0-3-33 16,0 3-39-16,0 0-42 0,0 3-24 0,0-3-19 0,0 4-7 16,0-1-6-16,0 5-5 15,0-1-5-15,0 0-11 0,6 4-6 0,-6 0-10 0,0 4-10 0,0-1-8 16,0 5-4-16,0-1-7 16,0 1-3-16,6 3-5 0,-6-1 0 0,0 1 0 0,7 0-4 0,-7 0-9 15,0-4-4-15,7 9-3 0,-1-9-2 0,0 4-5 0,1 0-4 0,-7-4 3 16,7 4-5-16,-1-4 0 15,1 1-4-15,-7-1 1 0,6-3 0 0,0-1-2 0,2 1 2 16,-8-1-4-16,6-3-3 0,-6 0-2 16,6-3-4-16,-6-1 0 0,0 0-4 0,0-3 1 0,0 0-3 15,6 0-10-15,-6 0-13 0,0-4-21 16,0 0-28-16,-6 0-47 0,6 0-75 0,0-4-96 0,0 0-95 16,-6 0-78-16,6-4-65 0,0-2-34 0,0-1 5 0,0-3 40 0,0-5 32 15,0 1 43-15,0-1 62 0,0 1 67 16,0-3 63-16</inkml:trace>
  <inkml:trace contextRef="#ctx0" brushRef="#br0">7893 11378 3 0,'7'-7'286'0,"-7"0"49"0,6-4 47 0,-6 4-17 0,7 3-32 16,-1-3-9-16,0-2 9 0,2 6 24 16,-2 0 24-16,0-1 13 0,0 0-2 0,1 1-41 0,6 3-55 15,-6-4-67-15,-1 4-66 0,0-4-66 0,2 4-57 0,-2-3-51 16,0 3-63-16,0 0-71 0,-6-4-89 15,8 4-83-15,-8 0-73 0,0 4-53 0,0-4-25 0,0 0-4 16,-8 3 29-16,2-3 16 0,0 4-3 16,0 0 33-16,-2-1 50 0,-4 5 55 0</inkml:trace>
  <inkml:trace contextRef="#ctx0" brushRef="#br0">7893 11378 54 0,'0'0'259'0,"0"4"34"15,0-4 10-15,0 4-44 0,0-4-45 16,7 0-36-16,-7 0-34 0,6 0-29 0,1 0-29 15,-7 0-30-15,6 0-35 0,0 0-34 0,-6-4-33 16,0 4-30-16,8 0-29 0,-8 4-23 0,6-4-11 0,-6 3-2 16,0-3 1-16,0 8 3 15,-6-5-2-15,-2 1-9 0,8 3-16 0,-6 1-21 0,0-5-3 16,-1 5 11-16</inkml:trace>
  <inkml:trace contextRef="#ctx0" brushRef="#br0">7893 11462 67 0,'0'5'199'0,"0"1"27"0,0-1 9 15,0-2-8-15,7 1-5 0,-1 0 1 0,-6-1 11 0,7 1 16 16,-1-1 21-16,0-3 21 15,2 0 21-15,-2 4 24 0,0-4 7 0,0-4-8 0,8 4-26 0,-1 0-45 16,-1-3-56-16,-4-1-71 0,4 1-86 16,2-1-105-16,-8-3-110 0,7 2-107 0,-7-1-102 0,1-2-97 15,0 1-72-15,-1-4-57 16,0 0-4-16,0 3 46 0,2-3 71 0,-8 4 91 0</inkml:trace>
  <inkml:trace contextRef="#ctx0" brushRef="#br0">8160 11214 140 0,'6'-4'352'0,"8"4"57"16,-8-4 53-16,1 1-44 0,5-1-57 16,2 1-44-16,-8 3-37 0,0-4-43 0,8 4-46 0,-8-4-63 0,-6 4-71 15,7-3-81-15,-1 3-84 0,-6 0-75 0,0 0-78 0,7 0-57 16,-7 0-42-16,0 0-21 15,0 0-25-15,0 0 6 0,0 0 42 0,-7 0 53 0</inkml:trace>
  <inkml:trace contextRef="#ctx0" brushRef="#br0">8095 11247 105 0,'-6'7'280'0,"-2"0"38"0,2 4 16 0,0-4-33 0,6 5-22 0,-6-2-12 0,6 1-9 15,-7 0-17-15,7 1-28 16,7-1-42-16,-7-4-45 0,0 4-46 0,0-4-36 0,0 0-30 15,6-3-32-15,-6 0-40 0,0-1-43 0,0 1-48 16,0 0-53-16,6-4-45 0,-6 0-27 16,0 0-14-16,0-4-4 0,0 0 11 0,0 4 17 15,0-3 14-15,0-1 12 0,0 4 28 0</inkml:trace>
  <inkml:trace contextRef="#ctx0" brushRef="#br0">8081 11349 48 0,'8'-7'216'0,"-2"3"27"0,0-3-7 15,7 2 9-15,1-1-1 0,-2 2 0 0,8 0 7 0,0 1 20 0,-1-5 32 16,7 5 28-16,-6-1 19 15,6 1 8-15,-1 3-6 0,-5-4-28 0,7 0-53 0,-8 0-58 0,0 1-57 16,-5 3-52-16,-1 0-45 16,-1 0-29-16,-5 0-17 0,0 0-18 0,-1 0-13 0,0 3-19 0,-6 1-26 15,0-4-35-15,0 8-42 0,-6-5-47 16,0 1-55-16,-1-1-48 0,0 1-37 0,-5 0-24 0,-1-1-7 16,6 1 7-16,-6-4 21 0,0 0 25 0,0 0 27 0,7 0 21 15,-8 0 19-15,8-4 7 0,-1 1 12 16,1 3 20-16,0-4 32 0,-2 0 47 0</inkml:trace>
  <inkml:trace contextRef="#ctx0" brushRef="#br0">8290 11298 2 0,'0'-4'73'0,"-6"4"47"0,6-3 31 16,0-1 16-16,0 4 3 0,0-4 2 0,0 4 6 0,0-4 7 16,0 4 9-16,0 0 9 0,0 0 8 15,0 0 6-15,0 0 0 0,0 0-4 0,0 0-8 0,-6 4-15 16,6 0-24-16,0 0-31 0,-7 3-30 16,7 0-29-16,-7 0-26 0,-6 1-19 0,7-2-13 0,0 6-6 15,-8-4-7-15,8-1 1 0,-1 0-6 0,0-3-1 0,1 3-5 0,0-3-1 16,-1-1-9-16,1 1-18 15,6 0-13-15,-7-1-13 0,7-3-6 0,0 4-9 0,0-4 2 16,0 0 10-16,0 0 9 0,7 0 13 16,-7 0 8-16,6 0 15 0,1 0 12 0,5 0 12 0,-5-4 8 15,0 4 8-15,5 0 1 0,-4-3 0 16,-2 3-8-16,0 0-8 0,1-4-18 0,-1 4-27 0,-6 0-34 16,7 0-48-16,-7 0-52 0,0-4-52 0,0 4-46 0,0 0-31 0,0 0-16 15,0 0-16-15,0 0-4 16,0 0 28-16,0 0 42 0</inkml:trace>
  <inkml:trace contextRef="#ctx0" brushRef="#br0">8219 11408 116 0,'-7'3'231'0,"7"1"20"15,0-4-23-15,0 4-31 0,0-4-18 0,0 3-11 0,7-3-5 16,-7 4-6-16,6-4-6 0,-6 0-7 16,6 0-7-16,-6 4-6 0,0-4-12 0,8 0-11 0,-8 0-12 15,6 3-12-15,-6-3-14 0,0 0-13 0,0 4-11 0,6-4-9 16,-6 4-9-1,0-4-7-15,0 0-10 0,0 3-3 0,0-3-1 0,0 4-4 0,-6-4 1 0,6 4-3 0,0-4-1 16,0 0-2-16,0 3-1 16,0-3 2-16,0 4-1 0,0-4 1 0,0 0-1 15,0 0 1-15,0 3 1 0,0-3-1 0,0 0 0 16,0 0 1-16,6 0 1 0,-6 0 4 0,0 0 4 0,0 0 5 16,0 0 1-16,0 0 3 0,7 0-2 0,-7 0-1 0,0 0-4 0,6 5-5 15,-6-5-3-15,7 0 0 16,-7 0-3-16,0 0-2 0,0 0 1 0,0 0 2 0,0 3 1 15,7-3-2-15,-7 0 4 0,0 0-2 16,0 0 3-16,0 0-2 0,0 0-1 0,0 3 0 0,6-3 0 0,-6 0 2 16,0 0-3-16,0 0 2 15,0 0 7-15,0 0 6 0,6 0 8 0,-6 0 7 0,0 5 8 0,0-5 0 16,0 0 1-16,6 0-6 16,-6 0-7-16,0 0-7 0,0 0-7 0,0 0-4 0,8 3-6 0,-8-3 0 15,0 0-1-15,0 0-1 0,0 0 0 0,0 0-3 0,0 0-1 16,0 0-1-16,0 0-2 0,0 4 0 15,0-4-1-15,-8 4 5 0,8-1-1 0,-6 1 2 0,0-1-1 16,0 1 0-16,-1 3 1 0,7-3-1 16,-7 0 6-16,1-1-2 0,-1 1 0 0,1 0 1 0,6-1-2 15,-6 1 0-15,-2-4-2 0,8 4-1 16,0-4 3-16,-6 3 0 0,6-3 2 0,0 4 3 16,0 0 16-16,0-4 29 0,0 0 33 0,6 3 39 0,-6-3 42 0,8 4 30 15,-2-4 11-15,0 4-10 0,1-4-22 16,6 0-33-16,-6 0-39 0,5 0-34 0,-6 0-26 0,2-4-22 0,4 4-22 15,-5-4-25-15,-1 4-39 16,1-3-55-16,6-1-67 0,-7 0-72 0,1 1-70 0,0-1-59 16,-7 0-42-16,6-3-20 0,0 3-2 15,-6-3 15-15,7 0 2 0,0-4 18 0,-1 4 46 0,1-4 59 0,-1 3 61 16</inkml:trace>
  <inkml:trace contextRef="#ctx0" brushRef="#br0">8460 11346 270 0,'0'-8'333'0,"6"5"54"0,-6-1-11 15,0-1-14-15,0 2 1 0,0 3 10 0,0 0 12 0,0 0 9 16,7 0-7-16,-7 3-32 16,0 2-45-16,6 2-55 0,1 1-55 0,-1-1-55 0,-6 0-43 15,7 4-30-15,-1 0-24 0,-6 0-15 0,6 0-11 16,-6 4-7-16,0-4-5 0,0 0-3 0,0 0-10 0,0-4-6 16,0 4-15-16,-6-3-24 0,6-1-41 0,0-3-70 0,0-1-79 0,-6 1-85 15,6-1-75-15,0-3-66 16,0 4-40-16,0-8-5 0,-7 4 4 0,7-3 4 15,0 3 39-15,0-7 61 0,0-4 69 0</inkml:trace>
  <inkml:trace contextRef="#ctx0" brushRef="#br0">8473 11236 119 0,'0'-8'316'0,"0"1"54"0,0 3 35 0,0 1-32 0,0 3-20 15,6-4-5-15,-6 4-3 0,7-4-15 0,-1 4-16 0,1 0-9 0,-1-3-27 16,0 3-38-16,8 0-41 0,-1 0-28 15,-7 0-29-15,1 0-41 0,6 0-34 0,-7 3-31 0,0-3-16 16,8 0-7-16,-8 0-6 16,1 4 0-16,0-4 4 0,-1 4 5 0,-6-4 12 0,6 3 2 0,1 1 3 15,-7 0-2-15,0-1-2 0,6 0-4 16,-6 5-8-16,0 0-4 0,0-1 0 0,0-3-1 0,7 6 0 16,-7-2 0-16,0 3 2 0,0 0 1 0,0 3 0 0,7 0 6 0,-7-2 3 15,0 7 5-15,0-5-3 16,0 1 0-16,0 3-3 0,0-3-6 0,0-1-4 0,-7 1-6 15,7-4-1-15,0 3-3 0,0-2-2 16,0-1-2-16,-7-4-5 0,7 0-4 0,0 1-13 0,-6-1-20 16,6-3-37-16,0-1-58 0,0 1-80 15,-7 0-89-15,7-4-73 0,0 0-57 0,-6 0-34 0,0-4-2 0,-1 0 32 16,0 1 51-16,7-5 55 16,-6 1 56-16,0-4 57 0,-2 4 50 0,2-4 50 0,0-1 45 0,-1-2 35 15,1 3 33-15,-1 0 25 0,1 0 23 31,-1-4 17-15,7 4 16-16,-6 0 13 0,6 0 13 0,-6 1 8 0,6 2 9 0,0 1 8 0,0 0 9 0,0 3 7 0,0 0 4 0,0 1-1 0,0-1-7 16,0-1-16-16,0 5-21 0,0 0-25 0,0 0-28 15,0 0-32-15,0 0-36 0,-8 0-42 0,8 5-46 0,0-5-49 16,0 4-50-16,-6-1-35 0,0-3-27 0,6 4-24 16,-7 0-16-16,7-1 18 0,-6 1 36 0</inkml:trace>
  <inkml:trace contextRef="#ctx0" brushRef="#br0">8473 11389 74 0,'0'8'245'0,"0"-8"42"15,6 3-2-15,1 1-13 0,-1 0-4 16,1-1 2-16,-1-3 9 0,0 4 10 0,2-4 16 0,4 4 16 16,-5-4 15-16,-1 3 0 15,1-3-19-15,-1 0-35 0,1 0-45 0,-1 0-59 0,0 0-68 0,2 0-72 16,-8 0-80-16,6 0-99 0,0-3-104 16,-6 3-99-16,7 0-89 0,-7 0-67 0,7 0-32 0,-7-4-2 15,0 4 6-15,0 0 49 0,0 0 68 0,0 0 78 0</inkml:trace>
  <inkml:trace contextRef="#ctx0" brushRef="#br0">8427 11525 183 0,'0'4'283'0,"-7"-1"45"0,7 1-11 0,0 0-8 15,0-1 14-15,0 1 37 0,0 0 59 16,0-4 47-16,7 3 11 0,-7 1-13 0,7 0-38 0,-7-1-63 15,6-3-90-15,0 4-77 16,8-4-55-16,-8 0-35 0,7 3-27 0,0-3-19 0,6 0-12 16,-5-3-13-16,-1 3-13 0,0 0-7 0,6 0-8 15,-5 0-4-15,-2-4-8 0,2 4-6 0,-2 0-9 0,1 0-13 16,1 0-15-16,-2-3-23 0,-5 3-26 16,0 0-35-16,-1 0-60 0,0 0-78 0,1 0-72 0,-7 0-63 15,0 0-54-15,0 3-37 0,0-3-8 0,0 0 20 0,0 0 15 0,0 0 9 16,0 0 42-16,0 0 58 15,0 0 66-15</inkml:trace>
  <inkml:trace contextRef="#ctx0" brushRef="#br0">8929 11192 66 0,'0'-4'228'0,"-7"4"31"0,7-3-16 0,-7 3-31 15,7 0-17-15,0 0-10 0,0 0-3 0,0 0-1 0,7 0 5 16,0 3 5-16,-1-3 10 0,8 4 15 15,-8-4 15-15,6 4 12 0,2-1-2 0,-8 1-20 0,7-1-32 16,-7 1-37-16,2 0-42 0,4-1-38 16,-6 1-39-16,-6-4-43 0,8 4-55 0,-2-4-64 0,-6 3-64 0,0-3-65 15,0 3-61-15,0-3-44 16,-6 5-20-16,-2-2-8 0,2 1-3 0,0-4-15 0,-8 4 28 16,2 3 47-16,5-3 54 0</inkml:trace>
  <inkml:trace contextRef="#ctx0" brushRef="#br0">8850 11335 49 0,'-6'7'272'0,"-1"0"43"0,1 1 30 16,6-1-31-16,-6-3-22 0,6 3-4 0,0 0 7 0,6-3 9 16,-6 3 3-16,6-3-8 15,1-1-24-15,-1 1-40 0,-6-4-50 0,7 4-48 0,0-4-60 0,-1 0-76 16,0 0-86-16,-6 0-81 0,7 0-76 16,-7 3-73-16,7-3-53 0,-7 0-26 0,6 0 3 0,-6 4 18 15,6-4 29-15,-6 4 31 0,0-1 28 0,0 5 31 0,0-5 29 16,0 5 34-16</inkml:trace>
  <inkml:trace contextRef="#ctx0" brushRef="#br0">8896 11478 142 0,'0'7'222'16,"0"-3"18"-16,6-1-1 0,-6 1 0 16,0-4 9-16,7 3 18 0,-7-3 22 0,6 0 32 0,1 0 31 0,0 0 32 15,-7-3 12-15,6 3-11 16,0-4-31-16,2 1-55 0,-2-5-64 0,0 5-74 0,0-5-63 16,1-3-55-16,0 4-68 0,6-4-90 0,-7-4-117 0,0 4-118 0,-6-7-104 15,8 3-83-15,-8-3-40 16,0 0 4-16,6-2 27 0,-6 6 60 0,0-4 76 0,0 7 79 0</inkml:trace>
  <inkml:trace contextRef="#ctx0" brushRef="#br0">9014 11210 109 0,'6'-4'257'0,"0"4"36"0,0 0 0 16,2 0-31-16,-2 0-16 0,7 0-3 16,0 0 7-16,0 0 9 0,-1 0 5 0,8 0-12 0,-7-3-26 15,7 3-31-15,-7 0-42 0,6-4-53 0,-12 1-65 0,6 3-70 16,-6 0-70-16,5-4-63 0,-4 4-61 15,-8-4-60-15,6 4-37 0,0-3-21 0,-6-2-9 0,6 5-19 16,-6 0 6-16,0 0 35 0,-6-4 47 16</inkml:trace>
  <inkml:trace contextRef="#ctx0" brushRef="#br0">9079 11141 65 0,'-7'-4'252'0,"0"4"39"0,1 0 10 0,6 0-27 0,-7 0-17 0,7 4-11 15,0-4-10-15,0 3-11 0,0 0-20 16,0 5-30-16,0-5-29 0,7 5-33 0,-7-5-31 0,6 4-24 16,-6 2-17-16,0-2-17 15,7 0-15-15,-7 0-16 0,0 1-21 0,0-1-29 0,0-3-35 0,0-1-36 16,0 0-34-16,0 2-35 16,0-5-26-16,0 0-18 0,7 0-8 0,-7-5-4 0,6 2 1 0,-6 0 3 15,12-5 5-15,-4 1 8 0,-2 0 22 0</inkml:trace>
  <inkml:trace contextRef="#ctx0" brushRef="#br0">9170 11162 36 0,'12'-4'196'0,"-5"-3"27"0,-7 3 4 0,7 4-6 0,-1-3-8 0,-6 3-5 0,0 0-8 16,7 0-14-16,-7 0-21 0,0 3-27 0,0 1-27 15,0 0-30-15,-7-1-24 0,7 5-18 0,-6-1-15 16,-1 0-14-16,0 1-10 0,1 0-6 0,-7 2-6 0,6 1-2 16,1-3 1-16,0 3 4 0,-1-4 2 0,0 4 1 0,1-4 6 15,6 0 5-15,0 1 5 0,0-1 14 16,6-3 15-16,-6 3 24 0,7-3 25 0,0-1 22 0,-1 1 19 15,0 0 12-15,1-4-1 0,0 3-21 16,-1-3-22-16,0-3-36 0,1 3-50 0,0-4-65 0,-1 0-65 0,1 1-55 16,-7-1-64-16,6 1-57 15,-6-5-37-15,6 4-21 0,-6 1-20 0,0-5-10 0,0 8 26 16,0 0 46-16,-6 0 53 0</inkml:trace>
  <inkml:trace contextRef="#ctx0" brushRef="#br0">9105 11335 174 0,'-8'11'279'0,"8"-4"38"0,-6 4-12 0,6-4-35 0,-6 4-20 16,6 0-11-16,0 0-10 0,0 0-9 16,0 0-13-16,0 0-19 0,6-4-23 0,-6 1-29 0,6 2-27 15,-6-5-27-15,0 1-25 16,8-1-23-16,-8-2-25 0,0 1-20 0,6-4-27 0,-6 4-29 0,0-4-28 16,0 0-26-16,0 0-18 0,0 0-7 0,0 0 3 0,0 0 13 15,6-4 15-15,1 0 17 0,-7 4 18 16,6-3 18-16,1-2 16 0,6 2 13 0,-7-5 12 0,1 5 14 15,6-1 9-15,0 1 10 0,-6-5 15 16,6 5 12-16,-1-1 14 0,2 0 10 0,-2 1 11 0,2-1 11 0,-8 4 7 16,7-4 3-16,-6 4-1 15,6 0-8-15,-7 0-9 0,0 0-15 0,2 0-13 0,-2 0-13 16,0 4-8-16,-6 0-6 0,7-1-4 16,-7 1-3-16,-7 0-2 0,7-1-1 0,0 1-2 0,-6 3-1 15,0-3 1-15,-2-1-2 0,2 5 0 0,0-5 1 0,0 2-2 16,-1-2-1-16,0 1-1 0,7 0-1 15,-6-4-1-15,6 0-3 0,-7 0-7 0,7 0-18 0,0-4-26 16,0 0-39-16,-6 1-44 0,6-8-50 16,0 3-40-16,6-3-33 0,-6 0-22 0,0-4-9 0,0 1-8 15,7 3-19-15,-7-8 10 0,0 5 29 16,6-1 37-16</inkml:trace>
  <inkml:trace contextRef="#ctx0" brushRef="#br0">9404 11221 170 0,'13'-4'280'0,"6"1"39"0,-5-1-5 0,-2 0-32 0,-5 1-18 15,6-1 4-15,0 4 0 0,0-3-6 16,-6 3-25-16,5 0-31 0,-4 0-44 0,-2 0-49 0,0 0-44 16,1 0-51-16,-1 0-50 0,-6 0-47 15,0 3-46-15,-6 1-44 0,-1-1-43 0,1 1-33 0,0 0-22 16,-8 3-10-16,8-3 1 0,-7 2 16 16,0 2 30-16,0-4 42 0,-1 3 45 0,2 1 44 0,5-5 39 15,0 4 32-15,1-3 30 0,0 0 24 0,-1 3 25 0,1-3 21 0,6 0 24 16,0-4 18-16,0 3 19 15,0 1 14-15,0-4 11 0,0 3 6 0,6-3 3 0,7 0-3 16,-7 0-5-16,8-3-8 0,-2 3-15 16,2-4-23-16,-1 1-18 0,0-1-24 0,0 0-35 0,-1 0-45 15,2 1-51-15,-8-1-54 0,7 0-59 16,-6 1-52-16,-1-1-36 0,1 1-15 0,-1-1 1 0,-6 4 8 16,0 0 7-16,0 0 13 0,0 0 26 0,0 0 29 0</inkml:trace>
  <inkml:trace contextRef="#ctx0" brushRef="#br0">9541 11272 4 0,'-6'4'185'0,"-2"-1"14"15,2 1-6-15,0 0-11 0,6 3-5 16,-7-3 4-16,7 3 6 0,0 4 6 0,0-4 1 0,0 5-3 16,0-1-7-16,7 3-7 15,-7-3-2-15,6 4-1 0,0-4-5 0,2 3-7 0,-8-3-9 0,6 0-20 16,0 0-22-16,-6-3-29 0,7 2-25 16,-7-2-22-16,6 0-19 0,-6-5-9 0,0 1-5 0,0 0-9 15,0-1-15-15,0-3-21 0,0 4-30 0,0-4-31 0,0 0-34 0,0 0-29 16,-6 0-17-16,6 0-9 15,-7-4 2-15,7 1 6 0,-6-5 7 0,6 5 15 0,-6-5 14 0,6 0 14 16,-8 1 14-16,2 0 18 16,0-4 17-16,6 0 15 0,-7 0 11 0,1 4 11 0,6-4 11 0,-7 0 9 15,7 0 14-15,-6 4 15 16,6-1 20-16,0 5 23 0,0-1 23 0,0 0 19 0,0 1 20 16,0 3 19-16,-7 0 13 0,7 3 10 0,0 1 4 0,-6 0-2 15,6-1-6-15,-7 1-14 0,7 3-15 16,-7-3-17-16,7 3-15 0,-6-3-12 0,0 3-15 0,6 0-12 15,-7-3-12-15,0 3-9 0,7-3-8 16,-6 3-9-16,0-3-6 0,-1 3-20 0,1-3-29 0,-1 0-36 16,7-1-43-16,-7 1-44 0,1 0-43 15,6-4-27-15,-6 0-13 0,6 0 0 0,6-4 8 0,-6 0 18 16,6 1 18-16,1-1 20 0,0 0 25 0,-1-3 31 16,1 3 41-16,-1-3 52 0,7 3 54 0,-6-3 53 0,5 0 44 15,2-1 32-15,-1 5 20 0,-7-5 9 0,7 1 5 0,0 0 2 16,-7 0 0-16,8-4-2 15,-8 3-12-15,7-4-15 0,0 2-22 0,-6-1-22 0,5 0-22 0,2 0-15 16,-1 0-13-16,0-3-6 16,0 3 2-16,7 0 9 0,-8 0 6 0,2 0 9 0,-1 3 7 0,-7 1 9 15,7 4 2-15,-6-1-11 0,-7 0-6 16,6 1-9-16,-6 3-7 0,0 0-12 0,-6 0-5 0,6 3-3 16,-14 5-3-16,8-5-3 0,0 4-4 0,-1-3 1 0,1 3-1 15,6 1 0-15,0-2 5 0,0 2 10 16,0-4 15-16,0 3 17 0,6-3 20 0,1 0 9 0,5-1 30 15,-5 1 18-15,6-1 13 0,1-3-2 16,-2 0-12-16,1 0-12 0,0 0-35 0,0 0-33 0,1 0-41 16,-8-3-47-16,7 3-61 0,-6 0-73 15,-1 0-80-15,-6 0-75 0,6 0-58 0,-6 0-32 0,0 0-7 16,-6 0 18-16,0 3 35 0,-1-3 43 16,-6 4 46-16,-1 0 44 0,2 3 46 0,-1-3 50 0,0 0 41 15,-6 3 34-15,5-4 32 0,1 5 34 0,0-5 30 0,0 5 33 0,7-5 35 16,-1 0 34-16,0 6 29 15,7-6 23-15,-6 1 23 0,12 3 23 0,-6-3 20 0,7 0 19 0,-7-4 8 16,7 3-9-16,-1-3-27 16,7 4-46-16,-7-8-51 0,1 4-66 0,0-3-81 0,5-1-93 15,-4 0-94-15,-2-3-93 0,7 0-91 16,-7-2-74-16,1-1-38 0,-1 3-2 0,-6-1 21 0,7-2 23 0,-1 2 48 16,0-3 62-16,2 4 63 0</inkml:trace>
  <inkml:trace contextRef="#ctx0" brushRef="#br0">9795 11217 185 0,'0'0'291'0,"0"0"44"0,-7 0-12 16,7 4-20-16,0-4-6 0,-6 7 0 0,6-4 6 0,0 5 1 0,-7 0-9 16,7-1-20-16,0 4-32 15,-6 0-42-15,6-4-48 0,-7 4-44 0,1 4-36 0,0-4-30 0,-2 0-24 16,2 0-32-16,0 0-50 16,-8-4-71-16,8 1-78 0,-7-1-80 0,7-4-79 0,-1 1-46 0,7 0-10 15,-7-1 19-15,7-3 37 16,7 0 47-16,-7 0 62 0,7 0 66 0,-1 0 72 0,7 0 76 0,-7 4 70 15,8-4 69-15,-2 4 60 0,8-4 43 0,-7 3 31 0,7 1 20 0,0 0 16 16,-1-1 19-16,-6 1 21 16,6 0 24-16,-5-1 21 0,-2 1 20 0,2-4 3 0,-2 4-20 15,1-1-47-15,-6-3-54 0,0 4-64 16,-1-4-67-16,0 0-63 0,2 4-76 0,-8-4-90 0,6 0-100 16,-6-4-101-16,6 4-93 0,0-4-82 0,-6 4-40 0,7-3-8 15,-7-1 6-15,7-3 30 0,-7 3 60 16,6-3 74-16,1-1 76 0</inkml:trace>
  <inkml:trace contextRef="#ctx0" brushRef="#br0">10186 11188 62 0,'0'-3'284'0,"6"-2"44"0,-6 1 20 16,0 4-44-16,0-3-49 0,0 3-51 0,-6 0-43 0,6 0-41 0,-6 0-30 15,-2 3-31-15,2 1-22 0,0 1-17 31,-1-2-12-31,0 1-10 0,1 0-12 0,-1-4-14 0,1 3-13 0,0 1-12 0,-2-1-7 0,2 1-6 0,0 0 1 0,6-1 5 16,-6-3 8-16,-1 4 8 0,7 0 8 16,-7-4 10-16,7 0 8 0,0 3 8 0,0-3 5 15,-6 0 1-15,6 0 3 0,0 0 2 0,0 0 4 16,0 3 1-16,6-3 3 0,-6 0 8 0,0 0 4 0,0 0 3 16,0 0 1-16,0 0-1 0,0 0 2 0,0 5-4 0,0-5-1 15,0 0 1-15,0 0 1 0,0 0 3 16,7 0 1-16,-7 0 1 0,0 0 3 0,0 3 2 0,0-3 2 15,0 0 1-15,7 0 4 0,-7 4 1 16,0-4 2-16,0 4 1 0,0-4 2 0,6 3 0 0,-6 1 1 0,0-4 5 16,0 4 3-16,0 3 6 15,6-4 9-15,-6 1 7 0,0 0 7 0,6 3 11 0,-6 1 7 16,0-5 8-16,0 4 4 0,0 1 7 16,0-1-1-16,8 0-6 0,-8-4-8 0,0 6-10 0,0-6-11 15,0 5-21-15,0-5-12 0,6 1-15 0,-6-4-11 16,0 4-8-16,0-4-11 0,0 0-4 0,6 0-10 15,-6 0-9-15,7 0-17 0,-1-4-23 0,-6 4-22 0,7-7-24 0,0 3-22 16,-1 0-9-16,0 1 1 0,2-6 11 16,4 6 16-16,-6-4 21 0,-6 3 24 0,7 1 17 15,0-1 16-15,-7 4 11 0,6-4 8 0,-6 4 1 16,0-3 2-16,0 3 4 0,0 0-2 0,0 3 0 0,0-3 1 16,-6 4 2-16,6-4 1 0,0 4-3 0,0-4 0 0,0 3 1 15,0-3-1-15,0 4-1 0,0-4 1 16,0 4 2-16,6-4-2 0,-6 0-1 0,0 3 0 0,7 0 3 15,-7-3 1-15,6 5 1 0,-6-1 4 16,6 3 8-16,2-3 9 0,-2 3 8 0,0-3 8 0,0 3-2 16,-6-3 2-16,7 3-3 0,-7-4-5 15,0 1-7-15,7 0-11 0,-7-1-1 0,0 1-18 0,-7-4-37 16,7 4-53-16,0-4-69 0,0 0-81 16,0-4-87-16,-7-3-81 0,7-1-57 0,7 1 3 0,-7-4 42 15,7 0 69-15</inkml:trace>
  <inkml:trace contextRef="#ctx0" brushRef="#br0">10505 11137 261 0,'6'-4'341'0,"1"0"51"0,-7 4 7 15,0 0-32-15,0 0-20 0,0 4-14 0,-7 0-21 16,1 3-24-16,-1-4-32 0,1 5-31 0,6-1-24 0,-7 0-30 16,7 0-11-16,-7 5-8 0,7-4-13 0,0-1-16 0,0 0-14 0,7 0-9 15,-7 1-12-15,7-5-10 0,-7 5-6 16,6-5-6-16,1 1-8 0,-1 0-7 0,1-4-6 0,-1 3-3 15,7-3-8-15,1 0-10 16,-8 0-11-16,7-3-10 0,0 3-10 0,-7-4-23 0,7 4-33 16,-7-4-48-16,2 4-91 0,-2-3-105 15,-6-2-104-15,6 5-95 0,-6 0-70 0,0-3-48 0,0 3-7 0,0 0 55 16,-12 3 81-16,-2 2 97 16,1 2 95-16</inkml:trace>
  <inkml:trace contextRef="#ctx0" brushRef="#br0">10478 11316 233 0,'-6'7'343'0,"6"-4"61"15,0 6 25-15,-6-6 10 0,6 1 30 0,0 0 35 0,0-1 9 16,6 1-14-16,0-4-41 0,8 4-76 16,-8-4-95-16,7 0-92 0,0 0-64 0,0-4-40 0,1 4-26 15,-8-4-24-15,13 1-28 0,-12-5-31 16,6 5-45-16,-1-1-86 0,-4-4-133 0,-2 5-130 0,0-1-113 0,1-3-92 16,0-1-53-16,-7 5-6 0,6-4 50 0,-6 7 92 0,0-4 101 15,0 4 101-15</inkml:trace>
  <inkml:trace contextRef="#ctx0" brushRef="#br0">10602 11272 127 0,'-6'4'312'0,"-1"3"50"0,7-3 32 16,-6 3-22-16,-1 0-14 15,7 4 13-15,-6-3 15 0,-1 3 10 0,7 0-9 0,-6 0-30 16,6-4-49-16,0 4-72 0,-6 0-70 16,6-4-57-16,-8 4-45 0,2 0-30 0,0-3-24 0,-1-1-33 0,1 0-48 15,6 1-69-15,-7-5-70 0,1 1-65 0,6 0-54 0,-7-4-21 0,7 3 9 16,7-3 42-16,-7 0 57 15,6 0 60-15,1 0 56 0,-1-3 55 0,1 3 51 0,-1 0 49 16,8 0 42-16,-8 0 40 0,7 0 39 16,0 0 37-16,-7 0 30 0,7 0 39 0,-7 0 38 0,8 0 17 15,-8 0-6-15,8 0-22 0,-8 3-31 16,7-3-52-16,-7 0-64 0,1 0-44 0,0 0-34 0,-1-3-35 16,0 3-49-16,1-4-79 0,0 0-105 0,-7 1-113 0,6-1-105 15,-6-3-88-15,0 3-56 0,0-3-9 16,7-1 12-16,-7-3 43 0,0 4 72 0,0-4 81 0,-7 0 77 15</inkml:trace>
  <inkml:trace contextRef="#ctx0" brushRef="#br0">10726 11180 119 0,'0'-7'312'0,"0"3"55"16,6 4 48-16,1-3-25 0,-7-1-6 0,7 4 13 0,-1-4 17 0,0 4-10 15,2 0-25-15,-2-3-44 0,0 3-65 16,1 0-79-16,-1-4-74 0,1 4-70 0,-7 0-84 0,6 0-88 15,-6 0-82-15,0 0-72 0,0 0-58 0,0 0-31 0,0 4 1 16,0-1 19-16,-6-3 30 0,-1 4 31 16,1 0 30-16,-1-1 35 0,1 4 34 0,0-3 37 0,-2 1 33 15,2-2 34-15,0 1 26 0,-1 0 22 16,0-1 20-16,7-3 20 0,-6 4 19 0,6-1 18 0,0 1 17 16,0-4 13-16,6 4 15 0,-6-1 10 0,7-3 5 0,0 4 4 15,5 0 5-15,-4-4 4 0,4 3 1 16,-5-3 6-16,6 3 7 0,0-3 5 0,-1 0 1 0,-4 5 2 0,4-5-1 15,-5 3-2-15,6 1-8 16,-7-4-11-16,1 4-17 0,-7-1-16 0,6 1-16 0,-6 0-21 16,0 3-15-16,0 0-9 0,-6 0-5 15,-1 5-4-15,1-2-6 0,-7-2-4 0,6 3-4 0,-5-5-10 0,-2 3-15 16,1-2-20-16,7 0-18 16,-7-3-24-16,6 0-23 0,1-1-18 0,-8 1-15 0,8-4-5 0,0 0-3 15,-8-4 7-15,8 4 14 0,6-3 19 0,-6-1 25 0,-1-3 23 16,1 3 21-16,6-3 19 0,-7 3 21 15,0-4 20-15,7 5 19 0,0-5 24 0,0 5 23 0,0 3 24 16,0-4 24-16,0 4 17 16,0-4 17-16,0 4 15 0,0 4 13 0,0 0 14 0,0-1 2 0,0 5 6 15,0-2 1-15,7 6-10 0,-7-1-15 16,7 0-16-16,-1 4-6 0,1-1-16 0,-1 1-22 0,7-4-13 16,-6 4-16-16,5-4-10 0,2 0-21 0,-1-1-13 0,-7 1-7 15,7-3-9-15,-6 0-7 0,-1-5-12 16,8 4-5-16,-8-7-10 0,7 4-14 0,-6-4-27 0,-1 0-58 15,7-4-93-15,-7 1-102 0,1-1-91 16,6-3-77-16,-7 0-50 0,8-4-13 0,-8 3 34 0,0-3 48 16,1-4 39-16,6 1 13 0,-13-1 36 15,7 0 47-15,-7 1 50 0</inkml:trace>
  <inkml:trace contextRef="#ctx0" brushRef="#br0">10941 11188 224 0,'13'-3'310'16,"-6"-2"46"-16,5 5-3 0,2-4-24 0,-8 4-9 15,7 0 10-15,7 0 7 0,-8 0-2 0,2 0-17 0,-2 4-38 16,2-4-42-16,-1 5-55 0,0-5-52 16,-6 3-41-16,5-3-33 0,-5 4-22 0,0 0-19 0,-7-1-12 15,0 1-7-15,-7-1-5 0,0 1 0 16,1 3-3-16,0-3-5 0,-8 3-5 0,1-4 0 0,7 5-6 16,-8 0-7-16,2-5 1 0,-2 1 1 0,2 0 4 0,5-1 0 15,-6 1 2-15,6-1 4 0,1-3 3 0,0 4 2 16,0-4 3-16,6 0 6 0,-8 4 2 0,8-4 9 0,0 0 1 15,0 3 7-15,0 1 17 0,0 0 30 16,0 0 34-16,8 6 30 0,-2-2 22 0,-6 3 11 0,6 0-5 16,0 0-23-16,1 4-27 15,0-4-24-15,-1 3-17 0,-6 1-8 0,7 3-6 0,-1-7-3 16,-6 7-8-16,6-3-5 0,-6-4-3 0,0 4-8 16,0-4-4-16,8 0-4 0,-8-4-2 0,0 4-2 0,0-4-4 15,0 1-3-15,0-5-7 0,0 1-9 0,0 0-16 0,0-1-22 16,0-3-37-16,0 4-59 0,0-4-71 15,0-4-67-15,0 4-60 0,0-3-47 0,0-1-27 0,0-3 2 0,0-1 19 16,0 1 27-16,-8-4 30 16,8-4 26-16,0 1 10 0,0-1 1 0,0-3 24 15,0 3 30-15,0-3 38 0</inkml:trace>
  <inkml:trace contextRef="#ctx0" brushRef="#br0">11058 11243 88 0,'6'-7'261'0,"-6"2"38"0,7 2-2 16,0 0-32-16,-1-5-29 0,1 5-20 0,6-1-27 0,-6 0-24 15,5 1-27-15,2-1-24 0,-2 1-25 16,1-1-24-16,1 0-18 0,-2 1-12 0,8 3-10 0,-14-5-12 16,8 1-7-16,-8 4-6 15,1-3 0-15,-7 3-2 0,6-4-1 0,-6 4 1 0,0 0 2 0,0-3 0 16,0 3-1-16,-6 0 1 16,6 0-1-16,-7-4 1 0,-6 4 0 0,6 4-3 0,-5-4 3 0,-2 3 1 15,2-3 2-15,5 4 1 0,-6-1 7 0,6 1 11 16,-5 1 12-16,-2-2 18 0,8 1 19 0,0 0 19 15,-1 3 18-15,0-4 14 0,1 1 16 0,6 3 13 0,-7-3 8 16,7 3 13-16,0-4 8 0,0 2 9 16,7-2-3-16,6 1-17 0,-6 0-17 0,5-1-28 0,2 1-31 15,5 0-30-15,-6-4-16 0,14 3-10 16,-9 1-8-16,9-4-2 0,-7 3-4 0,5-3-5 0,-12 0-8 16,7 4-5-16,-7 0-8 0,-1-4-1 0,-4 3-4 15,-2 1 2-15,0 4-7 0,-6-5-2 0,-6 4 0 16,0 1-8-16,-2 3-2 0,-4-5-4 0,-8 6-2 0,7-4 1 15,0-1 1-15,-6 4 8 0,-1-4 4 0,7 4 8 16,-7-4 7-16,8 1 4 0,-8-1 2 0,7 0 3 16,6-3 7-16,-6 3 8 0,7-3 9 0,0 0 8 15,6-1 14-15,-7-3 6 0,7 4 5 16,7 0-2-16,-7-4 1 0,6 0-7 0,0 3-4 16,7-3-7-16,1-3-11 0,-2 3-4 0,8 0-9 0,0-4-8 15,-1 4-6-15,1-4-1 0,-1 1-4 0,7-1-3 0,-6 0-3 0,0 1 3 16,-1-1-6-16,1 0-8 15,-2 1-14-15,2-1-31 0,0-3-53 0,-7 3-87 0,0 0-95 0,-6-3-81 16,5 3-59-16,-12-3-28 16,7 0 11-16,-7 3 52 0,0-3 67 0,-7 0 68 0,1-1 59 0,0 1 48 15,-1-1 41-15,-6 1 35 0,0 3 31 16,7-3 25-16,-8 3 19 0,2 1 22 0,-2-1 21 0,2 1 23 16,-2-1 22-16,1 4 28 0,1-4 33 0,4 4 33 0,-4 4 44 15,6-4 59-15,-8 4 62 0,8 3 54 16,-1 0 14-16,1 0-7 0,6 4-37 0,-7 4-60 0,7 0-73 15,7 0-77-15,-7-1-48 0,6 4-31 16,1 1-22-16,-1-1-13 0,1 0-12 0,0 0-7 0,-1 1-8 16,0-4-5-16,0 3-4 0,2 0-9 15,-8-3-10-15,6-1-17 0,0 1-28 0,-6-4-54 0,0 0-75 16,0 0-85-16,7-3-83 0,-7-1-63 16,0-3-45-16,0-1-20 0,6 1 12 0,-6-4 27 0,0 0 39 0,0 0 9 15,0 0 19-15,0 0 38 0,-6-7 52 16,-1 0 51-16</inkml:trace>
  <inkml:trace contextRef="#ctx0" brushRef="#br0">11058 11382 124 0,'-6'-4'212'0,"6"1"3"0,0-1-19 0,6 1-12 0,-6-1-1 0,0 0 8 15,0 4 12-15,0-3 10 16,6 3 7-16,-6-4 1 0,0 4-6 0,7 0-3 0,0-4-9 16,-7 4-10-16,6 0-17 0,-6 0-19 15,7 0-22-15,-1 0-30 0,1 0-25 0,-7 4-24 16,7-4-14-16,-7 4-14 0,6-1-7 0,0 1-3 16,-6 0-4-16,0-1-3 0,0 1-4 0,0 3-3 0,0-3-3 15,-6 3-1-15,0-3-5 0,6 3-5 0,-7-3-7 0,0-1-11 0,1 1-25 16,-1 0-34-16,7-1-35 15,-6 1-42-15,-1 0-43 0,0-1-40 0,1-3-32 0,0 4-27 0,0-4-17 16,-2 0-11-16,8 0-17 16,0 0-12-16,0 0 22 0,0 4 43 0,0-4 47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19T08:48: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17272 4806 219 0,'-7'0'276'0,"7"4"25"16,0-4-39-16,-7 0-62 0,7 0-47 16,-6 0-31-16,6 0-24 0,0 0-21 0,0 3-19 0,0-3-14 15,0 0-8-15,0 0-4 0,0 4 3 16,0-4 5-16,0 4 8 0,0-1 8 0,0 2 7 0,0-2 10 16,0 0 9-16,0 1 9 0,0 4 7 0,0-1 12 0,0 0 10 15,-7 0 19-15,7 1 10 0,0 2 26 16,-6 2 23-16,6-1 20 0,-6 0 20 0,6 3 8 0,-7 1 7 0,7 0-21 15,-7 0-29-15,7-1-31 16,-6 4-34-16,0-3-32 0,6 3-27 0,-8 1-17 0,2-1-8 16,0 0-10-16,6 4-6 0,-7-4-7 15,1 1-4-15,6-4 1 0,-7 3 0 0,1 0-1 0,-1-3-1 0,1-1-4 16,6 1-6-16,-6-3-2 0,-2 2-3 16,2-3-3-16,0 1-1 0,6-6-5 0,-7 2 2 0,7-1-3 15,-6 0-1-15,6-3 0 0,-7 3-6 0,7-7 3 0,0 4-3 16,-6-4-26-16,6 3-59 0,0-3-113 15,0 0-135-15,0 0-125 0,0-3-113 0,0 3-77 0,0-4-43 16,0 0 5-16,6 4 77 0,1-3 96 16,-7 3 100-16,13-4 95 0</inkml:trace>
  <inkml:trace contextRef="#ctx0" brushRef="#br0">17428 5311 158 0,'6'0'324'0,"-6"0"34"16,0 0 29-16,0 0-64 0,0 0-53 15,0-3-30-15,0 3-8 0,0-4-4 0,7 2-8 16,-7-3-13-16,7 1-11 0,-7 1-14 0,6-5-18 16,-6 1-19-16,6 0-10 0,1-4-16 0,-1 0-20 0,-6 0-19 15,7 0-15-15,0-4-8 0,-1-3-12 0,0 0-14 0,8-1-11 16,-8 1-8-16,0-4-7 0,7 4-7 15,-6-4 0-15,0 3 2 0,5-2-1 0,-4 1 1 0,4 3-2 16,-6-1 2-16,1-1-1 0,6 4-2 16,-6-3 1-16,-1 4-3 0,0-1 2 0,2-1 1 0,4 2-1 15,-6 0 0-15,2 3 2 0,-2-3 0 16,0 2 1-16,1 1 0 0,6 0 2 0,-6 3-1 0,-1-2-7 16,-6 3 3-16,6 3 3 0,0-3 2 15,-6 3 0-15,8 1 0 0,-8-1 9 0,0 4-2 0,6-4-3 16,-6 4-5-16,0 0 1 0,0 0-2 0,6 0-2 0,-6 0-3 0,0 4 2 15,0 0-2-15,7-1-1 16,-7 4 2-16,6-3 2 0,-6 7 0 0,0-4 1 16,7 1 5-16,0 3-1 0,-7-1-1 0,6 1 0 0,0 0 1 15,-6 1-2-15,7-2 0 0,-7 5 2 0,7-1 3 0,-1-2-1 16,0 6 0-16,1-3 24 16,0-1 11-16,-1 5 3 0,7-4 6 0,-7 3 2 0,1-1 1 0,6-2-24 15,-7 4-13-15,1-4-6 0,0-1-5 0,-1 1-4 0,1 0 0 16,-1-1-3-16,1-3 1 0,-7 0 0 15,7-4 2-15,-7 4-1 0,6-2-2 0,-6-6 3 0,0 4 0 16,0-3-3-16,0-1-2 0,0 1-6 16,-6 0-20-16,6-4-31 0,-7 3-43 0,7-3-52 0,-7 0-60 15,1 0-50-15,-1 0-38 0,1-3-22 16,-8-1-2-16,2-3 13 0,5 3 28 0,-12-6 33 0,-1 1 36 16,1-2 39-16,-1 4 40 0,0-4 38 0,-5 0 31 15,5 0 27-15,0 4 27 0,7-4 20 0,1 4 14 16,-2-1 12-16,2 1 12 0,4 3 13 0,-4-3 6 0,5 3 6 15,1-3 7-15,6 3 10 0,-7 1 12 16,7-1 4-16,0 1-2 0,0-2 3 0,7 5 0 0,6-3 4 16,-1 3 3-16,2 0 18 0,6 0 33 15,-1 0 25-15,-6 0 9 0,6 0-4 0,-5 0-19 16,5 0-30-16,-6 0-40 0,6 0-41 0,-12 0-33 16,6 0-55-16,0 0-79 0,0-3-93 0,-6-2-105 0,5-2-116 15,2 3-115-15,-2-6-25 0,2 2 35 0,-8 1 69 0,7-4 95 0</inkml:trace>
  <inkml:trace contextRef="#ctx0" brushRef="#br0">18008 4725 179 0,'6'0'371'0,"0"5"52"0,1-5 53 15,6 0-32-15,0-5-50 16,-7 5-37-16,8 0-27 0,5 0-33 0,-6 0-42 0,0-3-57 15,7 3-66-15,-8 0-55 0,2-4-39 16,-1 4-24-16,0-4-11 0,-7 4-36 0,7 0-62 16,-13 0-82-16,6 0-86 0,2 0-91 0,-8 0-87 15,6-3-71-15,-6 3-30 0,0 0 32 0,0 0 63 0,-6 3 82 16</inkml:trace>
  <inkml:trace contextRef="#ctx0" brushRef="#br0">18196 4744 119 0,'-6'4'303'0,"-1"3"39"0,1-3 44 0,-1-1-54 0,1 5-37 16,0-1-12-16,-2 0-11 16,2 1-19-16,0-1-3 0,-1 4 9 0,7-4-3 0,-6 5-12 15,6-6-13-15,0 6-3 0,0-2-32 16,0-3-52-16,0 5-46 0,0-2-38 0,0-2-21 0,0 3-16 0,0-3-9 16,0-1-3-16,0 0-8 46,-7-3-3-46,7 3-4 0,0-3-4 0,-6 3-8 0,6-7-63 0,-7 4-88 0,7-1-96 0,0-3-91 0,0 4-87 0,0-4-74 0,0-4-21 0,0 1-19 0,7-1 38 0,-1 0 64 16,1 1 73-16,-1-5 75 0</inkml:trace>
  <inkml:trace contextRef="#ctx0" brushRef="#br0">18457 4744 154 0,'7'-4'322'0,"-7"4"44"0,0-4 33 16,0 4-59-16,0 0-52 15,0 0-26-15,0 0-13 0,0 0 2 0,0 4 3 0,-7 4 12 16,7-1 21-16,0 4 5 0,0 0-4 0,-7 4-13 16,7-1-25-16,-6 4-38 0,6 5-51 0,-6-2-36 0,6 2-29 15,0 2-21-15,-8 1-13 16,8 3-12-16,-6 0-8 0,6 0-10 0,-6 1-5 0,6-1-13 0,-7 0-4 16,7-3-3-16,0-5 0 0,-6 2 0 15,6-1-1-15,-7-3 1 0,7-5 0 0,0-3-3 0,-6 4-3 16,6-8 0-16,0 0 0 0,-7 1-2 0,7-1 1 0,0-2-3 0,0-5-1 15,0 2-12-15,-6-2-27 16,6 0-66-16,0 0-116 0,0 0-129 0,0-2-132 0,0-3-116 0,0-2-119 16,-6-4-40-16,6 3 61 15,0-6 101-15,6 3 117 0,-6 0 121 0</inkml:trace>
  <inkml:trace contextRef="#ctx0" brushRef="#br0">18835 4971 46 0,'0'0'310'0,"0"0"41"16,0 0 38-16,0 0-22 0,0 0-45 0,0 0-17 15,6 0 6-15,1 0 20 0,-1 0 20 16,0 0 4-16,8 0-14 0,-2 0-26 0,2 0-40 15,5 0-45-15,1 0-48 0,0 0-41 0,-8-4-41 16,8 4-36-16,-1 0-26 0,-5 0-17 0,5-3-8 0,-6 3-6 16,0 0-4-16,-7-4-5 0,8 4-5 15,-2 0-6-15,-5 0-33 0,0 0-62 0,-7 0-81 0,6-4-89 16,1 4-82-16,-7 0-69 0,-7 0-36 0,7 4-1 16,-6-4 32-16,-1 0 43 0,-6 0 39 0,7 4 27 0,-8-1 6 15,2 1 12-15,-8-4 26 0,7 8 34 0</inkml:trace>
  <inkml:trace contextRef="#ctx0" brushRef="#br0">18854 5029 159 0,'-13'5'247'0,"7"-2"28"0,-1 1-28 0,0-1-33 16,1 1-11-16,12 0 5 0,-6-4 13 0,14 3 15 0,-1 1 15 15,-1-4 15-15,8 0 16 0,6 0 18 16,1 0 28-16,5 0 14 0,-6 0-5 0,7 0-29 0,-7 0-43 16,-1 0-48-16,1-4-59 0,-6 4-51 0,0 0-36 15,-7 0-19-15,7 0-12 0,-14-3-14 0,7 3-10 16,-7 0-7-16,1 0-5 0,-1 0-7 0,-6 0-9 0,7 0-21 15,-7 0-51-15,0 0-101 0,0 0-125 16,0 0-121-16,0 0-112 0,-7 0-84 0,7 0-69 0,-6 0 12 16,-1 0 79-16,7 0 98 0,0 0 104 15</inkml:trace>
  <inkml:trace contextRef="#ctx0" brushRef="#br0">19584 4730 15 0,'0'0'251'0,"-7"-5"24"0,7 5 21 0,0 0-59 0,-7 0-62 15,7 5-32-15,-6-3-17 0,6 2-6 0,0 0-2 16,0 0-1-16,-7 4 0 0,7-1 2 0,0 4 10 0,0 0 13 15,0 0 23-15,0 7 27 0,0-4 33 0,0 5 44 0,0 2 40 16,0 1 22-16,0 1 3 16,0 2-22-16,0 1-34 0,0 0-54 0,0 2-55 0,0-1-44 0,0 2-33 15,0-3-17-15,0-1-11 16,7-3-9-16,-7-1-10 0,0 2-6 0,0-5-7 0,0-3-8 0,0 0-6 16,0-1-7-16,0-3-1 0,-7 0-2 0,7-3-5 0,0-1 3 15,0 0-3-15,0 2 2 0,0-7-3 16,0 2-2-16,-6-1 1 0,6 2-1 0,0-1 1 0,0-4 0 15,0 0-4-15,0 0-6 0,0 0-21 16,0 0-38-16,0 0-87 0,0-4-136 0,-6-1-134 0,6 2-121 16,0-3-96-16,0-3-73 0,6 2-35 15,-6 0 73-15,6-1 102 0,1 2 110 0,6-2 107 0</inkml:trace>
  <inkml:trace contextRef="#ctx0" brushRef="#br0">19785 5224 29 0,'0'0'320'0,"-6"0"44"0,6 0 36 16,-7 0-14-16,7 0-71 0,0-4-47 0,0 4-24 0,0-3-7 15,0-1-12-15,0-4-21 16,7 1-28-16,-1 0-27 0,1-4-32 0,0 1-28 0,-1-2-15 0,0-3-3 16,8 0 4-16,-8 1-2 0,7-4 7 0,-6-1 7 46,6 1 11-46,-7 0 7 0,0 0-3 0,2-5-5 0,4 5-5 0,-6 0-15 0,8-1-4 0,-8-2-22 0,7 6-11 16,-6-3-6-16,6-1-10 0,-7 4-3 0,8 1-14 0,-8 0 3 0,0 2-11 0,7 1 3 0,-6 0 2 16,0 3 0-16,5 2 3 0,-6-2-3 15,2 1 9-15,-2 3-8 0,0 1-4 0,-6-1-2 0,7 1 0 16,0 3-2-16,-7-4-1 0,6 4-2 16,-6 0-1-16,7 0 0 0,-7 0-1 0,6 0 4 0,0 4 0 15,-6-1 0-15,7-3 2 0,0 7 0 16,-7-3-1-16,6 3-3 0,0 1 5 0,-6-2 6 0,7 6-5 15,-7-1 0-15,7-4 6 0,-1 5-2 0,-6 2-4 0,7-3 0 16,-7 3 2-16,6-2 4 0,0 2-2 16,1 1 1-16,-7 0 2 0,7-1-4 0,-7 1 2 0,6 3 2 0,0-3 8 15,-6 3 10-15,8 1 5 0,-8-5 5 16,6 1 0-16,0 3 3 0,-6-7-10 0,7 4-11 0,-7-4-4 16,6-1-5-16,-6 1-1 0,0-3-3 0,0-1-3 0,0-3 6 15,7-1-4-15,-7 1-3 0,0-4 0 16,0 4 1-16,0-4-1 0,-7 0-1 0,7 0-3 0,0 0-3 15,-6 0-24-15,-1-4-32 0,1 0-47 16,0 1-60-16,-2-5-57 0,-4 1-46 0,-2 3-26 0,2-7-9 16,-8 4 12-16,7-4 27 0,-7 0 31 15,8 0 28-15,-8 0 27 0,7-3 22 0,-7 3 23 0,8-1 19 16,-8-3 22-16,7 5 22 0,-1 3 22 16,2-4 18-16,-1 4 16 0,6-1 17 0,1 4 19 0,-1 1 20 15,1-1 21-15,-1 0 24 0,7 4 24 0,0-3 20 0,0 3 20 16,0 0 16-16,0 0 14 0,0-4 8 15,7 4 2-15,-1 0 1 0,1 0 4 0,6 0 1 0,0 0 2 16,-1 0 3-16,2 0 5 0,-1 0 0 16,0 0-17-16,6 0-21 0,-5-4-29 0,-2 4-28 0,2-3-30 0,-1 3-24 15,-1 0-19-15,2-4-13 16,-8 4-15-16,0-4-4 0,8 4-1 0,-8-3-7 0,1 3-17 0,-1 0-38 16,-6-4-67-16,6 4-91 0,-6 0-86 0,7 0-82 0,-7 0-65 15,0 0-37-15,0 0 3 16,7-3 14-16,-7 3-19 0,6 0 23 0,0 0 45 0,-6-4 59 0,8 4 61 15</inkml:trace>
  <inkml:trace contextRef="#ctx0" brushRef="#br0">20567 4707 7 0,'0'-4'265'0,"0"4"31"16,0-3 25-16,0 3-41 0,-6 0-63 0,6-3-42 16,0 3-30-16,0 0-18 0,0 3-14 0,0-3-15 15,6 0-11-15,-6 3-4 0,0-3 5 16,6 4 13-16,-6 3 15 0,7-3 13 0,-1 8 15 0,-6-6 19 16,0 6 12-16,7 2 14 0,-7-3 0 0,0 3-3 0,7 2 4 0,-7 2-7 15,0 0 0-15,6 0-17 16,-6 1-15-16,6 3-7 0,-6 0-25 0,0 0-21 0,0 3-27 0,8 1-13 15,-8 4-4-15,0-5-4 16,0 4-3-16,0 1-5 0,0-5-1 0,0 1-1 0,0-4-1 0,0 0-3 16,0-4-3-16,6 0-2 15,-6-3 0-15,0 0-5 0,6-1-4 0,-6-3-6 0,0 0 0 0,0-4-2 16,0 2-3-16,0-6-3 0,6 4-1 16,-6-3 0-16,0-1-2 0,0 1-2 0,0-4-3 0,0 0-1 15,0 0-1-15,0 0-6 0,0 0-8 0,0 0-15 0,0 0-29 16,0-4-54-16,0 1-96 0,0-1-118 15,-6 1-110-15,6-4-98 0,0 3-75 0,-6-4-47 0,6 2-15 16,0-3 62-16,-6 2 88 0,-2 0 96 16,2-1 96-16</inkml:trace>
  <inkml:trace contextRef="#ctx0" brushRef="#br0">3334 11459 261 0,'6'0'406'0,"-6"3"38"0,7 2 22 0,-7-5-93 15,0 0-104-15,7 0-64 0,-1 0-32 0,0 0-9 0,2 0-10 16,4 0-13-16,1-5-19 15,0 5-31-15,0 0-31 0,7-3-25 0,-1 3-12 0,1-4-8 0,0 4-4 16,-8-3-5-16,8 3 0 0,-1 0-1 16,-5-4 1-16,-2 4 1 0,2 0-3 0,-8-4 2 15,7 4 0-15,-6 0-5 0,-1 0 0 0,1 0-4 16,-1 0-1-16,0 0-3 0,-6 0-19 0,8 0-29 0,-8 0-42 16,0 4-48-16,0-4-52 0,0 0-48 15,0 4-28-15,0-4-8 0,0 3 8 0,0-3 21 0,-8 4 21 16,8-4 26-16,-6 0 14 0,6 3 12 0,-6-3 6 0,6 0 16 15,-7 0 21-15,7 5 31 0,-6-5 47 16,-1 3 51-16,0 0 56 0,1-3 42 0,6 5 33 0,-6-5 16 0,6 3 2 16,-6-3-6-16,6 0-11 15,-8 4-8-15,8-4-5 0,0 0 3 0,0 0 3 0,0 0 2 0,0 0 3 16,0 0 1-16,0 0-3 0,-6-4-2 16,6 4-3-16,0 0-6 0,0 0-7 0,0 0-6 0,0 0-11 15,0 0-10-15,-6 0-10 0,6 0-10 0,0 0-12 0,0 0-11 0,0 0-7 16,0 0 2-16,-7 4 7 15,7 0 13-15,0-1 18 0,-7 4 15 0,7-3 9 0,-6 3-2 0,-1 1-2 16,7 3-7-16,-6-4 0 0,0 4-2 16,6 0 6-16,-7 0 7 0,7 3 2 0,0-3 4 0,-7 4-14 0,7 0-11 15,0-4-13-15,0 3-12 16,0 1-6-16,0-4-14 0,0 4-4 0,0-4-3 0,0 0-4 0,0-4-6 16,7 4-7-16,-7-4-3 0,0 0-2 0,0-3-4 15,0 4-2-15,0-4 4 0,0 0-10 0,0-1-44 16,0 1-56-16,7-1-63 0,-7-3-65 0,0 0-68 0,0 4-48 0,0-8-8 15,6 4 8-15,-6-3 21 0,-6-1 29 16,6 1 18-16,0-5-1 0,-7 4-9 0,7-4 15 0,-7 5 28 16,7 3 28-16</inkml:trace>
  <inkml:trace contextRef="#ctx0" brushRef="#br0">3510 11664 158 0,'0'-3'276'0,"6"3"31"0,-6-4-21 15,7 4-44-15,0-4-32 0,-7 4-15 0,6-4-7 16,7 4 2-16,-7 0 0 0,1-3-7 0,0 3-12 15,-1 0-16-15,0-4-18 0,2 4-18 0,-2 0-18 0,6-3-22 16,-5 3-18-16,0 0-17 0,-1-4-15 16,1 4-23-16,-1-3-30 0,0 3-34 0,2 0-37 15,-8-4-42-15,6 0-48 0,-6 4-49 0,6-4-38 16,-6 4-35-16,-6-3-46 0,6 3-43 0,0 0 2 0,0 0 33 16,-6-3 48-16</inkml:trace>
  <inkml:trace contextRef="#ctx0" brushRef="#br0">3282 11605 23 0,'-7'4'275'0,"7"-4"31"16,-6 0 22-16,6 0-54 0,-7 0-72 0,7 0-56 0,0 0-41 15,-6 5-28-15,0-5-21 0,6 0-21 0,0 0-13 0,0 0-9 0,0 0-8 0,6 3-3 16,-6 0 0-1,6-3 2-15,-6 4-3 0,0 4 2 0,7-5 1 0,-7 4 3 0,6-3 8 16,-6 3 9-16,7 1 7 0,-7-1 2 0,0 0 1 16,0 0 4-16,7 4-4 0,-7-3-7 0,0 0-5 0,0-2-3 15,0 2-2-15,0-1-8 0,0 0-4 16,0 0-5-16,0-3-1 0,0 4-5 0,0 0-18 0,0-5-24 16,0 4-32-16,0-3-34 0,0 0-33 0,-7-1-29 0,7-3-12 0,-7 4-7 15,7-4-1-15,0 4-7 0,0-4-16 16,0 0-3-16,0 0 13 0</inkml:trace>
  <inkml:trace contextRef="#ctx0" brushRef="#br0">3216 11799 14 0,'-6'0'220'0,"6"0"25"16,0 0-9-16,-6 4-37 0,6-4-29 0,0 0-17 0,0 0-10 0,0 0-4 15,0 0-4-15,0 0-8 0,0 0-15 0,0 0-10 0,6 0-3 16,-6-4 5-16,6 4 9 0,2-3 19 15,-2 3 22-15,0-3 29 0,1 3 27 0,6 0 29 0,-7-4 28 0,7 4 16 16,7-4 5-16,-7 4-16 16,0 0-36-16,6-3-39 0,1 3-48 0,-6 0-39 0,5 0-37 15,-6 0-24-15,6 0-9 0,1 0-11 0,-1 0-10 16,1 0-8-16,0 0 1 0,-8 0-2 0,8 0-1 0,-1 0-2 16,1 3 2-16,0-3-2 0,-8 0-7 0,8 4 4 0,-7-4-2 0,1 0-1 15,4 0-2-15,-4 4 5 16,-8-4 0-16,7 0-4 0,1 0 0 0,-8 3 1 0,0-3 3 0,0 0-5 15,2 3-2-15,-2-3 2 16,0 0-3-16,1 0-5 0,-1 4-1 0,-6-4 0 0,7 0-1 16,-7 4-9-16,7-4-15 0,-7 0-25 15,6 0-40-15,-6 0-49 0,0 0-60 0,6 0-67 0,-6 0-63 0,0 0-57 16,0 0-43-16,6-4-28 16,-6 0-16-16,0 4-19 0,0-6 5 0,0 2 44 0,0-3 64 0,8-1 68 15</inkml:trace>
  <inkml:trace contextRef="#ctx0" brushRef="#br0">3914 11349 42 0,'0'-3'281'0,"6"-1"38"0,-6 0 31 16,0 1-52-16,0-1-47 0,0 4-31 15,0 0-21-15,0 0-17 0,0 0-17 0,0 0-24 0,0 4-30 16,0-4-31-16,6 3-30 0,-6 1-19 16,0 0-12-16,0-1-8 0,0 5-6 0,0-5-5 0,0 5 0 15,-6-5-3-15,6 4-8 0,0-3-17 0,-6 3-27 0,6-3-38 16,-7 0-49-16,1-1-50 0,-1 5-44 15,0-5-37-15,1 1-33 0,-7-4-35 0,13 0 2 0,-7 4 29 16,-5-1 38-16</inkml:trace>
  <inkml:trace contextRef="#ctx0" brushRef="#br0">3784 11444 32 0,'0'0'290'0,"0"4"49"0,0-4 36 0,6 0-38 16,0 4-40-16,0-4-22 0,8 0-1 0,6 0 13 0,-7 0 21 0,6-4 24 15,0 4 15-15,8 0 0 16,-7-4-27-16,-2 1-37 0,2 3-43 0,0-4-55 0,-1 0-50 0,-5 1-50 15,-2-1-34-15,2 4-38 0,-8-4-59 16,7 1-93-16,-7-1-114 0,1 0-107 0,0 1-97 0,-1-1-72 16,0 4-26-16,-6-4 28 0,7 4 66 15,-7 0 71-15,0 0 65 0,0 0 58 0,-7 0 54 16,1 4 47-16,0 0 52 0,-1-4 58 16,7 3 61-16,-7 1 57 0,1 0 46 0,0-1 36 0,-1 1 16 0,1 0 6 15,-1-1 3-15,0 1 4 0,7 0 9 0,-6 3 13 0,0-3 10 16,-8 3 9-16,8 1 9 0,0-2 0 15,-8 2-18-15,8 0-28 0,-7-1-29 0,7 0-35 0,-8 4-40 16,2-4-36-16,-2 1-30 0,-5-1-43 16,5 0-56-16,-5 1-58 0,6-1-60 0,-6 0-55 0,5-3-35 15,2 3-12-15,-2-7 7 0,8 4 12 16,0-1 10-16,6-3-2 0,0 0 12 0,0 0 27 0,0 0 32 16</inkml:trace>
  <inkml:trace contextRef="#ctx0" brushRef="#br0">3816 11583 121 0,'20'0'269'0,"-1"0"31"16,-6 0-6-16,6 0-39 0,-5 0-29 0,5 0-9 15,-5 0 5-15,4-3 13 0,-4 3 8 0,-1 0 2 16,0 0-18-16,-6 0-35 0,5 0-39 16,-6-4-58-16,2 4-75 0,-2 0-86 0,0-4-83 15,1 4-82-15,0 0-75 0,-1-3-56 0,1-1-36 0,-7 4-40 16,0 0 15-16,0 0 44 0,0 0 57 0</inkml:trace>
  <inkml:trace contextRef="#ctx0" brushRef="#br0">4025 11576 175 0,'0'0'292'16,"-8"4"36"-16,2-1-9 0,6 1-44 16,-6 0-32-16,6-1-20 0,-6 1-6 0,-1 3-5 0,0-3-6 15,7 4-4-15,-6-1-2 0,-1 1-9 16,1 2-24-16,0-3-26 0,6 5-23 0,-8-5-7 0,2 4-9 16,0 0-9-16,0-4 7 0,-2 5 12 0,2-2 8 0,-7-3-20 0,7 4-26 15,-1-4-15-15,0 1-20 16,-5 0-19-16,-2-1-35 0,8 0-51 0,-7-3-68 0,0 3-73 15,0-3-74-15,-1 0-67 0,8-4-43 16,0 0-16-16,0 0 7 0,-8 0 27 0,8-4 7 0,6 4-9 16,0-7 21-16,-7 3 43 0,7-3 44 15</inkml:trace>
  <inkml:trace contextRef="#ctx0" brushRef="#br0">3784 11686 27 0,'0'-4'335'15,"6"4"58"-15,-6 0 47 0,6 4 0 0,-6 0-38 0,6-1-12 0,2 5 1 16,4 0 14-16,2-5-1 15,-1 4-23-15,-1 0-44 0,8 1-71 0,-7-1-71 0,7 0-66 16,0 1-42-16,-8-4-27 0,8 3-23 0,-7-3-15 16,7-1-12-16,-8 5-9 0,-6-8-2 0,8 3-7 0,-8 1-43 15,1-4-80-15,0 4-112 0,-1-4-106 16,1 0-101-16,-7 0-92 0,6 0-48 0,-6-4-13 16,0 4 18-16,0 0 61 0,13-7 74 0,-6 3 84 0</inkml:trace>
  <inkml:trace contextRef="#ctx0" brushRef="#br0">4311 11408 264 0,'6'-4'338'0,"1"0"31"0,0 4-14 0,5-3-82 15,-5 3-66-15,6 0-38 0,-6 0-27 0,5 0-20 16,-4 0-17-16,4 0-23 0,1 0-21 0,-6 3-24 0,6-3-19 16,-7 4-10-16,8-4-7 0,-8 4-8 0,-6 3-11 0,6-3-9 15,-12 3-8-15,6-3-9 0,-6 3-11 16,-8 0-6-16,8 1 1 0,-7-1-3 0,0 1 6 15,0-5 8-15,-1 5 11 0,2-1 10 0,5-3 9 16,-6-1 12-16,6 1 8 0,7-1 8 0,-6 1 14 0,6-4 19 16,0 4 14-16,6-1 12 0,1 1 5 15,-1-4 7-15,8 7 2 0,6-3-3 0,-8 0-2 16,1-1 3-16,0 1 6 0,0 3-5 0,1-3-10 16,-8 3-8-16,0-3 6 0,1 3 1 0,-7-3-1 0,0 3 7 15,0 0 6-15,-7-3 0 0,7 3-17 0,-6-3-12 0,-8 3-10 0,8-3-15 16,-7 1-13-16,0 1-13 15,0-6-16-15,1 4-26 0,-2-4-29 0,1 4-28 0,0-8-26 0,0 4-21 16,0-4-16-16,0 1-7 16,0-5 0-16,6 1 4 0,-6-1 10 0,1-3 13 0,5 4 20 0,0-4 23 15,1 4 25-15,6 0 25 16,-6-1 25-16,6 1 24 0,0 0 24 0,-8 3 21 0,8 0 14 0,0 4 12 16,0 0 5-16,-6-3 0 0,6 6 5 0,0-3 3 0,0 8 9 15,0-5 7-15,0 8 9 0,6-3 6 16,-6 6 1-16,0-3 4 0,0 4 5 0,8 3 10 0,-8-3 17 15,0 3 15-15,0 1 12 0,6-1 5 16,-6 0-2-16,0 0-16 0,6-3-30 0,-6-1-26 0,7 2-28 16,-7-2-25-16,0-3-24 0,0 0-15 15,0-4-10-15,7 1-9 0,-7-1-4 0,0-3-32 0,0-1-70 16,0-3-86-16,6 0-87 0,-6 0-76 16,0 0-73-16,0-7-36 0,6 3 14 0,-6 1 47 0,7-5 35 15,-7-2-4-15,6 2 8 0,-6-3 31 0,7-3 37 0,0-2 30 0</inkml:trace>
  <inkml:trace contextRef="#ctx0" brushRef="#br0">4506 11444 63 0,'7'-3'280'16,"0"3"35"-16,-1-4 23 0,7 0-50 0,-6 4-51 0,5 0-38 15,1 0-35-15,-6 0-27 0,6 0-29 16,1-3-28-16,-2 3-24 0,-6 0-21 0,8 0-17 0,-1 0-11 16,-1-4-4-16,2 4-7 0,-8 0-8 15,7 0-11-15,-6 0-14 0,-1 0-18 0,1-4-23 0,-1 4-24 16,-6 0-22-16,0 0-24 0,7-3-19 16,-7 3-12-16,0-4-11 0,7 4-3 0,-7-4 4 0,0 1 14 15,6-1 13-15,-6 0 24 0,0 1 46 0,0 3 61 0,0-4 60 0,0 0 50 16,0 1 53-16,0-1 36 15,0 4 18-15,0-4 3 0,0 4-1 0,0 0 0 0,0-3-1 0,0 3-8 16,0 0-15-16,0 0-23 16,0 3-26-16,-6-3-27 0,-1 0-21 0,0 4-16 0,7 0-12 0,-13-1-10 15,0 5-6-15,0-1-3 16,1 4-5-16,-2-4-5 0,1 4 3 0,-7-3 6 0,8 3 6 0,-2-1 8 16,2 1 9-16,-2 1 9 0,1-1 8 0,1-4 7 0,5 4 18 15,0-4 22-15,1 1 19 0,6-1 15 16,0-3 11-16,6-1 8 0,1 5-3 0,0-8-13 0,5 7-2 15,8-7 1-15,-7 4-1 0,7-1-5 16,-8-3-11-16,8 0-11 0,-7 4-27 0,7-4-20 0,-8-4-22 16,2 4-18-16,-1 0-12 0,-7 0-15 15,8 0-16-15,-8-3-35 0,-6 3-55 0,6 0-75 0,-6 0-77 16,0 0-62-16,0 0-47 0,-6 3-17 16,0 1 16-16,-1-4 45 0,0 3 57 0,-12 5 55 0,12-5 49 15,-12 5 44-15,-1-1 33 0,7-3 31 0,-13 3 21 0,6 4 20 16,1-7 21-16,-1 7 24 0,1-4 24 15,0 0 21-15,-1 1 21 0,7-1 21 0,0-3 18 0,6 3 13 16,1-3 19-16,0-1 28 0,-2 1 27 16,8 0 21-16,0-1 19 0,8 1 9 0,-2-4 0 0,0 4-16 15,7-4-23-15,0 0-26 0,7 0-37 16,-1 0-29-16,1 0-34 0,-1 0-24 0,1-4-24 16,6 4-17-16,-6-4-9 0,-1 1-9 0,1-1-5 0,-1 4-8 0,-6-4-1 0,0 1-4 15,7 3-7-15,-14-4-16 16,8 1-31-16,-8 3-55 0,0-4-96 0,1 0-104 0,-1 4-98 0,1-3-80 15,0-1-63-15,-7-4-24 0,6 5 13 16,0-1 8-16,-6-3 46 0,0 7 67 0,0 0 73 0,0-7 73 16</inkml:trace>
  <inkml:trace contextRef="#ctx0" brushRef="#br0">4670 11499 251 0,'0'0'317'0,"-8"-3"41"0,8-1-14 15,0 4-48-15,0 0-31 0,-6 0-18 0,6 0-15 0,0 0-8 16,0 4 4-16,0-1 12 0,0 5 21 16,0-1 22-16,0 8 13 0,6-1 2 0,-6 1-20 15,0 3-31-15,8 4-47 0,-8 0-43 0,6 4-32 16,-6 0-20-16,6-1-16 0,-6 1-15 0,0-1-14 0,6 1-12 16,-6-1-9-16,0-2-11 0,0-1-5 0,7 0-5 0,-7-4-5 0,7-4-6 15,-7 5-4-15,0-8-8 16,6 0-17-16,-6-1-41 0,0-5-91 0,0 2-150 0,0-3-152 0,7-4-148 15,-7-4-149-15,0 4-75 16,0-7 33-16,0-4 119 0,6-4 137 0,-6 1 145 0</inkml:trace>
  <inkml:trace contextRef="#ctx0" brushRef="#br0">5229 11411 297 0,'0'-3'361'0,"0"3"25"16,-6 0-4-16,6-4-102 0,-7 4-80 0,1 4-46 0,-1-4-30 0,1 3-19 15,0-3-14-15,-2 4-18 0,2 0-20 16,0-1-23-16,-8 1-15 0,8 0-8 0,-7 3-4 0,0 0-3 15,6-3-1-15,-5 3-2 16,-2 0 2-16,2 1 0 0,-1 0-4 0,-1-5-15 0,8 5-24 0,-8-5-27 16,2 1-28-16,6-1-28 0,-1 1-20 15,0-4-4-15,7 4 10 0,-6-4 20 0,6 0 23 0,0 0 26 16,-7 0 27-16,7 0 27 16,0 0 26-16,0 0 23 0,0 0 21 0,0 0 18 0,0 3 14 0,0-3 11 15,0 4 11-15,0-4 14 0,0 7 12 0,7-3 13 0,-7 3 13 16,0 1 5-16,0 3-2 0,6-4-5 15,-6 4-9-15,0 3-14 0,0-3-15 0,7 4-6 0,-7 0-6 16,0-4-8-16,7 3-7 0,-7 1-7 16,0-4-15-16,6 0-17 0,-6 0-19 0,0 1-12 0,0-6-21 15,0-2-8-15,0 3-39 0,0-3-60 16,0 0-68-16,0-4-76 0,0 0-65 0,0 0-65 0,0-4-19 16,0 0 13-16,0-3 24 0,0 3 21 0,0-2 14 0,0-2 30 15,6 0 35-15,-6 1 37 0</inkml:trace>
  <inkml:trace contextRef="#ctx0" brushRef="#br0">5015 11580 180 0,'0'0'192'0,"0"-4"-18"0,0 4-28 16,0-4-26-16,0 4-19 0,0-3-12 0,6 3-5 0,-6 0-1 15,0-4 1-15,6 4 3 0,-6 0 6 0,0 0 8 0,6-3 10 16,2 3 8-16,-8 0 3 0,6 0 4 15,0 0 2-15,1 0 0 0,0 0-1 0,6 0 2 0,-7 0-7 16,7 0-10-16,0 0-15 0,0 0-19 16,0 0-20-16,0-4-21 0,-7 4-15 0,14 0-9 0,-14-4-7 15,8 4-6-15,-8 0 1 0,7 0 2 16,-6 0 2-16,-1 4 8 0,1-4 13 0,-1 4 24 16,-6 3 24-16,6-4 20 0,-6 5 13 0,0-1 4 0,0 4-5 0,-6-4-18 15,0 5-23-15,6-5-16 0,-7 4-10 16,1 0-13-16,6-4-8 0,-7 1-7 0,1-1 2 0,-1 0-5 15,1 0-8-15,-8 1-7 0,8-5-9 16,-7 5-7-16,6-5-15 0,-5 2-12 0,5-2-11 0,-6 0-1 16,0 1 6-16,7-4 2 0,-8 4 8 0,8-4 11 15,0 0 13-15,-1 0 9 0,7 0 6 0,-6-4 10 16,6 0 7-16,0 1 7 0,0-5 2 16,6 1 1-16,-6 0-4 0,7-4-5 0,5 0-13 0,-5 0-15 15,6 0-20-15,0-3-20 0,7-1-16 0,-8 3-12 0,8-2-12 16,-6 3-8-16,5-4 2 0,-6 4 6 15,6 0 11-15,-5 4 14 0,-2-4 17 0,1 4 19 0,0 3 13 0,-6-3 8 16,-1 3 5-16,1 4 2 0,-7-4 2 16,0 4 10-16,0 4 9 0,0 0 10 0,-7-1 9 0,1 1 3 15,6 3-2-15,-7 1-6 0,1-1-8 16,-1-3-7-16,7 3-10 0,0 0-1 0,0-3 0 0,0 0-1 16,7-1-2-16,6 4 2 0,-7-3 2 0,8 0 2 0,-2-1 0 15,8 1 1-15,-7-4 1 0,0 4-1 16,6-1 2-16,-5 1 3 0,5 0-3 0,-6-1 4 0,-6 1 7 15,5 1 8-15,-4 1 9 0,-2-2 14 16,0 4 17-16,1-5 13 0,-7 8 12 0,0-4 4 0,0 1 4 0,-7-1-2 16,7 4 1-16,-6-4-13 15,-8 4-12-15,8 1-13 0,-7-6-12 0,7 2-13 0,-7-1-19 16,0 0-19-16,-1-3-31 0,2-1-44 16,-2 1-51-16,-5-4-46 0,-1 0-45 0,8 0-31 0,-8-4-10 15,7 4 3-15,0-7 20 0,0 4 26 0,-1-5 38 0,8 5 39 0,0-5 43 16,-1 5 50-16,7-5 49 15,0 5 46-15,0-1 45 0,0 4 44 0,0-4 38 0,7 4 33 16,5-3 23-16,-4 3 18 0,4-4 0 16,-5 4-21-16,6 0-32 0,0 0-40 0,7 0-43 0,-8 0-66 15,-5-4-85-15,6 4-93 0,0-3-97 16,0-1-105-16,-6 1-111 0,5-1-116 0,2-3-18 0,5-1 36 16,-6 1 64-16,0 0 90 0</inkml:trace>
  <inkml:trace contextRef="#ctx0" brushRef="#br0">5731 11335 63 0,'-7'-4'280'0,"7"4"30"0,-6 0 25 0,6 0-53 0,0 0-46 15,0 4-21-15,0-4-4 0,0 3 6 16,0-3 6-16,6 4-5 0,-6 0-10 0,0-1-24 0,7 1-26 16,-7-4-32-16,6 4-28 0,-6-1-31 0,0 1-23 0,0 3-18 15,0-3-6-15,0-1-6 0,-6 5 1 16,-1-1 3-16,1 0-5 0,-1 1-4 0,-6-1-11 15,1 0-9-15,-2 1-12 0,1-1-10 0,0-3-7 16,6 3-4-16,-5-3 0 0,6-1 4 0,-2 1 6 0,2-1 5 16,0 2 8-16,6-2 7 0,0-3 1 15,0 3 3-15,6-3 3 0,-6 5 5 0,14-5 2 0,-8 3 6 16,6-3 3-16,2 4 1 0,-1 0 1 16,-1-1-1-16,-4 1-2 0,4-1-2 0,1 1-3 0,-6 0-4 15,-1-1-4-15,-6 1-3 0,7 0-14 0,-7-1-21 0,0 1-28 16,-7 3-27-16,1-3-31 0,-1 0-27 15,0 3-11-15,-5-3 2 0,6-1 14 0,-2 1 22 0,-4 0 28 16,5-1 27-16,1-3 24 0,6 4 20 16,-7-4 15-16,0 3 13 0,7-3 11 0,0 4 17 0,0 0 15 15,7-1 17-15,-7 1 16 0,7 0 12 16,-7-1 8-16,6 5 7 0,-6-5 2 0,7 6 1 0,-1-3 8 16,-6 6 5-16,6-5 7 0,-6 0 3 0,0 0 6 0,0 4 3 15,0-3 5-15,0-1 0 0,-6 0-6 16,6 4-14-16,-6-7-16 0,6 4-17 0,-7-5-31 0,7 4-36 15,-6-3-50-15,6-4-71 0,-7 3-84 16,7-3-91-16,-7 0-93 0,7 0-85 0,0 0-77 16,0-7-27-16,0-3 31 0,7-2 60 0,-7 1 82 15</inkml:trace>
  <inkml:trace contextRef="#ctx0" brushRef="#br0">5802 11448 122 0,'7'-7'369'16,"0"7"57"-16,-7-4 54 0,6 0-5 0,0 4-35 15,1 0-5-15,0 0-14 0,-1 0-25 0,7 0-33 0,-6 0-58 16,-1 0-86-16,1 0-127 0,-1 0-140 16,0 0-135-16,-6 0-126 0,0 0-113 0,8 4-93 15,-8-4-41-15,0 4 12 0,0-4 32 0,-8 3 46 16,8-3 73-16,-6 8 73 0,0-1 66 0</inkml:trace>
  <inkml:trace contextRef="#ctx0" brushRef="#br0">5828 11507 271 0,'-6'3'329'0,"6"1"47"16,6 0-16-16,1-1-29 0,-7 1-10 0,13-4-9 15,0 4 6-15,0-4 11 0,0 0 0 0,7 0-22 0,-8 0-41 16,8-4-44-16,-7 4-58 0,1-4-76 0,4 1-104 0,-4-1-104 16,-1 4-99-16,-7-7-92 15,8 3-82-15,-8 0-57 0,0 1-14 0,0 3 7 0,8-4 4 16,-14 4 21-16,0 0 48 0,0 0 61 0,0 0 58 16</inkml:trace>
  <inkml:trace contextRef="#ctx0" brushRef="#br0">5972 11532 259 0,'-6'8'303'15,"-2"-1"34"-15,2 4-28 0,0 0-36 0,6 0-25 16,-7 3-11-16,7 1-1 0,7-4-2 0,-7 4-8 16,0-1-10-16,6 1-5 0,-6-4-4 0,6 0-2 0,2 4-3 15,-8-4 1-15,0-4 1 0,6 4-9 16,-6-4-16-16,0 4-23 0,0-3-22 0,0 0-25 0,0-5-24 0,0 4-23 16,-6-3-17-16,6 0-8 0,0-1-7 0,-8 1-6 15,8-4-10-15,-6 4-15 0,0-4-34 0,-1 0-69 16,7 0-93-16,-13-4-104 0,6 4-100 0,-5-4-90 0,-2-3-67 15,8 0-37-15,0 0-19 16,-1-9 42-16,1 5 71 0,-1-3 83 0,0 0 89 16</inkml:trace>
  <inkml:trace contextRef="#ctx0" brushRef="#br0">6284 11437 207 0,'13'-4'344'0,"1"1"27"0,-2 3 9 0,2-4-89 16,-8 4-85-16,7 0-58 0,0-4-41 16,-6 4-26-16,-1 4-18 0,-6-4-22 0,6 0-25 0,-6 4-21 15,0 3-16-15,0-3-12 0,-6 3-11 16,-7 4-8-16,0-3-5 0,0-2 2 0,0 6 5 0,-6-5 8 0,5 4 11 16,-5-4 13-16,5 1 8 0,-5-1 5 0,13 0 2 0,-7-3 4 15,13 3 3-15,-7-3 3 0,7 0 5 16,7-4 7-16,-7 3 2 0,13 1 1 15,-7 0-1-15,13-4 0 0,-5 3-2 0,-1 1-4 0,7-4-2 16,-8 3 1-16,2 1-1 0,-2 0 0 0,2-1-1 0,-1 1 3 16,-7 0 6-16,0-1 4 15,1 5 5-15,-7-5 3 0,0 6 3 0,-7 1-1 0,1-2-6 16,-7-1-3-16,0 3-5 0,0-2-3 0,7 3-4 16,-14-4 2-16,14 0 5 0,-8-3 4 0,1 3 8 0,1-3 11 15,4 0 15-15,2-1 18 0,0-3 20 0,6 0 14 0,-7 0 3 16,7-3 3-16,0-1-11 15,0-3-13-15,0-1-26 0,7 1-23 0,-7-4-14 0,6 4-16 0,0-4-9 16,-6 4-11-16,8-4-4 16,-2 3-6-16,7 2-9 0,-7 1-3 0,1-2-3 0,0 3 2 0,-1 0 9 15,-6 4 14-15,6-3 12 0,1 3 10 16,0 0 10-16,-1 0 3 0,0 0 1 0,1 0 1 0,-7 0-4 16,7 0-7-16,-1 0-7 0,1 0-21 0,-1 0-36 0,0 0-42 46,1-4-40-46,6 0-32 0,-7 4-24 0,8-7 1 0,-1 3 25 0,-7 4 30 0,7-3 37 0,-6-1 37 0,-1 4 30 0,8-3 26 0,-8 3 20 16,0-4 19-16,1 4 14 0,-1-4 10 0,1 1 6 16,-7-1-7-16,6 0-9 0,1-3-12 0,-1 3-12 15,1-3-10-15,-7 0-8 0,7-4-2 0,-1 3 3 0,0 1 5 16,1 0 8-16,-7 0 14 0,7 2 14 16,-7-1 17-16,0 1 15 0,0 2 10 0,0-1 0 0,0 4-8 15,0 0-11-15,0-3-19 0,0 3-18 0,0 3-9 0,6-3 4 16,-6 4 7-16,0-1 10 0,0 5 30 15,6 0 26-15,-6 3 23 0,7-1 13 0,-1 5 6 0,1 0 4 16,0-1-18-16,-1 5-14 0,0-1-19 16,1 0-17-16,0 4-19 0,-1 0-13 0,-6-3-15 0,6 2-9 15,-6 1-8-15,7-3-5 0,-7 2-2 16,0-1 2-16,0-2 4 0,0-1 3 0,0-2-5 0,0 0 2 16,0 0 2-16,0-4-4 0,0-4-3 0,0 0-9 0,-7 0-10 0,7-3-21 15,0-4-26-15,-6 4-44 16,0-8-74-16,-8 0-102 0,2 1-101 0,-8-4-84 0,7-4-75 0,0 0-47 15,-6 0-10-15,12-4 16 16,-6-4 41-16,0 2 66 0,6-5 78 0,-6 3 79 0</inkml:trace>
  <inkml:trace contextRef="#ctx0" brushRef="#br0">6675 11551 73 0,'27'-4'348'15,"-2"0"53"-15,7 1 47 0,2 3-7 0,-2-4-40 0,7 0-24 16,0-3-20-16,0 3-19 0,1 1-35 15,-2-1-48-15,1 4-73 0,-6-4-98 0,-7 1-107 0,0 3-101 16,-6 0-86-16,-1-4-82 0,-13 4-74 16,8 0-42-16,-14 0-8 0,0 0 7 0,-14 4-1 0,2-4 14 15,-1 3 42-15,-13 1 48 0,6 0 49 16</inkml:trace>
  <inkml:trace contextRef="#ctx0" brushRef="#br0">6851 11576 139 0,'-7'7'293'0,"1"1"34"0,6-1 6 0,0 0-54 15,-6 2-40-15,6 1-26 0,0-2-18 16,6 2-17-16,-6-3-18 0,0 1-24 0,6-1-25 16,1 1-29-16,-7-1-19 0,7 0-8 15,-1-3 4-15,0-1 3 0,1 1 3 0,-7 0 9 0,7-4 5 0,6 3 0 16,-7-6 4-16,0 3-3 16,8-4 0-16,-8 0-4 0,7 1-3 0,-6-5-4 0,6 1-20 0,-1 0-16 15,2-4-23-15,-8 0-15 0,8 0-18 0,-8 0-17 0,7-4-6 0,-7 4-2 16,-6-4 2-16,7 1 4 15,-7 3 7-15,0-4 13 0,-7 4 13 0,7 0 15 0,0 0 9 16,-6 0 13-16,-1 1 12 0,1 2 12 16,6 0 7-16,-6 5 3 0,-2-5-4 0,2 5-8 0,0-1-13 15,6 4-13-15,-6-3-12 0,6 3-10 16,-8 0-1-16,8 0 8 0,-6 0 9 0,6 3 6 0,0 4 11 16,-6-2 6-16,6 6 3 0,0-4 9 15,0 4 5-15,6 3 12 0,-6 1 6 0,6 3 3 0,2 1 11 16,-2 2-1-16,6-2-7 0,-4 3-3 0,4-4-9 0,-5 4-4 15,6-4-8-15,0 1-11 0,-7-1-1 0,8 0-9 16,-2-3-2-16,1 0 3 0,1 0 1 0,5-4 2 0,-6-1-2 16,7-2 7-16,-7 3-1 0,6-4-2 15,0-3-3-15,1 3 2 0,-7-3-2 16,7-4-8-16,-8 3-5 0,2-3-4 0,-1 0-11 0,0-3-15 16,0 3-14-16,0-4-22 0,-6 0-31 0,5 1-53 15,-5-5-87-15,6 1-107 0,-13 3-95 0,7-3-76 0,-7-4-62 0,0 0-24 16,0 0 21-16,0-3 35 0,-7-2 26 15,7 2 56-15,-6-1 68 0,-8-3 65 0</inkml:trace>
  <inkml:trace contextRef="#ctx0" brushRef="#br0">7183 11404 61 0,'0'-7'316'0,"0"-1"54"16,-6 5 52-16,6-1-22 0,-7 0-31 0,7 4-8 0,-6-3 6 15,6 3 12-15,0 3-7 0,0-3-17 16,6 0-40-16,1 4-58 0,-1 0-62 0,0-1-64 0,8 1-44 15,-8 0-41-15,8-1-57 0,-8 1-91 16,0-4-108-16,1 4-108 0,-1-4-102 0,1 3-94 16,0-3-56-16,-1 0-29 0,-6 0 21 0,0 0 63 15,0 0 79-15,0 0 86 0</inkml:trace>
  <inkml:trace contextRef="#ctx0" brushRef="#br0">7587 11393 76 0,'0'0'275'0,"0"0"27"0,0 0 15 0,0 0-63 0,-7 0-57 0,7 4-33 0,0-4-20 0,0 3-11 16,0 1-6-16,0 0-5 0,0-1-8 0,7 1 2 16,-7 3 7-16,0-3 16 0,7 3 18 0,-7 1 13 15,6 3 16-15,-6-4 13 0,6 1 14 0,1 3 4 0,-7-4-3 16,6 4 7-16,-6 0-3 0,7 0-25 16,0-4-31-16,-7 4-32 0,6-4-30 0,-6 1-33 0,0-5-31 15,0 5-17-15,0-8-15 0,0 3-30 0,0-3-56 0,0 0-90 16,0 0-96-16,0-3-90 0,-6-1-79 15,-1 0-49-15,0-3-4 0,1-4 40 0,-1 0 57 16,1 0 63-16,0 0 50 0,-1 0 42 0,-6 0 32 16,7 0 32-16,-2 0 43 0,-4 0 54 0,5 4 63 0,1-4 63 15,6 3 55-15,0 1 39 0,0 0 27 16,6 3 11-16,1 0 5 0,-1-3 3 0,0 3 2 0,8 4 8 16,-1-3 0-16,0-1-4 0,0 4-6 15,0-4-8-15,0 4-11 0,7 0-15 0,-1 0-22 0,1 4-25 16,0-4-26-16,-2 4-27 0,2-1-20 0,-1 1-16 15,1 0-11-15,0 3-4 0,-7-3-11 0,-7 3-12 16,1-3-18-16,0 3-23 0,-7 0-18 0,-7 4-17 0,0-3-9 0,1-1-2 16,-7 4 11-16,0-3 13 15,-6 3 15-15,5-4 14 0,-5 0 15 0,-1 0 13 16,0 1 11-16,8-5 7 0,-1 5 6 0,-7-5 2 16,14 1 5-16,-1-4 1 0,0 0 0 0,1 4 1 0,6-4 5 0,-6 0 11 15,6-4-1-15,6 4-2 0,-6 0-2 0,6-4 0 0,1 4-6 16,0-3-10-16,-1 3 6 0,7 0 5 15,-6-4 8-15,6 8 8 0,-7-4 10 0,8 0 8 16,-8 3 7-16,0 1 7 0,0 0 5 0,1-1 0 16,-7 5 6-16,0-1 3 0,0 0 1 0,-7 4-2 0,1-4-1 15,0 4-3-15,0-3-9 0,-2-1-13 16,-4 4-14-16,5-3-13 0,-6-1-16 0,0-3-26 0,7 3-39 16,-8-4-50-16,8 5-56 0,0-4-63 0,-1-1-63 0,0-3-49 0,7 0-32 15,0 0-29-15,0 0-33 16,0 0 17-16,0 0 42 0,0 0 56 0</inkml:trace>
  <inkml:trace contextRef="#ctx0" brushRef="#br0">7789 11639 218 0,'13'3'391'0,"0"1"56"0,0 3 51 0,0 1-38 16,6-1-17-16,-5 0 17 0,-2 0 4 16,2-3-9-16,-1 3-28 0,-1-3-56 0,2 3-92 0,-8-2-102 15,0-5-72-15,8 3-46 0,-14 0-24 0,6-3-16 0,-6 0-19 0,7 0-46 16,-7 0-79-16,0 0-112 15,0 0-115-15,-7 0-103 0,7-3-83 0,-6 3-41 0,6-3 7 0,0-5 34 16,0 0 27-16,0 1 59 16,0-4 72-16,0 0 61 0</inkml:trace>
  <inkml:trace contextRef="#ctx0" brushRef="#br0">8180 11400 129 0,'6'-7'331'0,"-6"3"38"16,0 1 29-16,0-1-76 0,0 0-85 0,0 4-67 0,0 0-52 15,-6 4-35-15,-1 0-28 0,0-1-24 0,-5 5-19 16,5-1-15-16,-6 0-13 0,0 1-8 0,0-1-1 0,0 0 1 0,-1 1 4 16,2-1 7-16,6 0 9 15,-1-3 13-15,7 4 22 0,0-5 28 0,0 5 31 0,13-5 31 0,-7 1 35 16,8 0 28-16,-2-1 15 16,8 1 6-16,-1-4-2 0,1 3-10 0,0-3-24 0,-7 0-31 15,6 0-33-15,-6-3-34 0,1 3-56 0,-2-4-71 0,1 1-80 0,-6 3-79 16,6-8-84-16,-7 5-82 15,0-2-61-15,2 2-53 0,-2-5-24 0,0 5 27 0,-6-4 57 0,0 3 72 16</inkml:trace>
  <inkml:trace contextRef="#ctx0" brushRef="#br0">8271 11408 70 0,'0'0'360'16,"0"3"61"-16,0 1 55 0,0 0 10 0,0-1-38 0,7 1-7 15,-1 3 4-15,0-3-11 0,0 0-27 16,2 3-50-16,4-3-76 0,-5-4-92 0,-1 3-83 0,1-3-72 15,-7 4-96-15,7-4-112 0,-1 0-114 16,-6 0-111-16,6-4-97 0,-6 4-61 0,0-3-18 16,7 3-2-16,-7-4 38 0,0 0 70 0,0 4 76 15,0 0 72-15</inkml:trace>
  <inkml:trace contextRef="#ctx0" brushRef="#br0">8290 11478 123 0,'-6'3'347'0,"0"8"55"0,-1-4 49 0,0 4-31 0,1 0-39 16,-1 0-14-16,1 0-6 15,6 4-8-15,0-1-8 0,-6 1-32 0,6-4-38 0,0 5-52 0,6-2-50 16,-6-3-42-16,0 3-39 16,0-3-23-16,6 0-30 0,-6 0-18 0,0 0-14 0,0-4-6 0,0 1-3 15,0-5-11-15,0 1-24 16,0 0-51-16,0-1-55 0,0-3-55 0,0 4-53 0,0-4-35 0,0 0-8 16,7 0 14-16,-7-4 25 0,0 4 28 0,0-3 27 0,0-1 22 15,0 0 13-15,0-2 10 16,0 1 11-16,0-2 14 0,6 0 12 0,-6-1 12 0,0-2 13 15,0-1 17-15,0-1 16 0,0 2 14 0,0 3 10 16,0-5 11-16,0 1 9 0,0 4 11 0,7-4 14 0,-7 3 14 16,0 1 14-16,0 3 13 0,7 1 17 15,-7-4 14-15,6 3 11 0,-6 4 7 0,6-4 7 0,-6 1 1 16,0 3-2-16,6 0-8 0,-6-4-9 16,8 4-11-16,-2 0-10 0,-6 0-9 0,6-4-8 0,-6 4-5 15,7 0-5-15,-7 0-1 0,0 0-3 0,6 0-2 0,1 0 0 16,-7 0-4-16,7 0-1 0,-7-3-2 15,6 3 0-15,-6 0-6 0,6 0-3 0,-6 0-4 0,7 0-4 16,-7 0-5-16,7-4-2 0,-7 4 0 16,0 0-1-16,6 0-1 0,-6 0 0 0,0 0 1 0,6 0-1 15,-6 0 2-15,0 0-1 0,0-4 5 16,0 4 1-16,0 0 3 0,0 0 2 0,0 0 2 0,0 0 1 16,0 0-1-16,0 0-1 0,0 4-3 0,0-4 1 15,0 0-3-15,0 0-4 0,0 0 0 0,0 0-2 0,0 4-1 16,0-4-2-16,0 0 1 0,0 3 1 0,0-3 0 0,0 4 0 15,0 0 4-15,0-4 1 16,0 3 3-16,7-3 4 0,-7 4 3 0,0-4 0 0,0 4 1 16,0-4-1-16,7 3-4 0,-7 1-2 15,0-1-4-15,0-3 4 0,0 4 10 0,6 3 6 0,-6-3 9 0,0 0 3 16,0-1 7-16,0 1 7 16,7 3-7-16,-7-3 0 0,6 4-4 0,-6-1-2 0,0-3-9 0,0 3-7 15,6-3-3-15,-6 3-9 0,0-4-4 0,0 5-3 0,0-1 1 16,0-3-2-16,0 3-2 0,0 0-2 15,0-3 1-15,0 3 1 0,0-3-1 0,7 3-1 0,-7-2-3 16,0-2 3-16,0 0 1 16,0 1 1-16,0 0 0 0,-7-1-2 0,7 1 1 0,0-4-6 0,0 0-11 15,0 4-19-15,0-4-28 16,0 0-24-16,0 0-33 0,0-4-28 0,0 4-22 0,-6-4-17 0,6 1-12 16,-6-1-10-16,-1 0 2 0,7-2 3 0,-6 1 10 0,-1-2 14 15,0 0 18-15,-5-1 23 16,5 1 21-16,0 0 24 0,-5-4 23 0,5 3 23 0,0 1 19 15,-6 0 19-15,7 0 17 0,0-1 13 0,-2 2 13 16,8 1 13-16,-6-2 16 0,6 3 16 0,0 0 17 0,0 1 16 16,0-1 14-16,0 4 8 0,0-4 4 15,6 4-3-15,2 0-2 0,-2-3-13 0,0 3-16 0,-6 0-15 16,7 0-19-16,-1 0-17 0,-6 0-17 16,7 3-14-16,-7-3-9 0,0 0-6 0,0 4-3 0,0-4-3 15,0 4-4-15,0-1 1 0,0 1-2 0,0 0-1 0,0-1 3 16,-7 1 4-16,7 4 7 0,-6-5 7 15,6 1 14-15,0 0 12 0,0 0 10 0,0-1 7 16,-7 1 1-16,7-1-5 0,0-3-13 0,0 0-11 16,0 0-25-16,0 0-42 0,0 0-54 0,0-3-66 0,0-4-73 15,7-1-71-15,-7-2-74 0,6-2-57 16,1 4 0-16,-7-3 39 0,7 0 57 0</inkml:trace>
  <inkml:trace contextRef="#ctx0" brushRef="#br0">8434 11452 184 0,'6'0'355'16,"0"-4"50"-16,1 0 42 0,6 4-40 0,0-3-28 0,0 3-8 16,0-4-5-16,1 0-17 0,-2 1-30 15,8-1-55-15,-14 4-76 0,7-4-108 0,1 1-117 0,-2-1-113 16,-5 0-102-16,0 1-102 0,-1-1-84 16,0 0-50-16,-6 4-36 0,0 0 4 0,0 0 44 0,0 0 71 15,0 0 77-15</inkml:trace>
  <inkml:trace contextRef="#ctx0" brushRef="#br0">8511 11408 42 0,'-12'3'280'0,"5"1"35"0,1 0 28 0,-7-1-48 15,6 5-58-15,1-5-43 0,-1 5-28 16,7-1-19-16,-7 0-20 0,7 0-16 0,7 1-15 0,-7 0-6 16,7-5-5-16,-7 5 5 0,6-5 10 0,1 1 10 0,6-1 16 15,-7 1 19-15,7 0 32 0,1-1 34 16,-2-3 26-16,1 4 16 0,0-4 8 0,0 4-12 15,1-4-34-15,-2 3-45 0,2-3-43 0,-2 0-39 16,1 0-38-16,-6 0-43 0,6 0-76 0,-7 0-100 0,1 0-115 16,0 0-102-16,-7 0-100 0,6-3-76 15,-6 3-29-15,0 0-15 0,0 0 35 0,0 0 64 0,0 0 82 16,-6 7 84-16</inkml:trace>
  <inkml:trace contextRef="#ctx0" brushRef="#br0">8511 11609 203 0,'-6'8'357'0,"0"-1"50"15,6 1 39-15,-7-1-56 0,7-4-30 0,7 1 2 16,-7-1 19-16,6 1 31 0,0 0 7 0,2-4-16 16,-2 4-48-16,0-4-67 0,7 0-74 0,-6-4-77 0,6 0-56 15,-1 0-54-15,-4 1-56 0,4-1-78 16,-5 1-100-16,6-4-102 0,-7 3-92 0,1 0-73 0,-1 0-51 16,-6 1-12-16,7-5 13 0,0 4-2 0,-7 4 36 0,0 0 58 0,0 0 70 15,0 0 69-15</inkml:trace>
  <inkml:trace contextRef="#ctx0" brushRef="#br0">8576 11598 27 0,'-6'4'284'0,"-7"3"41"0,7-2 33 15,-1 1-32-15,1 2-50 0,6 3-34 0,-7-4-20 16,7 4-7-16,0-4 0 0,7 4-3 0,-7-4 8 16,6 4 18-16,7-3 32 0,-6 3 30 0,5-4 16 0,-4 0 2 15,4 1-13-15,2-1-28 0,-2 0-44 0,1-3-43 0,1 0-33 16,-8 0-27-16,7 0-25 0,-6-4-19 15,5 0-13-15,-5 0-22 0,6 0-16 0,-6-4-21 0,-1 0-27 16,8 0-33-16,-8 0-49 0,0-3-80 16,1 0-133-16,-1-1-130 0,7-3-112 0,-6 5-88 0,-1-6-63 15,0-3-45-15,2 5 59 0,-8-5 96 16,0 0 111-16,6 1 102 0</inkml:trace>
  <inkml:trace contextRef="#ctx0" brushRef="#br0">8831 11514 9 0,'0'-4'292'0,"6"4"40"16,-6 0 29-16,7-3-29 0,6 3-67 0,-6 0-43 0,12 0-37 0,0-4-25 16,1 0-19-16,7 4-24 15,-9-3-28-15,15-1-33 0,-7 1-22 0,0-1-11 0,7 0-9 0,-7 1 0 16,0 3-1-16,-7-5 2 16,1 5 11-16,0-3 13 0,-7 3 12 0,7 3 15 0,-14-3 18 0,6 0 12 15,-5 5 10-15,0-2 7 0,-7 1 12 0,6 0 5 0,-6-1 1 16,0 1-5-16,7 3-9 0,-7-3-16 15,0 3-16-15,0 0-19 0,0-3-14 0,0 3-5 0,6 1 3 16,-6 3 9-16,0-4 7 0,0 4 13 16,0 0 17-16,0 3 10 0,0-3 3 0,0 1 1 0,0-1-5 15,0 0-9-15,0-1-13 0,-6 2-15 16,6-5-15-16,-7 0-13 0,7 0-12 0,0 1-7 0,-6-5-8 16,6 1-1-16,0 0 0 0,0-1 0 0,0-3-2 0,-7 0-7 15,7 0-8-15,-7 0-12 0,1 0-16 16,0 0-28-16,0-3-44 0,-2-1-58 0,2 4-77 0,-7-4-68 15,0-3-59-15,6 3-41 0,-5 1-19 16,-2-4 2-16,8-1 21 0,-7 1 22 0,6-4 10 0,7-3-18 16,-6 2 4-16,-1-3 32 0,7 1 41 15,-6-1 48-15</inkml:trace>
  <inkml:trace contextRef="#ctx0" brushRef="#br0">9111 11364 175 0,'0'-4'296'16,"0"-3"42"-16,0 3-4 0,0 1-42 15,0 3-40-15,0-4-25 0,0 4-20 0,0 0-23 0,0 0-19 16,0 0-16-16,0 4-3 0,0-1 3 16,0 1 15-16,0 3 13 0,0 1 15 0,0 2 8 0,-6 1-2 0,-2 0-11 15,8 4-20-15,-12 0-16 16,6-1-18-16,-1 1-21 0,-6-1-23 0,6 5-21 0,-5-4-18 16,4 3-16-16,2-3-15 0,-6-1-6 0,4 1-4 0,-4-1-4 0,5-3-8 15,-6 0-20-15,6 1-53 16,-5-5-87-16,6 1-99 0,-8-1-93 0,8-4-89 0,-1 1-67 15,-6-4-41-15,13 0-35 0,-7-4 34 16,1-3 61-16,0 0 74 0,-1-1 80 0</inkml:trace>
  <inkml:trace contextRef="#ctx0" brushRef="#br0">8949 11426 182 0,'6'-4'383'0,"-6"4"64"16,6-3 60-16,0 3-41 0,8-4-52 15,-8 4-61-15,1 0-61 0,5-4-60 0,-4 4-79 0,-2-3-106 16,0 3-114-16,0-4-106 0,2 4-102 16,-2-4-100-16,0 4-97 0,-6 0-44 0,0 0 11 0,0 0 48 15,0 0 73-15</inkml:trace>
  <inkml:trace contextRef="#ctx0" brushRef="#br0">9105 11525 165 0,'6'11'383'0,"-6"-4"66"0,6 1 72 0,1 3 11 15,-7-4 4-15,6 0-4 16,1-3-19-16,0 3-35 0,-1-3-57 0,-6-1-92 0,6 1-121 16,1-4-112-16,-7 0-128 0,7 0-164 15,-1 0-164-15,0-4-161 0,1-3-159 0,0 3-108 0,6-3 0 16,-7 3 96-16,8-3 132 0,-2 4 142 16</inkml:trace>
  <inkml:trace contextRef="#ctx0" brushRef="#br0">9600 11360 238 0,'-8'-3'422'16,"8"-1"72"-16,-6 4 72 0,6-4-18 0,-6 4-42 15,6 0-29-15,-7 0-44 0,7 4-44 0,-6-4-56 0,6 7-69 16,0-3-69-16,0 3-62 0,0 4-33 0,0 0-17 15,0 4-9-15,0 3-9 0,0-3-6 0,6 6 2 16,-6 2-1-16,7-1 1 0,-1 3 4 0,-6-3 0 0,6 4-1 0,2-1-8 16,-8 2-4-16,6-6-6 0,0 5-5 15,-6-4-8-15,7-4-6 0,0 0-7 0,-7 1-3 0,6-1-4 16,0-3-4-16,-6-5-2 16,0 2-6-16,7-5-1 0,-7 4-3 0,0-7-12 0,0-1-19 0,0 1-30 15,0 0-46-15,0-4-99 0,0 3-162 0,0-6-161 0,0 3-163 16,0 0-137-16,0-11-43 0,6 3 53 15,-6-3 140-15,7 0 157 0</inkml:trace>
  <inkml:trace contextRef="#ctx0" brushRef="#br0">10068 11408 120 0,'0'-4'289'0,"0"4"39"0,0 0 13 16,7 0-38-16,-7 0-26 0,0 0-4 0,6 0 15 0,-6 0 34 16,7 0 47-16,0 4 44 0,-1-4 16 0,0 0-16 0,8 0-33 15,5 3-55-15,1-6-75 0,0 3-81 16,-2 0-61-16,9-4-38 0,-7 0-25 0,5 4-19 0,1-3-12 0,-6-1-8 15,0 4-5-15,-8-4 0 16,1 4-11-16,1 0-17 0,-2-3-35 0,-6 3-76 0,2 0-112 0,-8 0-119 16,6 0-103-16,-6 0-87 0,0 0-53 15,-6 0-9-15,6 0 17 0,0 0 50 16,0 0 76-16,-8 3 84 0,-4 1 79 0</inkml:trace>
  <inkml:trace contextRef="#ctx0" brushRef="#br0">10192 11452 74 0,'-12'3'287'0,"-2"4"39"15,-6-2 27-15,7 1-41 0,1 2-35 0,4 0-15 0,-4-1-8 0,6 0-2 16,-1 0-4-16,0 1-9 16,7-1-14-16,0-3-20 0,7 3-13 0,0-3-6 0,-1-1-5 15,0 5-3-15,0-8-5 0,8 3-11 16,-8-3-12-16,7 4-13 0,-6-4-15 0,6-4-22 0,-7 4-20 16,8-3-16-16,-8 3-14 0,0-4-10 0,1 0-7 0,0 1-1 15,-7-1-2-15,6-3-1 0,-6 3-13 0,0 0-14 16,0 1-22-16,0-1-29 0,0 0-43 0,-6-3-59 15,6 3-59-15,-7 4-66 0,0-3-58 16,1-1-42-16,0 4-24 0,-8 0 2 0,8 0 16 16,0 0 27-16,-8 0 36 0,8 4 32 0,-7-1 33 15,7 1 34-15,-2 0 32 0,2 3 31 0,0 0 30 0,0 1 35 16,6 3 37-16,0-4 42 0,-7 4 40 16,7 0 34-16,0 0 28 0,0 0 18 0,0 0 11 0,0 1 7 15,7-2 6-15,-7-2 11 0,6-1 14 0,0 0 17 0,0 0 16 0,-6 1 13 16,8-5 9-16,-2 1 13 15,-6-4 11-15,6 0-2 0,-6 0-18 0,7 0-27 0,-1-4-30 0,1 1-41 16,0-5-45-16,-1 1-34 16,0-4-24-16,8 4-18 0,-8-4-29 0,0-4-24 0,8 4-27 0,-8-4-26 15,1 1-22-15,-1-1-17 16,-6 0-8-16,6 1-4 0,-6-5 5 0,0 1 7 0,0-1 9 0,-6 1 13 16,6 0 15-16,-6 0 22 0,6 3 19 0,-7-3 21 0,1 3 20 15,-1 1 18-15,0-1 14 0,7 4 18 16,-6 0 14-16,6 3 17 0,-6-2 18 0,0 6 12 0,6 0 13 15,-8 0 6-15,8 1 5 0,0 3 0 16,0 0 4-16,0 0 3 0,0 3 5 0,0 1 3 0,0 0 3 0,0 3 3 16,8 4-5-16,-2 0-12 15,0-1-15-15,7 6-19 0,-6-1-14 0,12-1-14 0,-5 4-6 16,4-3-7-16,-4 3 0 0,5 1 4 16,7 2-4-16,-6-2-4 0,-1-1-7 0,1 1-3 0,0-1-4 15,-1 0-4-15,1-3-5 0,-1 3 0 0,0-3 0 0,-5 0-3 16,-1-4-2-16,6 0-5 0,-6-4 0 15,-7 0-12-15,8 1-34 0,-8-5-42 0,7 1-55 0,-13 0-62 16,7-4-66-16,-1 0-58 0,1-4-42 0,5 0-22 16,-4-3-29-16,-2-1-22 0,0 5 21 0,-6-8 46 15,7 4 58-15</inkml:trace>
  <inkml:trace contextRef="#ctx0" brushRef="#br0">10531 11503 237 0,'-7'4'322'0,"1"-1"39"16,6 1-7-16,-7 3-45 0,1-3-28 0,-1 3-14 0,1 1-3 16,-8 3-2-16,8-4-5 0,0 4-7 15,-8-4-8-15,8 4-16 0,-7-4-23 0,7 1-23 0,-8-1-25 16,2 1-30-16,4-1-36 0,-4-3-27 16,-1 3-26-16,0-3-38 0,0-1-65 0,-1 1-83 0,2-4-87 15,-1 0-87-15,6 0-81 0,-6-4-59 0,0-3-35 16,6 0-36-16,1-1 18 0,-6-3 51 0,4 0 67 15,2-4 75-15</inkml:trace>
  <inkml:trace contextRef="#ctx0" brushRef="#br0">10459 11301 60 0,'13'-3'352'0,"-7"-1"63"0,8 4 63 0,-8 0 11 0,1 0-50 15,-1 0-55-15,1 4-57 0,-1-4-53 16,1 0-62-16,-7 0-100 0,6 0-125 0,-6 3-128 0,6-3-121 15,2 0-114-15,-8 0-128 16,0 0-54-16,0 0 16 0,6 4 55 0,7-4 85 0</inkml:trace>
  <inkml:trace contextRef="#ctx0" brushRef="#br0">10947 11433 256 0,'-6'0'381'0,"6"0"62"0,0 4 48 0,-7-4-5 15,7 0 33-15,0 0 14 16,0 0-3-16,7 0-20 0,-7 0-40 0,6 0-74 0,1 0-117 15,0 0-84-15,-1 0-53 0,8 0-37 16,-2 0-26-16,1-4-24 0,0 4-15 0,6 0-11 0,-5-3-14 16,-2-1-5-16,8 4-5 0,-7 0-4 15,1-4-6-15,-2 4-3 0,2-3-10 0,-8 3-12 0,0 0-17 16,7 0-29-16,-6 0-42 0,0 0-97 16,-7 0-135-16,6 0-133 0,-6-4-123 0,6 4-109 0,-6 0-83 15,0 0 32-15,8 0 107 0,-8 0 126 0,0 0 130 16</inkml:trace>
  <inkml:trace contextRef="#ctx0" brushRef="#br0">11527 11268 103 0,'0'-3'359'15,"0"3"61"-15,0-4 62 0,0 1-6 16,-6 3-33-16,6 0-7 0,0 0-3 0,0 3-5 0,-7 1-24 15,7-1-43-15,0 1-60 0,0 3-72 16,0 1-63-16,0-1-44 0,7 4-28 0,-7 0-14 0,6 4-9 16,-6 0-8-16,6-1-2 0,-6 4 1 15,7 1 1-15,-7-1 1 0,7 4-5 0,-7 0-1 0,0-3-5 16,0 2-10-16,0-2-6 0,0 3-9 16,0-4 0-16,0 4-7 0,0-4-4 0,0 1-4 0,0-1 0 0,0 0-4 15,0-3-2-15,0-1-1 0,0 1-1 0,0 0 0 16,0-4-2-16,0 0 2 0,6-4-3 15,-6 0-1-15,0 1 0 0,0 0-4 0,6-5-4 0,-6 1-8 0,0-1-9 16,0 1-14-16,0-4-12 16,0 0-18-16,8 4-21 0,-8-4-30 0,0 0-58 0,0 0-97 0,0 0-116 15,0-4-102-15,6 4-96 16,-6-4-73-16,0-3-60 0,6 4 30 0,-6-5 86 0,0 0 100 0,0 1 109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19T08:50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15396 4847 111 0,'-6'3'232'16,"6"1"23"-16,-8-1-22 0,8 1-56 16,0-1-39-16,-6 1-21 0,6 0-12 0,0 0-11 0,0 0-10 15,0 2-7-15,-6-1-1 0,6-2 3 0,0 5 5 0,0-5 10 0,0 5 11 16,0-1 11-16,0 0 8 0,0 4 16 15,-7 0 18-15,7-4 22 0,-6 8 26 0,-1-4 28 0,7 0 23 16,-7 3 8-16,1 2-7 16,6-5-13-16,-6 3-24 0,0 1-38 0,6-1-38 0,-8 1-30 0,8 0-22 15,0-1-22-15,-6 1-16 16,6-1-9-16,-6 0-5 0,6 2-5 0,-7-5-4 0,1 3 0 16,6 1-2-16,0 0 1 0,-7-4 1 0,7 3 1 0,-7 1 1 15,7-4 0-15,-6 0-5 0,6 0-6 0,0-3-4 16,0-1-5-16,0 0-7 0,-6-3-3 0,6-1-6 0,0 1-10 15,0 0-17-15,0-4-27 0,0 0-59 16,0 0-94-16,0 0-101 0,-7-4-94 0,7-3-76 0,-7 0-55 16,7 0-10-16,-6-5 36 0,6-3 52 15,0 4 39-15,0-3 12 0,0-5 38 0,0 1 47 16,-6 4 46-16</inkml:trace>
  <inkml:trace contextRef="#ctx0" brushRef="#br0">15317 4882 216 0,'14'-2'346'0,"-8"-6"53"16,7 4 41-16,0 0-48 0,0 1-35 0,1-1-7 16,-8 1 7-16,14-1 8 0,-8 4-1 0,1-3-16 0,1 3-27 15,-2 0-36-15,2 3-49 16,-2-3-48-16,8 4-49 0,-7-1-38 0,1 1-33 0,-2 3-25 0,1 1-10 16,-6-2-10-16,-1 3-8 0,1 2-7 0,-1 0-5 0,-6 0 0 15,0-1-6-15,0 1 1 0,0 0-3 16,-6 0 2-16,-1 1-1 0,1-2-5 0,-1 1-3 15,0-4 0-15,-5 4-1 0,6-3-7 0,-8 0-4 16,8-1 1-16,-7-4 2 0,-1 5-5 0,2-5-1 0,-2 1-1 16,2-4 0-16,-2 4 2 0,1-4-3 15,7 3 1-15,-8-3 7 0,8 0 5 0,0 4 5 0,0-4 3 16,-2 0 3-16,2 0 3 0,6 0-1 16,0 0 3-16,0 0 0 0,0 0 3 0,0 4 12 0,0-1 11 15,6-3 14-15,2 4 10 0,-2 3 12 0,0-3 6 0,8 3 1 16,-8 1-4-16,7-1-5 0,0 0-3 15,0 0 0-15,7 4-3 0,-8-3-4 0,8-1-3 0,-7 3-1 0,7-1-3 16,-1 2-8-16,-6-4-5 16,0 0-6-16,7 0-4 0,-8 1-6 0,-4-4-4 0,4-1-3 0,-5 5-7 15,-1-5-14-15,1-3-19 0,0 4-29 16,-1-4-43-16,-6 3-93 0,6-3-132 0,-6 0-125 16,6-3-109-16,-6-1-86 0,8 1-66 0,4-5-21 0,-5 1 76 0,6-1 103 15,0 1 112-15,0 0 105 16</inkml:trace>
  <inkml:trace contextRef="#ctx0" brushRef="#br0">15956 4975 127 0,'0'-8'335'0,"0"5"40"0,-7-1 39 0,7 0-53 16,-6 4-76-16,-1-3-49 0,1 3-29 16,-1 0-9-16,-5 3 8 0,4 1 19 0,-4 0 31 0,-1 3 24 15,0 1 23-15,0-1 10 0,7 4-13 0,-8-1-31 0,8 6-44 16,-8-2-43-16,8 1-37 0,0 3-34 15,-1-3-27-15,7 3-18 0,-6 0-11 0,6 0-9 0,0 1-15 16,0-4-3-16,0-1-5 0,0 1-6 16,0-4-8-16,0 0-5 0,0-4-9 0,6 0-24 0,-6 1-30 15,0-5-57-15,0 1-92 0,7 0-111 16,-7-1-96-16,0-3-83 0,0 0-66 0,0 5-25 0,0-10 17 16,0 5 22-16,0 0 34 0,0 0 62 0,6 5 73 0,0-5 71 0</inkml:trace>
  <inkml:trace contextRef="#ctx0" brushRef="#br0">15923 5308 106 0,'7'3'315'0,"-1"2"48"0,-6-5 53 15,0 0-34-15,0 4-33 0,0-4-2 0,0 0 9 0,7 0 13 16,-7 0 0-16,6-4-15 16,-6-1-25-16,7 2-37 0,-1-3-40 0,1-3-44 31,0-2-38-31,-1 4-39 0,7-8-35 0,0 4-27 0,-6-3-18 0,5-4-19 0,2-1-12 0,-2-3-10 0,-5 0-5 0,6 0-2 15,0 0-7-15,-6-3-1 0,6 3 0 0,-7-4 1 0,8 3-1 0,-8 2 0 16,7 3-1-16,0-4 1 16,-7 3 1-16,1 5 0 0,5-1 3 0,-4 1 0 0,-2 3 4 0,-6-1-2 15,6 5 1-15,1 0 2 16,0 0-2-16,-7 3-2 0,6 0 0 0,0 0 1 0,-6 1-1 16,0 0-2-16,7 3-1 0,-7-5-4 0,6 5 1 0,-6 0 0 0,0-3 2 15,7 3 1-15,-7 3 3 16,7-3 5-16,-7 0-1 0,6 5 1 0,0-2-3 0,-6 0 3 0,7 1-1 15,0 0 2-15,-1 3-1 16,0-3 0-16,1 3-1 0,-7 0 1 0,7 1 1 0,-1-2 1 0,1 3 1 16,-7-2 2-16,6 4 1 15,0 0 2-15,-6 0 0 0,8 3 2 0,-8-3 1 0,6 4 5 0,-6 0 0 16,6-1 2-16,0 4 4 16,-6 1 3-16,7 3-2 0,-7-4-3 0,7 1 3 0,-7 2-2 0,6-2-6 15,1-1-3-15,-7 1 0 0,6-1 1 0,0-4-3 0,-6 1-1 0,8 0 0 16,-8-4-1-16,6 3-1 15,-6-3-5-15,0-3 0 0,0-1-1 0,0 0-1 0,0 2-2 16,0-7 0-16,0 2 0 0,0-4 0 16,0 3-1-16,0 2-4 0,0-5-2 0,0 0-6 0,0 0-6 15,-6-5-16-15,-2 2-20 0,2-1-32 16,0 2-61-16,-7-7-85 0,6 2-89 0,-6-4-69 0,1 4-51 16,-2-8-29-16,1 4 11 0,0 0 44 0,-6-3 59 0,5 2 53 15,-5-2 49-15,6 3 48 0,0 1 41 0,0-2 40 16,0 4 35-16,-7 1 29 0,7-4 24 0,7 7 21 15,-7-3 20-15,0 3 19 0,7 1 23 16,-2-1 21-16,8 1 25 0,-6 3 21 0,6-4 17 0,0 4 16 16,0 0 14-16,6 0 19 0,8 0 18 0,-8 4 21 15,7-4 27-15,0 0 32 0,0 3 29 16,1-3 21-16,-2 4 3 0,2-4-13 0,-8 3-37 0,7-3-50 16,0 0-58-16,-6 0-55 0,-1 0-45 0,7 0-35 15,-6 0-35-15,-1-3-46 0,7 3-71 0,-6 0-99 0,-1-4-103 0,7 4-96 16,-7-3-76-16,2-1-47 15,-2 4-11-15,0-4 17 0,7 1-1 0,-6-1 37 0,-1 0 58 0,1 1 66 16,-7-1 68-16</inkml:trace>
  <inkml:trace contextRef="#ctx0" brushRef="#br0">16548 4924 97 0,'8'-4'323'15,"-2"0"48"-15,0 1 52 0,0-1-34 0,1 4-49 0,0-4-32 16,-1 1-18-16,1 3-7 0,-1-4-6 0,0 4-8 16,8 0-15-16,-8 0-14 0,0 0-11 15,2 4-17-15,-2-1-15 0,0 1-23 0,1 3-18 0,6 1-19 16,-6 2-19-16,-1 1-17 0,0 4-14 16,-6 0-12-16,6 3-12 0,2 0-2 0,-8 0-4 0,6 5-3 15,-6 2-7-15,6-3-2 0,-6 4-1 0,0-4-4 0,0 4-5 0,-6-4-3 16,6-4-4-16,-6 0-5 15,-2 0-6-15,2-2-4 0,0-2-4 0,0-3-5 0,-1 1-4 0,-6-3-13 16,6 0-16-16,-13-2-31 16,14 0-60-16,-14-4-119 0,8 1-145 0,-1-4-137 0,-7 0-129 0,14 0-126 15,-8-4-45-15,8 1 63 16,0-4 119-16,-1 0 132 0,14-2 135 0</inkml:trace>
  <inkml:trace contextRef="#ctx0" brushRef="#br0">17102 5044 84 0,'-6'0'278'0,"6"0"38"0,0 0 22 15,0 0-40-15,0 0-42 0,0 0-29 16,0 0-16-16,0-3-10 0,0 3-5 0,6 0-1 16,1 0 11-16,-1 0 19 0,7 0 22 0,-7-4 21 0,14 4 16 0,-7 0 5 15,7 0-18-15,-8 0-28 0,8 0-38 0,0 0-38 16,-7 0-42-16,7 0-35 0,-1 0-25 0,0 4-12 15,-5-4-8-15,5 0-9 0,-5 0-3 0,4 0-8 16,-4 3-4-16,-1-3-7 0,-1 0-6 16,-4 0-5-16,4 0-10 0,-5-3-14 0,0 3-22 15,-1 0-34-15,0 0-64 0,-6 0-88 0,7 0-89 0,-7 0-83 16,-7 0-71-16,7 0-59 0,-6 0-21 16,0 0-2-16,-8 0 0 0,8 0 42 0,-8 3 65 0,-5-3 76 15</inkml:trace>
  <inkml:trace contextRef="#ctx0" brushRef="#br0">17043 5164 262 0,'0'6'354'0,"0"0"56"15,7-2 29-15,6 0-14 16,-7-1 21-16,8 1 40 0,5 0 31 0,1-4-3 0,0 3-27 16,-1 1-60-16,0-4-86 0,8 3-94 0,-8-3-68 15,7 0-45-15,-6 4-29 0,-1-4-26 0,0 0-18 0,1 4-20 16,-7-4-14-16,1 0-9 0,-2 0-6 0,1 0-13 15,-6 4-21-15,-1-4-24 0,1 0-33 16,-1 0-57-16,0 0-116 0,2 0-148 0,-8-4-141 0,0 4-129 16,0-4-138-16,0 0-31 0,6 1 69 15,-6 3 130-15,0-7 143 0</inkml:trace>
  <inkml:trace contextRef="#ctx0" brushRef="#br0">17929 4682 53 0,'0'0'262'0,"0"3"29"0,0-3 26 15,0 4-56-15,0-4-50 0,0 4-28 0,0 0-12 0,0-1-7 16,0 0-3-16,0 1-7 0,6 3-2 16,-6-3 3-16,0 3 12 0,0 0 17 0,8 1 23 0,-8 4 30 15,0-2 36-15,0 5 25 0,6 0 12 16,-6-1-11-16,0 1-22 0,6 3-38 0,-6 0-48 0,0 5-44 15,0-5-37-15,0 4-25 0,7 0-14 0,-7 0-12 16,0 0-13-16,0-1-8 0,0 6-7 0,6-2-3 16,-6-3-8-16,7 0-3 0,-7 0-4 0,7 0 0 0,-7 1-4 15,0-6-1-15,0 1 0 0,0 1 1 16,0-5 1-16,-7 1 1 0,7 0 2 0,0-1-3 16,-7-3-2-16,7 0-2 0,-6 1-2 0,6-5-6 0,0-3-5 0,-7 3-8 0,7-4-15 15,0 1-25-15,0-4-38 16,-6 0-72-16,0 0-109 0,-2-4-108 0,2 1-85 0,0-4-65 0,6 0-36 15,-6-2 5-15,-1 0 48 16,0-3 40-16,1-3 7 0,-1 0 39 0,1 1 49 0,-1-4 55 16</inkml:trace>
  <inkml:trace contextRef="#ctx0" brushRef="#br0">17753 4876 270 0,'0'-4'348'0,"0"4"50"0,0-4 14 0,7 4-52 0,-7 0-36 0,0 0-26 16,7 0-16-16,-1-4-20 16,0 4-27-16,1 0-35 0,6 0-40 0,0 0-35 0,0 0-34 15,-6 0-27-15,12-3-25 0,-12 3-21 16,5 0-21-16,2 0-35 0,-8 0-48 0,1 0-59 16,-1 0-60-16,-6 0-58 0,7 0-55 0,-7 0-37 0,-7 0-20 0,7 3-34 0,-6-3-20 15,6 0 20-15,-13 4 42 16,6 0 54-16</inkml:trace>
  <inkml:trace contextRef="#ctx0" brushRef="#br0">17799 4942 215 0,'6'3'338'0,"-6"-3"43"0,7 4 29 16,-7 0-57-16,7-4-50 0,-7 0-35 16,6 3-30-16,1-3-30 0,-7 0-42 0,6 0-47 0,0 0-54 15,1 0-63-15,0-3-65 0,-7 3-70 0,6 0-74 0,0-4-73 16,-6 4-72-16,0 0-81 0,0 0-13 15,-12 0 25-15,-2 4 50 0,2 3 63 0</inkml:trace>
  <inkml:trace contextRef="#ctx0" brushRef="#br0">17720 5059 91 0,'0'4'363'0,"8"-1"64"0,-8-3 68 0,6 4 28 0,-6-4-21 15,6 0-6-15,1 0-8 16,-1 0-17-16,8 0-43 0,-2-4-67 0,2 4-92 0,5-3-89 0,-6-1-69 15,0 0-59-15,0 1-66 16,0-1-105-16,0 0-126 0,-6 4-116 0,-1-3-109 0,1-1-86 0,-1 1-52 16,1 3-16-16,-7-5 20 15,0 2 61-15,7 0 81 0,-1-2 86 0</inkml:trace>
  <inkml:trace contextRef="#ctx0" brushRef="#br0">18177 4748 63 0,'0'-8'315'16,"0"4"43"-16,0-2 36 0,0 1-29 0,-7 2-82 0,7-1-56 15,0 4-37-15,0-4-28 0,0 4-26 0,0 0-18 16,0 0-11-16,0 0-2 0,0 4 10 16,0-4 19-16,0 7 23 0,0-2 26 0,0 1 16 0,7 2 10 0,-7 0 9 0,0 2 7 15,6 5 2-15,-6-5-16 16,0 6-19-16,0-2-22 0,7 1-29 0,-7 3-32 0,0 0-27 0,0 0-17 15,6 5-8-15,-6-5-8 16,0 8-4-16,7-4-2 0,-7 3-6 0,0 1-6 0,0 0-6 16,0 3-4-16,0-3-2 0,0-1-6 0,0 1-3 15,-7 0-4-15,7-5-4 0,-6 2 0 0,6-2-3 0,-7-2 0 16,7-1 2-16,-6-2 2 16,6-2-1-16,-7 0 3 0,7 1-3 0,-6-5-1 46,6 2-1-46,0-5 0 0,0 0-2 0,0 1-5 0,-6-5-6 0,6 5-8 0,0-8-16 0,0 3-30 0,0-3-51 0,0 0-92 0,0 0-112 0,-8-3-105 0,8-1-85 0,-6-3-63 0,6-1-27 16,0 1 14-16,0-4 23 0,0 0 45 16,6-4 66-16,-6 1 74 0,8-1 70 0</inkml:trace>
  <inkml:trace contextRef="#ctx0" brushRef="#br0">18190 4924 18 0,'6'-4'344'0,"1"0"69"15,-1 1 65-15,-6-1 40 0,6 4-38 16,2-4-19-16,-2 4-16 0,0-3-27 0,8 3-38 0,-8 0-58 16,7-4-76-16,-7 4-81 15,8-4-77-15,-8 4-75 0,7-3-84 0,-6-2-92 0,-1 5-93 0,0 0-82 16,1-4-67-16,-7 4-41 16,6 0-11-16,-6 0 13 0,-6-2 12 0,6 2-12 0,0 2 28 0,-13-2 46 15,7 4 55-15</inkml:trace>
  <inkml:trace contextRef="#ctx0" brushRef="#br0">18242 4931 49 0,'0'3'281'16,"0"-3"40"-16,7 4 37 0,-7 0-35 0,0-4-41 0,0 3-26 15,0-3-17-15,6 4-10 0,-6-4-20 16,0 0-30-16,6 4-37 0,-6-4-45 0,7 0-57 0,-7 0-69 16,0 0-76-16,0 0-78 0,0-4-74 0,6 4-60 0,-6 0-55 0,0 0-48 15,0 0 6-15,-6 0 39 16,-1 4 56-16</inkml:trace>
  <inkml:trace contextRef="#ctx0" brushRef="#br0">18190 5041 245 0,'0'7'337'0,"0"-3"47"0,0-1 13 0,6-3-51 16,-6 4-32-16,0 0-21 16,0-4-12-16,7 0-15 0,-7 3-30 0,6-3-40 0,-6-3-45 0,6 3-54 15,2 0-63-15,-2-4-69 0,0 4-64 16,1-4-60-16,0 4-57 0,-7 0-41 0,0-3-25 0,6 3-6 15,-6 0 5-15,6 0 9 0,-6 0 12 0,0 0 5 0,0 0-6 16,0 0-8-16,0 0 15 0,0 0 25 16</inkml:trace>
  <inkml:trace contextRef="#ctx0" brushRef="#br0">18235 5081 34 0,'0'4'256'0,"7"-1"42"0,-7 5 24 0,0-5-15 0,7 1-25 16,-7 0-13-16,6-1 0 0,-6 1 11 0,6-4 14 0,1 3 11 0,-7-3-4 15,6 4-18-15,1-8-31 16,0 4-42-16,-1-3-70 0,0 3-100 0,1-7-108 0,0 3-102 0,-1 0-94 15,7-3-92-15,-7 0-71 16,1-1-47-16,0 1-57 0,-1-4 10 0,0 4 43 0,-6-1 64 0,8-2 75 16</inkml:trace>
  <inkml:trace contextRef="#ctx0" brushRef="#br0">18653 4762 2 0,'6'-3'385'16,"0"-1"103"-16,0 1 123 0,2-1 133 0,-8 4-40 16,6-4-76-16,-6 4-75 0,6 0-87 0,-6 0-115 0,0 0-138 0,0 0-96 15,0 0-55-15,0 4-32 16,-6 0-20-16,0-1-25 0,-2 4-22 0,-4 1-39 16,-2-1-65-16,2 0-79 0,-8 1-69 0,7 3-43 0,1-4-33 0,-2 0-1 0,1 0 29 15,0-2 51-15,6 1 50 16,1-2 45-16,0 0 42 0,-1 0 34 0,7-1 33 0,0 4 29 0,-7-3 30 15,7-1 30-15,0 1 33 16,7 4 32-16,-7-2 38 0,0 3 39 0,0-2 41 0,7 4 48 0,-7 0 49 16,0 0 35-16,0 3 16 15,0 1-1-15,0 0-25 0,0 3-48 0,0-4-64 0,0 5-55 0,0-1-46 16,0 4-35-16,0-3-22 16,-7-1-14-16,7 0-8 0,-7 0-8 0,7-3-5 0,0 1-7 0,-6-2 1 15,6-3-2 1,0-1-6-16,0-2-13 0,0-4-25 0,0 3-46 0,0-3-64 0,0-4-74 0,0 3-75 15,0-3-63-15,0-3-46 0,0-1-23 0,0-3-2 0,0-1 18 16,0 1 27-16,0-4 26 0,6-4 10 16,-6 0 1-16,0-3 29 0,7 3 38 0,-7-3 41 0</inkml:trace>
  <inkml:trace contextRef="#ctx0" brushRef="#br0">18535 4949 9 0,'6'-7'245'0,"1"-1"37"0,-1 1 26 0,1 4-25 15,6-1-31-15,1 0-21 0,-2 1-4 16,1 3-4-16,7-4-11 0,0 4-21 0,-2 0-27 0,2-4-25 15,7 4-32-15,-1 0-29 0,-7-3-27 16,7 3-18-16,0-4-14 0,-6 4-6 0,-1-4 2 0,-6 4 7 16,6 0 14-16,-5-3 14 0,-1 3 26 15,-7 0 26-15,8 0 26 0,-8 3 30 0,0-3 27 0,0 4 19 16,-6 3 4-16,8-3-5 0,-8 3-18 16,6 1-32-16,-6-1-36 0,0 4-27 0,6-4-21 0,-6 8-20 15,0-4-9-15,0 3-5 0,0 1 0 0,7-1-5 0,-7 2-1 0,6-2-2 16,-6 1 0-16,7-1-1 0,-7 5-4 15,0-5-2-15,7 1-5 0,-7-1-4 0,0-3-3 16,0 3-4-16,0-2-3 0,0-4-2 16,-7 3-5-16,7-4-2 0,-7 0-10 0,7 1-24 0,-6-5-44 0,6 1-76 15,-7 0-97-15,1-4-92 16,0 0-82-16,-8 0-57 0,8-4-29 0,-7 0 10 0,0 1 39 0,0-5 31 16,6-3 11-16,-6 0 34 0,-7 0 47 0,8-1 55 0</inkml:trace>
  <inkml:trace contextRef="#ctx0" brushRef="#br0">18639 5034 215 0,'0'-5'289'0,"0"2"40"0,6 0-16 0,2-2-34 0,-2 1-23 16,6 4-4-16,2-3 0 15,-1-1 7-15,7 4 8 0,-2-3 3 0,-4-1-6 0,-1 4-22 16,7-3-32-16,-8 3-44 0,2-4-75 16,-8 4-95-16,0 0-101 0,1-4-92 0,0 4-91 0,-7 0-84 15,0 0-59-15,-7 0-37 0,7 0-35 16,-7 0 20-16,-5 4 52 0,-2 0 67 0,-5-1 71 0</inkml:trace>
  <inkml:trace contextRef="#ctx0" brushRef="#br0">18698 5048 53 0,'0'4'300'0,"6"-1"47"0,1 1 47 15,0-4-25-15,-1 0-36 16,6 4-15-16,2-4 4 0,-1 0 7 0,0 0-2 0,0 0-21 0,-7 0-40 16,8 0-66-16,-2 0-95 0,-5-4-117 0,0 4-124 0,-1 0-115 15,-6-4-106-15,0 4-80 0,0 0-51 16,0 0-44-16,0 0 16 0,-6 0 52 0,-8 4 72 0,2 0 78 0</inkml:trace>
  <inkml:trace contextRef="#ctx0" brushRef="#br0">18718 5139 323 0,'6'4'401'0,"-6"3"72"0,0-3 54 0,6 3 4 0,0 2 18 16,2-6-5-16,-2 0-22 0,0 1-44 16,1 0-72-16,6-4-102 0,0 3-112 0,-1-3-76 0,2 0-59 15,-1-3-62-15,0-1-110 0,0 0-164 0,0 1-167 0,0-6-165 0,0 3-166 16,0-2-62-16,0-3 41 0,7 4 126 15,-8 0 147-15</inkml:trace>
  <inkml:trace contextRef="#ctx0" brushRef="#br0">19180 4847 30 0,'0'-4'153'0,"-6"0"-12"0,6 4-47 0,0 0-41 16,-8 0-20-16,8 0-12 0,0 0 0 15,-6 0 0-15,6 0 4 0,0 0 6 0,0 4 6 0,0-4 3 16,0 0 7-16,0 0 4 0,0 4 6 16,0-4 7-16,0 0 12 0,0 0 14 0,0 0 15 0,0 0 19 15,6 0 19-15,-6 0 20 0,0 0 18 16,0 3 24-16,8-3 27 0,-8 4 26 0,0 3 29 0,0-4 22 15,0 5 15-15,6 0-4 0,-6 3-28 0,0-4-43 0,0 8-46 0,0-4-56 16,0 3-48-16,6-3-39 16,-6 4-25-16,7 0-14 0,-7-5-12 0,0 5-4 0,0-5-7 0,6 2-2 15,-6-1-9-15,0 0-27 16,0-4-46-16,0 1-56 0,0-5-57 0,0 5-59 0,0-5-50 0,0 1-30 16,0-4-13-16,-6 0-6 0,6 0 1 0,-7 0 5 0,7-4 2 15,0-3-11-15,0 3-8 0,0-3 26 16,0-4 40-16,0 4 44 0</inkml:trace>
  <inkml:trace contextRef="#ctx0" brushRef="#br0">19174 4864 72 0,'0'-3'307'0,"6"-1"49"0,-6 1 47 0,6-1-29 16,7 1-45-16,-6 3-21 16,6-4-8-16,-1 0-9 0,2 0-12 0,6 1-11 0,-1 0-7 15,1-2-15-15,6 5-22 0,-7-7-26 0,7 3-25 0,-6 4-35 0,6-3-43 16,-7-1-38-16,-5 4-25 0,5-3-18 15,-6 3-7-15,6 0-7 0,-12 3 1 0,6 1 3 0,-7-1 5 16,-6 1 11-16,7 3 10 16,-7 1 11-16,0-1 4 0,0 4 4 0,-7 0-1 0,7 0-3 0,0-1-8 15,0 2-8-15,-6-1-2 0,6 4 5 16,0-1-6-16,0 1-6 0,0-4-4 0,-6 8-3 0,6-5-2 16,-7 0-11-16,0 2 1 0,7-2-1 0,-6-3 1 15,-1 4-2-15,1-4-1 0,-7 3-3 0,6-6-2 16,1 3-3-16,0-4-11 0,-2-4-41 0,2 1-83 0,-7-4-107 15,7 0-105-15,-1-4-99 0,1 1-82 16,-1-4-45-16,-5-4-3 0,4 0 9 0,2 0 55 0,0-4 74 16,-8 4 80-16,1-3 78 0</inkml:trace>
  <inkml:trace contextRef="#ctx0" brushRef="#br0">19258 4641 56 0,'0'-4'283'0,"0"4"42"0,-7-3 42 0,7-1-41 0,0 4-48 16,7 0-32-16,-7 4-21 0,7-4-21 16,-7 3-22-16,6 1-23 0,-6 0-22 0,6 0-11 0,1 3-4 15,-7 0 3-15,6 4 6 16,1 0 13-16,-7 1 13 0,7 2 18 0,-7 0 12 0,0 5 10 0,0-1 0 16,6 4-11-16,-6-3-17 0,0 2-29 0,0-2-26 0,6-1-30 15,-6 3-22-15,0-1-21 0,0-2-13 16,7 0-9-16,-7-3-10 0,0 3-3 0,0-3-5 0,-7-1-2 15,7-3-3-15,-6 1-5 0,6-1-19 16,-6-1-43-16,6-2-78 0,-7-1-100 0,0-3-99 0,7-1-88 16,-6-3-71-16,-1 0-41 0,1 0-1 15,0-3 22-15,-1-1 23 0,7-3 54 0,-7 3 70 0,1-3 72 16</inkml:trace>
  <inkml:trace contextRef="#ctx0" brushRef="#br0">19180 4953 68 0,'0'0'292'0,"0"-4"48"0,0 4 43 15,0 0-28-15,0 0-20 0,6 0 5 0,1 0 27 0,6 0 50 16,0 0 29-16,7 0 1 0,-8 0-26 16,8 0-48-16,-1 0-67 0,1 0-89 0,0 0-76 0,-1 0-56 15,-6 0-46-15,0 0-45 0,1-4-62 0,-2 4-97 16,-5-3-117-16,-1 3-121 0,-6 0-108 0,0 0-83 0,0-4-59 16,0 4-27-16,0 0 57 0,-6 4 86 0,-1-4 100 0,-5 7 95 15</inkml:trace>
  <inkml:trace contextRef="#ctx0" brushRef="#br0">19219 5037 70 0,'-7'7'334'0,"7"1"58"16,-6-5 65-16,6 5 17 0,6-1-15 15,1-3 10-15,-1 3 20 0,0-3 0 0,8-1-35 0,-8 1-64 16,14 0-88-16,-7-4-104 0,7 0-136 16,-8-4-186-16,8 0-194 0,6-3-191 46,1 3-205-46,-2-3-100 0,1-4-6 0,0 4 97 0,7-1 147 0,-1 1 164 0</inkml:trace>
  <inkml:trace contextRef="#ctx0" brushRef="#br0">19942 4550 131 0,'7'0'331'0,"-1"3"40"16,-6 1 34-16,6-4-63 0,-6 4-94 0,0 3-67 0,0-3-48 15,0 3-41-15,0 0-41 0,0 0-47 0,-6-2-46 0,0 2-49 16,-1 0-46-16,0 0-39 0,7-3-28 15,-13 3-17-15,7-3-14 0,-1-1-14 0,0 1-15 0,1 0 9 0,0 0 22 16</inkml:trace>
  <inkml:trace contextRef="#ctx0" brushRef="#br0">19831 4663 90 0,'0'0'236'16,"0"0"23"-16,0 0-16 0,0 0-35 0,0 4-34 0,0-4-25 16,6 0-11-16,1 0-9 0,0 0-8 0,-1 0-13 0,1 0-7 15,-1 0-10-15,0 0-11 0,2-4-15 16,-8 4-13-16,6 0-9 0,0 0-12 0,0 0-8 0,-6 4-5 15,0-4-4-15,7 4 0 0,-7-1 0 16,-7 1 0-16,7 0-2 0,-6-1-2 0,0 5-3 0,0-1 0 16,-2-4-3-16,2 5-2 0,-7-1 1 15,7 0-3-15,-1-2 1 0,0 1-2 0,1-2 1 16,6 0 0-16,-6 0-3 0,-2 0-1 0,8-1-2 16,0 1-3-16,0-4-4 0,0 3 0 0,8-3 2 0,-2 0 2 15,0 0 3-15,1 0 2 0,0 0 6 0,6 0 1 0,-7 0 4 0,8 4 3 16,-8-4 3-16,6 0 3 15,-5 0 2-15,0 0 2 0,-1 0-2 0,1 0-4 0,-1 4-4 0,-6-4-3 16,7 0-5-16,-7 3-4 16,0 1 0-16,-7 0-2 0,7-1-2 0,-6 0-3 0,-1 5-1 0,-6-4 0 15,6 3-2-15,-5-3 0 0,6 3 1 16,-8 0 4-16,8-2 2 0,-7-2 2 0,6 4 1 0,0-3-1 16,1 0 0-16,0-4-3 0,6 3-1 0,0 1 1 0,0-4 2 15,0 3 2-15,6 1 2 0,0-4 1 16,1 0 2-16,6 0 1 0,-6 0 1 0,5 0 3 0,2 0 4 15,-2 0 2-15,-5 0 6 16,6 0 4-16,0 0 3 0,1 0 3 0,-2 0-1 0,2 0 0 0,-8 3 0 16,0-3-2-16,7 4 0 0,-6 0 0 15,0 0 1-15,-7 0 1 0,6 2-1 0,-6-1-2 0,0 2-4 16,0 0-4-16,-6 1-5 0,6-1-2 16,-7 0-5-16,7 0-5 0,-7 4 3 46,1-3 2-46,-1-1 2 0,1 0 1 0,0 1 9 0,-2-1 4 0,2 0 5 0,0 1 9 0,0-1 12 0,-8-4 12 0,8 4 14 0,-1 2 18 0,-6-3 13 0,6-1 13 0,1 2 1 0,0 0 10 16,0-3 0-16,-2 3-6 0,2 0-5 16,0-3-8-16,-1 0-10 0,7-1-16 0,-6 1-14 15,-1 0-15-15,0-4-11 0,1 3-13 0,6-3-13 16,-14 0-8-16,8 0-21 0,0 0-31 0,-7 0-46 0,0-3-46 16,6 3-42-16,-5-4-35 0,-2 4-18 0,2-4-3 0,-2 1 11 15,1-1 17-15,0 0 20 0,6-3 17 16,1 3 20-16,0-3 22 0,0 3 25 0,6 1 26 0,0-4 23 15,6 2 27-15,-6 2 29 0,6 3 29 16,0-3 33-16,1 3 39 0,0 0 45 0,6 0 41 0,0 0 45 16,0 0 39-16,7 3 31 0,-8 5 21 0,8-5-2 15,-1 1-20-15,1 3-38 0,0-3-45 16,-1 3-47-16,1 0-48 0,-1-3-38 0,7 0-26 16,-6-1-18-16,-8 1-15 0,8 0-11 0,0-1-6 0,-1-3-10 0,-5 4-14 15,-2-4-20-15,8 0-40 0,-7 0-74 0,0-4-111 0,-6 4-110 16,5-3-98-16,-5 3-88 0,6-4-64 15,0 0-31-15,-7-3 3 0,8 3 59 0,-8-3 80 0,8 0 91 16,-8-1 92-16</inkml:trace>
  <inkml:trace contextRef="#ctx0" brushRef="#br0">20385 4641 60 0,'6'-7'347'0,"-6"3"63"0,0-3 64 15,0 3 21-15,0 1-39 16,0-1-19-16,0 4-8 0,6 0-9 0,-6 0-25 16,8 0-44-16,-8 4-61 0,6-1-66 0,0 5-62 15,1-1-48-15,-7 0-38 0,0 4-28 0,0 0-20 0,-7 0-14 16,7 0-11-16,-6 1-21 0,0-6-36 16,-2 5-55-16,2-3-73 0,0 0-75 0,-1-2-72 0,0 2-50 15,1-4-31-15,6 0-7 0,-6-4 13 0,6 0 25 0,0 0 26 16,-7-4 24-16,7 0 17 0,7-4 10 15,-7 4 3-15,6-3 23 0,0 0 33 0</inkml:trace>
  <inkml:trace contextRef="#ctx0" brushRef="#br0">20411 4667 98 0,'13'-11'252'0,"-7"4"46"0,7-1 15 0,0 1-14 0,-7 0-12 15,8 3 7-15,-8 0 21 0,8 1 26 16,-8-1 27-16,7 4 16 0,-7-3-2 0,8 3-18 0,-8 0-43 16,0 0-56-16,8 3-69 0,-8-3-58 0,0 0-72 0,-6 4-59 0,7-1-67 15,-7 1-71-15,0-4-75 16,-7 7-83-16,1-3-52 0,-7-1-45 0,0 1-12 0,0 4 16 15,0-5 37-15,-6 1 48 0,5 0 54 16,2 3 53-16,-8-7 51 0,7 4 42 0,0-1 42 0,6 1 38 16,1-4 37-16,0 4 38 0,-2-4 38 15,8 3 40-15,0-3 39 0,0 0 42 0,0 4 44 16,8-4 54-16,-2 4 46 0,0-4 36 0,1 4 7 16,6-4-15-16,0 3-41 0,-1-3-65 0,2 0-70 0,-1 0-64 15,-6 0-48-15,5 0-34 0,-5 0-30 0,-1 0-26 0,1 0-39 0,0 0-75 16,-7 0-118-16,0 0-124 15,0 0-110-15,0 0-91 0,-7 0-66 0,0 0-18 0,-6 3 23 0,1-3 48 16,5 4 76-16,-12 0 82 16,-1 3 80-16</inkml:trace>
  <inkml:trace contextRef="#ctx0" brushRef="#br0">20215 4799 46 0,'-19'7'273'0,"5"0"45"16,2 1 44-16,-2 0-29 0,8-2-21 0,0-2 0 0,6 0 19 15,6 0 31-15,0-1 30 16,8 1 17-16,6-1-3 0,5-3-27 0,7 0-40 15,2-3-58-15,5 3-67 0,0-4-58 0,7 1-49 16,-1-1-32-16,-6-4-26 0,7 5-12 0,-8 0-14 16,-5-2-15-16,-1 2-17 0,-5-1-28 0,-7 0-52 0,-2 4-105 15,2-3-125-15,-13 3-116 0,6 0-100 0,-6 0-74 0,-7 0-32 16,6-4 14-16,-6 4 44 0,0 0 77 16,-6 4 87-16,-1-4 85 0</inkml:trace>
  <inkml:trace contextRef="#ctx0" brushRef="#br0">20424 4861 260 0,'-7'0'314'0,"1"3"48"0,6-3-19 0,-6 0-30 0,6 4-14 15,0-4-3-15,0 0 1 0,0 4-2 16,0-4-6-16,6 0-11 0,-6 4-19 0,6-4-29 0,-6 4-23 0,0-2-27 16,7 2-21-16,-7 4-16 0,0-4-18 0,-7 3-14 15,7 1-16-15,0-1-23 0,0 0-20 0,-6 0-24 16,0 1-14-16,-2-1-7 0,2 0-8 0,6-3 0 0,-6 3-11 0,-1-3-18 15,0 4-40-15,1-5-52 16,6 1-58-16,0-4-53 0,-6 0-46 0,6 3-27 0,0-3-6 16,0 0 14-16,0-3 26 0,0 3 36 15,6-4 39-15,0 1 41 0,1-5 39 0,6 4 38 16,1-3 32-16,-8 3 32 0,7-3 26 0,0 3 25 16,-7 1 24-16,7-1 26 0,-7 0 25 0,2 4 22 0,-2-3 17 0,0 3 6 15,1 0-3-15,-7 0-14 0,7 0-19 0,-7 0-28 16,0 0-28-16,0 3-27 0,0-3-27 15,0 0-33-15,0 4-38 0,-7 0-37 0,7-4-35 0,-7 3-31 16,1-3-19-16,0 4-5 0,-2-4 8 16,-4 4 13-16,5-4 21 0,7 3 24 0,-6-3 25 0,-1 4 27 15,7-4 23-15,-6 0 24 0,6 0 21 16,0 0 20-16,6 0 21 0,-6 4 20 0,7-4 24 0,-1 0 16 16,-6 3 12-16,7 1 4 0,-1-4-4 0,0 4-1 0,2 0-9 0,-8-1-9 15,6 1-11-15,-6-1-12 16,6 5-9-16,-6-5-14 0,0 1-13 0,-6-1-11 0,0 4-8 0,6-3-7 15,-8 1-2-15,2 1-3 16,-7-1-2-16,7-2-3 0,-1 1 2 0,-6-1 1 0,7 1-3 16,0 0 2-16,-2-4-1 0,2 3 2 15,6-3 3-15,-6 4 0 0,6-4 1 0,0 0-3 0,6 0 4 0,-6 0 0 16,6 0 2-16,8 0 5 16,-1-4 11-16,0 4 10 0,0 0 10 0,-1 0 7 0,2 0 2 0,-1 0-2 15,0 0-8-15,-7 0-10 0,1 0-12 0,-1 0-10 16,-6 4-11-16,0-4-15 0,0 0-16 0,-6 4-22 15,-7-1-25-15,0 5-30 0,-6-5-20 0,-8 5-12 0,8-1-3 0,0 0 11 16,-8 1 20-16,8-1 28 16,-1 4 24-16,1-4 22 0,-1 4 23 0,7-4 22 0,0 1 25 15,0 4 27-15,7-6 34 0,6 2 45 16,-8-1 50-16,16 0 56 0,-8-3 54 0,6-1 36 0,7 1 12 16,0 0-13-16,6 0-34 0,1-4-51 0,6 3-59 0,0-3-49 15,7 0-32-15,-1 0-21 0,1 0-13 0,-1 0-3 16,1 0 4-16,-1 0-1 0,1 0 0 0,-1-3 0 15,-5 3 0-15,-1 0-3 0,0 0-5 16,0 0-10-16,-7 0-7 0,1-4-11 0,-7 4-10 0,0 0-12 16,-6 0-13-16,-1 0-11 0,0 0-23 0,2 0-24 15,-2 0-31-15,-6 0-46 0,6 0-100 0,-12 0-147 16,6 4-134-16,-6-4-124 0,-2 0-116 16,-4 0-76-16,5-4 38 0,-6 4 119 0,0-4 135 0,-1 0 138 15</inkml:trace>
  <inkml:trace contextRef="#ctx0" brushRef="#br0">21114 4579 58 0,'7'3'313'0,"-1"-3"31"15,-6 4 24-15,0 0-27 0,0 4-100 16,-6-4-66-16,-1 3-41 0,-6 0-25 0,7 4-22 0,-7-4-25 16,-1 4-30-16,-6 0-31 15,8 0-30-15,-8-4-32 0,1 4-31 0,5-3-32 0,-4-1-30 16,4-4-22-16,1 5-16 0,0-5-17 16,6 1-31-16,1-4-26 0,0 0 4 0,0 0 17 0</inkml:trace>
  <inkml:trace contextRef="#ctx0" brushRef="#br0">20912 4714 119 0,'0'0'269'16,"6"0"32"-16,-6 0-7 0,0-3-47 16,7 3-45-16,-7 0-31 0,7 0-29 0,-7 0-23 0,6 0-19 15,-6 0-21-15,7 0-17 0,-7 3-12 16,0-3-7-16,6 4-3 0,-6-4 2 0,7 4 3 0,0-1 5 16,-7 2 4-16,6-3 10 0,0 6 0 0,-6-4 1 0,0 0 4 15,0 3 1-15,6 0 6 0,-6-3-6 16,0 3-1-16,0 1-2 0,0-2-4 0,0 6-3 15,0-8-7-15,0 6 1 0,0-2 1 0,0-5 0 0,0 5-2 16,0-1-4-16,8-3 2 0,-8 3-3 0,0-3 1 0,0-1 2 16,0 1 7-16,6-1 6 15,-6 1 2-15,0 0 7 0,0 0 4 0,0 0 6 16,0-2 5-16,0 2 2 0,0 1 3 0,0-5 3 0,0 3-3 16,6 1-8-16,-6 0-12 0,0-4-10 0,0 3-7 15,0-3-8-15,0 0 0 0,0 4-2 0,0-4-4 0,0 0-1 16,0 0-6-16,7-4-11 0,-7 4-19 0,6-7-27 15,1 3-33-15,0 1-36 0,-1-6-34 0,0 3-23 0,0-2-9 16,2 1 2-16,4-4 10 0,-5 4 23 16,0-1 27-16,6 2 25 0,-7-2 15 0,0 0 18 0,1 5 17 15,0-4 10-15,-1 3 6 16,0 0 2-16,1 1-1 0,-7 3 2 0,7 0 0 0,-7 0 1 0,6 0 4 16,-6 3 2-16,0 1 7 0,0 0 0 0,0-1 2 0,-6 4-1 15,6-3-6-15,-7 3-2 0,7-2 0 16,-7-2-5-16,7 0-10 0,0 1-17 0,0 0-18 0,7 0-28 15,0-4-29-15,-1 0-22 0,1 0-8 16,5 0 4-16,2 0 11 0,6 0 21 0,-8 0 26 0,1 0 18 16,7 0 18-16,-8-4 11 0,2 4 10 15,-1 0 5-15,-6 4 9 0,-1-4 13 0,1 3 20 0,-7-3 20 16,0 7 22-16,-7-3 18 0,1 3 9 16,-1-3-2-16,-6 4-16 0,-1-2-19 0,-5 2-23 0,6 0-35 15,-6-5-49-15,5 1-63 0,2 0-71 0,5-1-82 0,0-6-89 16,7-1-92-16,0-3-67 0,7-4 1 15,6 0 40-15,1-5 66 0,11 2 81 0</inkml:trace>
  <inkml:trace contextRef="#ctx0" brushRef="#br0">21681 4630 413 0,'20'-7'546'0,"-14"3"116"0,0 1 112 0,0-1-51 0,1 4-107 0,-7 0-102 16,0 0-108-16,-7 4-108 0,1-1-106 0,0 1-79 0,0 3-49 15,-2 0-30-15,-4 1-20 0,5 3-14 16,-6-4-17-16,0 4-15 0,7-3-13 0,-8 3-14 0,8-4-5 15,0 4 1-15,-1-4 7 16,0 0 7-16,7 4 12 0,0-7 11 0,7 4 12 0,0-1 5 0,5-3 4 16,2-1 6-16,5 1 12 0,7 0 15 15,-6-4 13-15,6 3 12 0,-7-3 13 0,7 0 5 0,-6 0-1 16,6 0-12-16,-7-3-11 0,1 3-17 16,0-4-23-16,-1 4-47 0,-5-4-90 0,-2 1-118 0,1-1-115 15,-6 4-107-15,6-3-87 0,-7-1-46 0,0 4 2 0,2-4 28 16,-8 4 43-16,0 0 70 0,0 0 77 15,-14 4 75-15</inkml:trace>
  <inkml:trace contextRef="#ctx0" brushRef="#br0">21857 4799 244 0,'0'7'328'0,"-7"4"46"0,0 1-2 0,1-2-44 16,6 5-24-16,0-1-6 0,0 4 10 0,0-2 13 16,0 2 14-16,6 0 6 0,1 0-7 0,0 1-19 0,-1 3-35 0,0-5-40 15,1 3-45-15,0-2-44 0,-7 0-32 16,6-3-33-16,-6 3-13 0,0 0-11 0,7-3-6 0,-7-1-4 15,0-3-6-15,-7 4-4 0,7-4-4 16,-6-3-4-16,6 2-9 0,-7-2-5 0,0-4-3 16,1 3-2-16,0-3-8 0,-1-1-3 0,0 1-4 15,1-4-1-15,-7 0-10 0,6 0-22 0,-6-4-37 16,1 1-85-16,-8-5-123 0,7-3-129 0,-7 0-118 16,7-3-98-16,-6-6-77 0,-1-1-39 0,7-1 59 0,0 0 96 15,0 0 107-15,7-3 109 0</inkml:trace>
  <inkml:trace contextRef="#ctx0" brushRef="#br0">22338 4605 113 0,'7'0'332'0,"0"4"48"15,-7-4 51-15,6 3-29 0,0-3-36 0,1 4-15 0,-7 3-15 16,7-3-20-16,-7 3-38 0,6-4-51 16,-6 5-66-16,7-4-73 0,-7 3-77 0,0-3-86 0,0-1-78 15,0 1-75-15,0 0-72 0,0-1-58 0,0-3-29 16,6-3 0-16,0-1 3 0,1 0-9 0,6 1 25 15,1-1 42-15,-2 0 48 0</inkml:trace>
  <inkml:trace contextRef="#ctx0" brushRef="#br0">22560 4627 163 0,'7'0'285'0,"-1"0"37"0,-6 3-5 15,6-3-39-15,-6 4-39 0,-6-1-30 16,6 1-28-16,-13 0-31 0,6 0-36 0,-6 3-33 0,-6-3-28 16,6 3-21-16,-7-3-13 0,1 3-7 0,-1-3-4 0,-6 3-6 15,6-3-1-15,-5 3 0 0,5-4-1 16,0 5 2-16,1-5 5 0,12 1 10 0,-6 0 22 0,7-4 26 15,0 3 40-15,6 2 46 0,0-5 43 16,6 2 42-16,0-2 31 0,7 4 12 0,7-4-10 0,0 0-28 16,-1 0-37-16,7-4-46 0,-6 4-46 15,6-2-39-15,0-3-32 0,-7 2-34 0,7-1-45 16,-6 0-61-16,-7 1-74 0,7-1-80 0,-8 0-75 16,8 1-59-16,-14-4-40 0,7 3-15 0,-6 0 7 0,0-3 14 15,-1 3 7-15,0-3 0 0,-6 3 33 0,0 1 50 0,-6-1 52 16</inkml:trace>
  <inkml:trace contextRef="#ctx0" brushRef="#br0">22508 4579 213 0,'-6'-4'285'16,"-2"4"39"-16,8-3-24 0,0 3-44 0,-6-4-30 16,6 4-22-16,0 0-17 0,0 0-19 0,-6 0-20 0,6 0-14 0,0 0-8 0,6 4 3 15,-6-1 6-15,0 4 17 16,0 1 12-16,6 0 10 0,-6 3 4 0,0-1 1 0,8 5 3 0,-8 0-13 15,6-1-15-15,-6 5-19 16,6-1-18-16,-6 0-20 0,7 0-28 0,-7 1-21 0,0-1-13 0,6 1-10 16,-6-5-13-16,7 1-6 15,-7-4-13-15,0 0-26 0,6 0-50 0,-6-4-66 0,0 0-69 0,0-3-70 16,0 0-55-16,0 0-34 16,0-2-9-16,0-2 12 0,0 0 22 0,0-2 30 0,0 2 30 0,7-4 31 15,-7 0 30-15,0-4 35 0,6 5 33 0,-6-4 32 0,0 0 40 16,0-1 45-16,0 1 46 0,0 4 44 15,0-5 35-15,0 4 33 0,-6 0 20 0,6 1 16 0,0 3 17 16,0 0 16-16,-7 0 17 0,7 0 16 16,-6 3 22-16,6 1 21 0,-7 0 23 0,1 4 20 0,-1-5 21 15,1 4 23-15,0 1 4 0,-2-5-23 16,-4 4-44-16,5 0-51 0,-6 1-55 0,-6 0-63 0,5-6-74 16,2 2-94-16,-8 1-120 0,7-2-120 0,0 1-114 0,-6-4-102 15,5 0-69-15,8-4-30 0,0 1 8 16,6-2 60-16,0 1 79 0,6 2 88 0</inkml:trace>
  <inkml:trace contextRef="#ctx0" brushRef="#br0">22534 4843 186 0,'13'4'346'0,"0"-4"53"15,0 0 44-15,0 0-33 0,0 3-31 0,-7-3-20 0,7 0-23 0,-6 4-33 16,6-4-47-16,-7 0-69 16,2 0-94-16,-8 0-106 0,6 3-104 0,-6-3-88 0,0-3-77 0,6 3-58 15,-6 0-27-15,0 0 9 0,0 0 26 0,-6 0 36 0,6 0 38 16,-6 0 37-16,6 0 36 0,-8 0 41 15,2 0 45-15,0 0 53 0,-1 3 51 0,0 1 46 0,1-4 40 16,-1 3 29-16,1 1 23 0,0 0 12 16,-1 0 8-16,-6 2 9 0,7-2 1 0,-1 1-2 0,0 2-6 15,1-3-7-15,-1 3-10 0,1 0-10 16,-7 1-4-16,6 2-3 0,-5-2-2 0,4 3 7 16,-4-4 4-16,-1 4 13 0,6-3 20 0,-6 2 26 0,7 1 28 0,6-4 19 15,-6 4 13-15,6 0-5 0,0-3-20 16,0 3-30-16,6 0-38 0,0-4-36 0,1 1-33 0,-1-1-22 15,7 4-16-15,0-4-13 0,-7-3-11 16,8 3-11-16,-1-3-6 0,0-1-11 0,0 1-3 0,-7 0-3 16,8-1-4-16,-8 1-8 0,0-4-11 15,8 0-15-15,-8 0-34 0,0 0-70 0,1 0-107 0,-1 0-109 16,-6-4-100-16,7 4-90 0,-7-3-64 16,7-1-19-16,-1-3 3 0,-6 3 59 0,6 1 81 0,-6-1 90 15,0-3 87-15</inkml:trace>
  <inkml:trace contextRef="#ctx0" brushRef="#br0">22697 5004 134 0,'0'-4'321'16,"0"1"46"-16,0 3 49 0,0 0-37 0,-7 0-17 0,7 0 9 0,0 3 16 15,-6 1 12-15,-1-1 3 16,7 4-21-16,-7-3-51 0,1 4-62 0,0-5-58 0,-8 5-65 0,8-1-46 16,-7 1-40-16,6-1-25 0,-12 0-15 0,6 4-11 0,-6-3 3 15,-1-1-6-15,0-3-8 0,1 3-4 16,-1 0-2-16,1-3-4 0,-7 3-8 0,6-3-8 0,0-4-11 15,1 3-24-15,6-6-28 0,0 3-21 16,0-4-18-16,6 0-14 0,1-3-11 0,6 0 9 0,0 0 16 16,6-4 22-16,1 0 22 0,6-4 21 15,7 4 14-15,-1-3 8 0,7-6-6 0,0 3-13 0,0-1-11 16,7-1-6-16,-1 4 4 0,7-3 9 16,-6 4 18-16,7-1 23 0,-8-3 27 0,1 6 33 0,-1-2 43 15,1 3 46-15,-1 0 58 0,-6 3 49 0,-7 1 34 0,1 3 10 16,0 1-13-16,-7 3-27 0,-1 0-43 15,-4 0-44-15,-2 3-42 0,6 1-27 0,-12 3-21 16,7-2-18-16,0 1-14 0,-7 2-12 0,6-1-6 16,-6 0-8-16,7 0-6 0,-1 1-2 0,0 0-10 0,2-6-7 0,-2 7-16 15,0-6-20-15,0 1-31 0,2-4-40 16,4 4-36-16,-5-1-22 0,-1-3-18 16,1 4-5-16,6-4 8 0,-7 4 25 0,0-1 29 0,-6 1 23 0,8 3 28 0,-8-3 25 15,0 3 22-15,-8-3 19 0,2 3 15 16,0 0 7-16,0 1 8 0,-1-1 1 0,-6 1 4 0,0-1 1 15,-1 0 4-15,2 0 3 0,-2 0 10 16,-5 0 15-16,-1 2 15 0,2-3 12 0,4-1 10 0,-5 2 10 16,-1-4 6-16,0 1-4 0,1 0-8 15,6-1-12-15,-6-3-11 0,12 0-13 0,-6 0-13 0,7 0-11 16,-2-3-8-16,2 3-4 0,6-4-3 16,0-3-4-16,6 3 4 0,-6 1-1 46,8-2 4-46,-2 2 19 0,7 0 31 0,-6-2 36 0,-1 1 32 0,7 4 29 0,-7 0 16 0,1 0-2 0,6 0-17 0,0 4-24 0,0-4-27 0,0 5-21 0,0-2-12 0,0 0-12 0,1 5-9 16,4-4-6-16,-4 3-4 0,5-3-5 16,1 3 1-16,0 0 0 0,-8 1 1 0,8-1-1 0,-1 0 1 15,1 1 4-15,0-1-1 0,-1 0 0 16,1 0-2-16,-1 1 1 0,1-1 2 0,-1 0-3 0,0 1-1 16,1-1 1-16,0-3 1 0,-7 2-4 0,7 0-1 0,-1-3-2 0,-6 4-6 15,6-3-5-15,-5-4-3 0,-2 3-2 16,2 1-2-16,-1 0-2 0,6-4-1 0,-6 3-3 0,1-3-2 15,-2 4 2-15,1-4-6 16,0 0-2-16,0 0-3 0,1 3-1 0,5-3-3 0,-13 0-7 0,7 0-6 16,0 0-7-16,1 0-8 0,-8 0-9 15,7 0-13-15,-6 0-12 0,-1 0-14 0,0-3-32 16,1 3-53-16,-1 0-82 0,1-4-82 0,0 1-69 16,-1 3-56-16,-6-4-34 0,6 0-7 0,-6-3 27 0,0 3 22 15,-6-2-10-15,6 0 27 0,-6 0 48 0,-1-2 57 0</inkml:trace>
  <inkml:trace contextRef="#ctx0" brushRef="#br0">23453 4882 352 0,'-8'4'430'0,"2"-4"35"16,0 5 32-16,-1-5-99 0,7 0-91 0,0 0-56 0,0 0-32 16,7 0-18-16,-1 0-23 0,0 0-25 0,8 0-30 0,-8 0-21 15,7 0-10-15,0 0 0 0,0 0 2 16,1 0 5-16,5 0 5 0,0 0 14 0,1 0 23 0,-1 0 15 15,1 0 11-15,-1 0-3 0,-5 0-8 16,5 0-27-16,0 0-27 0,1 0-24 0,-1 0-14 16,-5-5-12-16,5 5-7 0,-6 0-5 0,-6 0-9 15,5 0-9-15,-4 0-6 0,-2 0-6 0,-6-4-7 0,6 4-6 16,-6 0-12-16,7 0-26 0,-7 0-60 16,0 0-103-16,0 4-124 0,-7-4-118 0,1 0-107 0,0 0-82 15,-8 5-48-15,-5-5-5 0,6 3 67 0,-6 1 91 0,-1 0 103 0,-7 3 98 16</inkml:trace>
  <inkml:trace contextRef="#ctx0" brushRef="#br0">23498 4997 133 0,'-7'7'354'0,"7"-4"53"0,0 4 52 16,0-3-16-16,0 1-36 0,13-5 3 0,-7 3 22 0,8 0 21 16,-1-3 5-16,6 0-25 0,8 0-57 0,-8 0-74 0,0-3-77 0,8 0-64 15,-1 3-56-15,-7-5-37 16,7 1-24-16,-6 1-25 0,-7 3-26 0,0-4-36 15,0 1-67-15,-1-1-116 0,2 1-139 0,-1-1-123 16,0 0-106-16,0-3-78 0,0 0-51 0,0 3 25 0,0-3 89 0,0-1 105 16,-7 1 106-16</inkml:trace>
  <inkml:trace contextRef="#ctx0" brushRef="#br0">24293 4766 236 0,'12'-4'408'0,"2"1"69"0,-8-1 83 0,7 4 11 0,0-3 5 0,0 3-12 16,0 0-22-16,6 0-35 0,-5 0-57 16,5 3-95-16,1-3-113 0,0 4-73 0,-1-4-44 0,0 3-27 15,0 1-22-15,1 0-19 0,0-1-16 16,-1 1-11-16,1 0-8 0,-7 2-7 0,0-1-4 0,0 2-4 16,-7 0-3-16,8 0-7 0,-8 4 1 0,-6-3 0 0,0 3-1 15,0 0 2-15,-6-1 1 0,-8 2 2 16,8-2-2-16,-7 2-1 0,-7 3 0 0,1-4-4 0,-1 3-3 15,1 1-4-15,-8-1-3 0,8-2-3 16,-7 2-3-16,0-3-1 0,0 3 4 0,7-3 1 16,-7 1 6-16,6-1-1 0,0-4 3 0,7 4 1 15,1-4-1-15,-8 1 0 0,14-1-1 0,-8 0 3 0,8-3 1 16,6 0 1-16,-7-1 3 0,1-3 2 16,6 4 0-16,0-4 0 0,0 3 0 0,0-3 3 0,6 0 1 15,1 4 1-15,-1-4 2 0,8-4 6 0,-2 4 3 0,8 0 1 0,-1-3 2 16,1 3 2-16,6-4 1 15,-6 4 0-15,5-3 1 0,1 3-3 0,1 0-1 0,-1-4 0 0,0 4-4 16,0 0-2-16,0-4-4 16,-7 4 1-16,7 0-1 0,-6 0-1 0,6-3-1 0,-6 3 1 0,-1 0 0 15,-6 0-2-15,7 0 0 16,-7 3-4-16,0-3 1 0,6 0-2 0,-13 0 0 0,8 0-1 0,-8 0 0 16,1 4 0-16,6-4-8 0,-13 0-5 0,6 0-7 0,1 0-14 15,-7 0-20-15,6 0-23 0,-6 0-25 16,0 0-50-16,0 0-97 0,0 0-123 0,0 0-116 15,-13-4-111-15,7 4-103 0,-7 0-86 0,0-3 29 16,-1 3 96-16,-5 0 116 0,0 0 124 0</inkml:trace>
  <inkml:trace contextRef="#ctx0" brushRef="#br0">21271 6756 48 0,'6'0'268'0,"0"0"24"0,8 0 19 0,-1-4-62 15,6 0-73-15,7 0-38 0,6 0-20 0,8 2-3 0,-8-3-2 0,7-2 5 16,7 3 1-16,-7-3 0 15,6 3 7-15,-5 0 5 0,-1 1 9 0,0-1 11 0,0 0 12 16,-7 1 11-16,-6-1 3 0,7 4 2 16,-13-4-2-16,6 4-17 0,-14-3-26 0,2 3-30 0,-1 0-24 0,-1-4-29 15,-4 4-29-15,-2 0-38 16,-6 0-58-16,0 0-73 0,0 0-80 0,0 0-80 0,-6 0-72 0,-2 0-48 16,-4 0-14-16,5-3-10 0,-6 3-1 0,6 0 37 15,-5 0 56-15,6-4 57 0</inkml:trace>
  <inkml:trace contextRef="#ctx0" brushRef="#br0">21719 6561 222 0,'-6'-7'277'0,"6"-1"30"0,-6 1-37 0,6 0-45 16,-6 3-28-16,6 0-14 0,0-3-9 16,0 7-9-16,-8-4-13 0,8 1-16 0,0 3-22 0,0 0-13 15,0 0-8-15,0 0 3 0,0 3 18 0,0 5 28 0,0-1 39 16,-6 4 35-16,6 0 38 0,0 4 20 15,0-1 6-15,0 4-17 0,-6 1-31 0,6 3-37 0,0 0-44 0,-7 0-38 16,7 3-32-16,-6 1-21 16,6 0-10-16,-7 0-9 0,7-1-5 0,0 4-4 0,-7-3-5 15,7-1-7-15,0-2-5 0,-6 2-2 16,6-6-6-16,0-1-3 0,0 0-2 0,0-3-1 0,0-5-4 0,6 2-2 16,-6-6-2-16,0 3-4 0,0-6-22 0,0 1-49 0,0-4-78 15,0 0-96-15,0 0-97 0,7-7-85 16,-7 3-59-16,0-3-23 0,0-5 15 0,7 1 43 0,-7 1 35 15,6-5 7-15,1-3 24 0,-1 3 42 16,0-3 47-16,2-4 48 0</inkml:trace>
  <inkml:trace contextRef="#ctx0" brushRef="#br0">21857 6488 37 0,'0'-4'263'0,"0"1"29"0,0 3 30 0,0 0-52 0,-7 3-49 0,7 1-30 0,0-1-19 0,7 5-12 0,-7-1-15 16,0 0-15-16,6 1-16 0,-6 3-8 16,0 0-3-16,6 3 1 0,1-3 5 0,-7 4 10 0,7-1 17 0,-1 1 20 15,-6 4 26-15,7-1 23 16,-1 0 19-16,-6 0 12 0,6 4-4 0,2-3-11 0,-8 3-27 16,6 0-29-16,0-1-32 0,-6-2-35 0,6 4-27 0,1-5-26 0,-7-4-15 15,7 5-15-15,-7-5-7 0,6-3-4 16,-6 0-7-16,7-4-2 0,-7 1-7 0,0-1-12 0,0-3-49 15,0-4-83-15,-7 3-96 0,1-3-94 16,6-3-84-16,-7 3-74 0,-6-8-25 0,7 5 21 0,0-5 36 16,-8 1 30-16,8-4 21 0,-7 4 48 15,6-5 54-15,-6 1 53 0</inkml:trace>
  <inkml:trace contextRef="#ctx0" brushRef="#br0">21778 6821 93 0,'-6'-4'250'0,"0"-3"36"0,-1 3-9 0,0-3-31 15,1 3-31-15,6 0-16 0,-7 1-10 0,7 0-7 0,0 3-8 0,0-4-15 16,7 0-21-16,-1 0-18 0,1 4-14 15,6-3-11-15,0-1-3 0,0 4-1 0,0-3 1 16,0 3-6-16,0-4-11 0,0 4-13 16,0 0-15-16,-7 0-20 0,8 0-14 0,-14 0-9 0,6 0-6 15,-6 0-6-15,0 0-6 0,0 4-1 16,-6 3-5-16,-1-4-18 0,-6 5-22 0,0-4-19 0,0 2-11 16,0 2-11-16,0-1 0 0,0-3 14 0,0 3 20 0,0-3 18 0,0 3 15 15,0-2 9-15,6-2 11 0,1 0 4 16,-1 1 4-16,0 0 5 0,1 0 1 0,6-4 3 0,0 3 1 15,0-3 0-15,6 0 4 16,1 0-1-16,6 0 4 0,-6 0 0 0,6-3 6 0,-6 3 9 0,5-4 12 16,-5 4 16-16,6-4 11 15,-7 4 10-15,1 0 5 0,-7 0 8 0,0 4 12 0,0 0 19 0,0 3 22 16,-7 0 18-16,-5 4 12 16,-8 3 8-16,0-2-11 0,1 6-29 0,-7 0-33 0,0 1-6 0,-7-1-11 15,7 0-13-15,-7 0-12 0,1 1-7 0,6-1-4 0,-13 1-23 0,6-5-14 16,1 1-16-16,6-1-38 15,-7-3-95-15,7 1-112 0,0-5-118 0,7-4-113 0,5-3-105 16,-6-3-96-16,14-1 24 0,0-3 72 16,-1-1 99-16,14-3 103 0</inkml:trace>
  <inkml:trace contextRef="#ctx0" brushRef="#br0">21616 6986 166 0,'32'-3'352'15,"1"3"47"-15,-1-4 50 0,-6 4-38 0,7 0-45 16,-1 4-7-16,-5-4 5 0,5 3 0 0,1-3-27 0,-1 3-45 0,-6-3-62 15,7 4-74-15,-13-4-66 16,5 0-44-16,-11 0-30 0,4 0-43 0,-10 0-70 16,4 0-74-16,-5 4-72 0,-7-4-74 0,0 0-67 15,-7 0-37-15,1 0-3 0,0 0 1 0,-8 0-16 0,8 0 14 0,-7 0 40 16,0 0 53-16,0 0 57 16</inkml:trace>
  <inkml:trace contextRef="#ctx0" brushRef="#br0">21850 6986 87 0,'-13'0'301'0,"13"0"46"0,-6 3 45 0,-1 1-36 0,0 0-38 16,1 3-17-16,-1-3-7 0,1 6-7 16,6-2-6-16,-6 2-7 0,6 2-11 0,-7-1-17 0,7 0-20 15,0 0-23-15,0 4-36 0,0-4-42 16,7 0-40-16,-7 4-31 0,0-5-27 0,0 1-15 0,0 0-12 16,-7 1-2-16,7-5-7 0,0 0-4 0,-7 1-3 0,7-5-41 0,-6 1-52 15,6-1-57-15,-6 1-49 16,-1-4-43-16,7-4-36 0,-7 4 12 0,7-3 33 0,-6-1 45 15,-1-3 47-15,7 3 41 0,-6-3 39 16,6 0 34-16,0-2 29 0,-7 6 26 0,7-4 23 0,-7 0 21 0,7 3 23 16,-6-3 21-16,6 3 25 15,0-3 16-15,0 3 19 0,6 0 22 0,1 1 16 0,0-1 13 16,6 4 17-16,-7-4 7 0,8 1-2 0,-2 3-15 16,2 0-28 15,-2-4-29-31,1 4-42 0,1 0-38 0,-2 0-35 0,-5 0-23 0,0 0-17 0,-1 0-10 0,0 0-13 0,-6 4-26 0,7-1-43 0,-14 1-58 0,1 0-60 15,0 3-58-15,-1 1-36 0,-6-1-4 0,7 0 27 0,-8 0 46 16,1 1 60-16,1 4 57 16,-2-6 43-16,2 2 31 0,-2 3 19 0,1-4 12 0,0 0 9 0,0 0 18 15,7-3 31-15,0 0 40 16,6 3 56-16,-8-3 66 0,16-1 59 0,-8 1 38 0,6 0 4 0,6-1-15 16,2 1-41-16,-8 0-51 0,14-4-53 0,-7 3-44 0,0-3-31 15,6 0-24-15,-6 0-18 0,7-3-13 16,-7-1-13-16,0 0-12 0,0 1-28 0,0-1-68 0,0-3-122 15,1-1-135-15,-2 1-130 0,1 0-126 16,0-4-122-16,0 0-46 0,1 0 62 0,-2 1 101 0,8-2 115 16,-1 1 124-16</inkml:trace>
  <inkml:trace contextRef="#ctx0" brushRef="#br0">22254 6722 112 0,'0'0'336'16,"7"-4"37"-16,-1 4 38 0,-6 0-39 0,6 0-76 0,8-3-53 0,-8 3-36 16,7 0-29-16,0 0-32 0,0 0-34 0,-7 0-39 0,8 0-30 15,-8 0-20-15,7 3-10 0,-6-3-5 16,-1 0-1-16,-6 4 1 0,0 0-1 0,0 3 7 0,0 0 5 15,-6 1 11-15,-1 3 13 0,-6-4 16 16,0 8 21-16,0-5 18 0,-7 5 7 0,1 0 6 16,-1 0-3-16,1 3-6 0,-7-4-15 0,0 2-21 15,-7-5-16-15,7 3-13 0,0-3-12 0,7 0-20 0,-1 0-12 16,0-4-2-16,8 1-7 0,-2-5-44 16,8 5-51-16,-1-8-44 0,7 3-43 0,0-3-38 0,0 0-22 15,7 0 15-15,-1-3 33 0,8-1 40 0,4 0 41 0,2 1 38 16,0-1 28-16,-1-3 28 0,1 7 22 15,6-4 22-15,-7 0 20 0,1 4 20 0,0 0 17 0,-1 0 13 16,1 4 10-16,-8-4 8 0,2 4-2 16,-1 3 0-16,-7-3-1 0,1 3-7 0,0-3-8 15,-1 3-9-15,-6 1-10 0,6-2-9 0,-6-2-9 16,-6 4-2-16,6-1-3 0,0 0-7 0,-6-4-2 0,6 1-8 16,0 0-7-16,0-4-6 0,0 4-5 0,0-4 3 0,0 0-2 0,0 0 0 15,6 0-3-15,0-4-7 16,1 0-12-16,0 0-19 0,5 1-15 0,-5-1-9 0,6 1-1 0,-6-1 2 15,5 1 10-15,-5-1 17 16,6 4 13-16,-7 0 11 0,2 0 6 0,-2 0 4 0,0 4 8 0,-6-4 7 16,7 3 7-16,-7 4 6 15,0-3 5-15,-7-1 2 0,7 5-4 0,-6-4-3 0,6 0-7 16,-6-2-11-16,-2 3-8 0,2-1-24 16,0-1-49-16,-8-3-69 0,8 0-80 0,-7-3-81 0,7-1-90 0,-1-1-71 15,7-1-1-15,7-2 43 0,-7-3 65 0</inkml:trace>
  <inkml:trace contextRef="#ctx0" brushRef="#br0">22579 6788 172 0,'0'-3'351'15,"0"-5"40"-15,0 4 30 0,0 1-83 16,0 3-98-16,0 0-75 0,0 0-55 0,0 0-39 0,0 3-31 16,-6 1-20-16,6 4-10 0,-6-5-8 15,-1 4-2-15,0 1-4 0,1-1 1 0,-1 0 0 0,1 1 1 16,-7 0 2-16,6-2 2 0,7-2 3 0,-6 4 1 0,6-5 7 0,0 1 19 15,6 3 24-15,-6-4 29 16,13 1 26-16,-6 0 30 0,6-1 29 0,0-3 23 0,0 5 16 0,0-5 16 16,0 0 0-16,0 0-13 15,0 0-24-15,0 0-40 0,1-5-40 0,-2 2-48 0,1-1-65 0,-6 0-107 16,-1 1-119-16,7-1-115 16,-7-3-116-16,2 4-110 0,-2-5-83 0,0 4 23 0,7-2 72 0,-6 1 95 15,-7-2 103-15</inkml:trace>
  <inkml:trace contextRef="#ctx0" brushRef="#br0">22768 6795 95 0,'0'8'336'0,"0"-5"53"0,0 1 52 15,6 0-11-15,-6 3-36 0,8 0-11 0,4 1 1 16,-5-5-6-16,0 5-26 0,-1-4-49 0,0-1-65 0,1 1-70 16,-1-4-64-16,1 3-51 0,0-3-49 0,-1 4-81 0,-6-4-100 15,6 0-101-15,-6-4-98 0,7 4-92 16,-7-3-63-16,7-1-30 0,-7 4 10 0,0 0 52 15,0-3 77-15,0-1 82 0</inkml:trace>
  <inkml:trace contextRef="#ctx0" brushRef="#br0">22690 6704 85 0,'-13'-4'283'15,"6"0"40"-15,1 4 23 0,0-3-44 0,6 3-40 0,-6 0-33 16,6-4-25-16,0 4-20 0,0 4-16 15,0-4-18-15,6 0-12 0,-6 3-1 0,6-3 1 0,-6 4 7 16,6 0 10-16,-6-1 14 0,7 1 8 16,-7 0 1-16,0 3 2 0,7 0-3 0,-7 2-2 0,0-3-15 15,0 2-17-15,0 3-18 0,6-1-18 16,-6 5-23-16,0-4-25 0,0 4-16 0,0-1-15 0,0 1-7 16,0 0-8-16,0-1-3 0,0 0-4 0,0 2-7 15,0-5-2-15,0-1-5 0,0 2-2 0,0-5-3 16,0 4-1-16,-6-4-20 0,6-3-42 0,-7 3-32 0,7-3-30 15,0 4-18-15,-7-5-11 0,1 0 16 16,0 1 42-16,0 0 32 0,-2 0 34 0,2-1 18 16,0 1 16-16,-1-4 8 0,0 3 1 0,1-3 1 15,6 4 2-15,-7-4 1 0,7 0 0 0,0 0 1 0,0 3 4 16,0-3 3-16,0 0 3 0,7 0 5 16,-7 0 10-16,6 0-4 0,8 0-2 0,-2-3-5 0,2-1-6 15,-2 1-6-15,8-1-9 0,-1 1-3 0,1-1 3 0,0 0-1 0,5 0 0 16,-5 1 17-16,-6 0 21 15,5 3 25-15,-6 0 17 0,0 0 17 0,0 0 16 0,0 3-4 0,-7 4-9 16,-6-3-13-16,7 3-14 16,-7 4-16-16,-7-4-11 0,7 5-13 0,-6-1-11 0,-7 0-12 0,6 0-6 15,-5-4-4-15,-2 4-14 16,8-4-76-16,-7-3-133 0,0 0-142 0,6-4-149 0,7-4-168 0,-6-3-93 16,6-1 22-16,6-3 102 0,1 0 129 0,0-3 140 0</inkml:trace>
  <inkml:trace contextRef="#ctx0" brushRef="#br0">23328 6645 261 0,'0'0'401'0,"7"-4"48"16,-7 8 53-16,-7-4-52 0,7 4-59 0,-6 0-54 16,6-1-42-16,-7 5-35 0,1-5-46 0,0 5-62 15,-2-1-64-15,2 0-41 0,-6 0-23 0,5 1-14 0,-6-1-10 0,0 0-3 16,7 1-1-16,-2-1 0 15,-4-2 1-15,5-3 1 0,7 2 5 0,-7 0 0 0,7-4-1 16,0 4 3-16,7-4-2 0,-7 4 1 16,7-4 2-16,-1 3 2 0,0-3 0 0,2 4 3 0,-2-4 2 0,0 0-3 15,1 0-3-15,-7 3-4 16,6-3-6-16,-6 0-3 0,7 0-17 0,-7 0-40 0,0 0-58 0,0 0-59 16,-7 0-54-16,7 0-50 0,-6 0-32 0,-1-3 1 15,1 3 23-15,0 0 34 0,-2 0 38 0,-4 0 39 16,5 3 40-16,0-3 37 0,1 0 36 0,0 0 35 0,-1 4 34 15,1-1 36-15,6 1 31 0,-7 4 33 16,0-2 25-16,7 6 18 0,0-1 13 0,0 3 3 0,0-3 0 16,0 8-3-16,7-5-1 0,-7 4-7 15,7 1-9-15,-7-5-11 0,0 1-11 0,6 0-13 0,-6 0-18 16,0 0-15-16,0-5-17 0,7-2-14 16,-7-1-15-16,0 0-13 0,0-4-7 0,0-3-9 0,0 4-19 0,0-4-30 15,0-4-38-15,0 1-34 0,-7-1-31 16,7-3-20-16,7 0-1 0,-7-1 12 0,0 2 26 0,6-6 27 15,0 5 27-15,-6-4 24 0,7 4 16 0,0-1 20 16,-1 1 19-16,0 3 20 0,2 0 19 16,-2 1 22-16,0-1 21 0,1 4 19 0,-7 0 13 0,6 0 7 15,1 4-1-15,0-1-8 0,-7 1-13 16,6 0-16-16,0 0-19 0,-6 3-18 0,6-3-14 0,-6 3-8 0,0-3-2 16,8-1 1-16,-8 5 4 0,0-5 2 0,0 1-2 0,0 4-1 15,0-8-5-15,0 3-6 16,0 0-8-16,0-3-6 0,-8 0 2 0,8 4 2 0,0-4 0 0,0-4 1 15,0 4 2-15,0-3 3 16,0 0-4-16,8-1-2 0,-8-4-1 0,6 1-3 0,-6 0-6 0,6-4-10 16,1-4-13-16,-1 4-15 15,1-3-15-15,0-6-15 0,-7 2-8 0,12-3-1 0,-5-1 8 0,0 3 7 16,5-2 14-16,-5-1 16 16,6 3 15-16,0 1 14 0,0 3 13 0,-6 4 21 0,13 0 26 0,-14 0 34 15,7 4 35-15,0 3 34 0,-7 1 23 0,7-1 7 0,-7 4-10 16,2 0-24-16,-2 4-30 0,-6-1-34 15,6 1-31-15,-6 0-23 0,0 3-15 0,0 0-12 0,-6 0-6 16,6 1-4-16,-6-1 2 0,-2 0-2 16,8-3-1-16,-6 3 3 0,0 2-4 0,-1-3 4 0,7-2 2 15,-6 4 5-15,6-5 4 0,0 4 2 16,0-3 5-16,0-1 3 0,6 5 1 0,-6-4 2 0,7-1 12 16,-1 0 35-16,0 1 29 0,2 0 42 0,-8-4 22 15,6 4 12-15,7-4-1 0,-13 3-26 0,6-3-24 16,1 0-38-16,-1 0-25 0,1 0-16 0,-7 0-16 0,6 0-12 15,-6 0-11-15,0 0-11 0,0 0-5 16,0 0-8-16,-6 4-30 0,6-4-43 0,-7 4-47 0,-6-1-39 16,7 5-29-16,-7-5-15 0,7 5 21 15,-8-1 40-15,8 1 47 0,-7-5 44 0,6 4 32 0,1 0 23 16,-1-3 12-16,1 3 7 0,6-2 6 16,0 1 4-16,0-1 8 0,0-2 19 0,0 1 28 0,6 0 32 15,1-1 29-15,-7 1 29 0,6-4 23 0,1 3 5 0,-1-3-9 0,1 4-19 16,-1-4-24-16,0 0-29 15,2 0-29-15,-8 0-25 0,6 0-22 0,-6 0-18 0,0 0-12 0,6 0-18 16,-6 0-45-16,-6 0-66 16,6 3-65-16,-6 1-61 0,-2 0-47 0,2 0-26 0,-7-1 15 0,7 1 42 15,-7 0 55-15,0 3 60 16,7-3 49-16,-2 3 40 0,2-3 30 0,0 3 23 0,6 1 16 0,0-5 17 16,0 4 30-16,6-3 35 0,0 3 39 0,2 0 36 0,-2 0 35 0,7 1 20 15,6-4 2-15,-6 2-17 16,1-1-27-16,5-1-33 0,0-4-36 0,-6 0-36 15,1 0-32-15,5 0-22 0,-6-4-48 0,0-1-72 16,0 3-79-16,-6-6-82 0,5 4-78 0,-5-3-80 0,6 3-35 16,-7-3-9-16,1 0-7 0,0 3 39 15,-1-3 58-15,-6 0 71 0</inkml:trace>
  <inkml:trace contextRef="#ctx0" brushRef="#br0">23621 6927 16 0,'-12'0'264'0,"-2"0"45"0,8 4 47 0,0-4-17 16,-8 7-12-16,8-3 10 0,-1 7 25 15,1-4 23-15,6 8 35 0,-7-4 7 0,7 4-17 0,0-1-36 16,0 5-53-16,7 3-55 0,-1 0-73 0,-6 0-58 16,7 3-46-16,-1 1-33 0,-6 0-19 0,7-4-17 15,-7 3-16-15,0-3-9 0,0 0-2 16,0-4-29-16,0 0-68 0,0 2-117 0,0-6-128 0,-7-3-120 16,7 3-116-16,0-6-83 0,0-1-64 0,0-7 50 0,7 4 94 15,-7-4 105-15,0 0 107 0</inkml:trace>
  <inkml:trace contextRef="#ctx0" brushRef="#br0">24149 6678 293 0,'-6'-3'360'0,"-1"3"51"15,0 0 13-15,1 0-43 16,-1 0-9-16,7 0 5 0,0 3 4 0,0-3-7 0,0 4-19 0,7-4-43 16,-1 3-68-16,8-3-66 0,-8 0-51 0,14 0-41 0,-8 4-33 15,2-4-27-15,-1 0-12 0,-1 0-9 16,-4 0-10-16,-2 0-3 0,6 4-8 15,-12-4-2-15,8 3-3 0,-8-3-6 0,0 4-16 0,-8 0-32 16,2-1-37-16,0 1-31 0,-8 0-24 0,2-1-19 0,-1 1 0 16,-1 3 24-16,2-3 35 0,-2 3 31 15,2-3 29-15,-2 4 26 0,8-4 17 0,-7-1 15 0,7 1 3 0,-2-1 6 16,8 1 4-16,-6-1 5 16,6 1 7-16,0-4 8 0,6 4 16 0,2 0 17 0,4-1 11 15,-5-3 6-15,6 3 1 0,-6 1-3 0,5-4-14 0,2 4-16 16,-8 0-15-16,0-4-12 0,1 0-9 0,0 3-10 15,-7 1-2-15,0-4-4 0,0 4-4 0,-7-1 1 0,7 1 1 16,-13 3 2-16,7-2 1 16,-14 1 1-16,7-2 4 0,0 4 2 0,0-1 2 0,-1-4 2 15,2 4 2-15,-1 1 2 0,0 0-2 0,0-6-1 16,7 2 4-16,6 1-1 0,-8-2 0 0,8 1 1 16,0 0 3-16,8-4 0 0,-2 3-3 0,0-3 0 0,7 0-5 0,1 0-4 15,4 0-29-15,-4 0-48 16,5 0-58-16,1-3-61 0,-7-1-55 0,0 0-50 0,0 1-21 0,0-2 4 15,0 1 21-15,1 2 27 0,-8-3 23 16,6 2 26-16,-4-1 21 0,-8-3 26 0,6 3 27 0,0 4 37 16,1-3 43-16,-7-1 45 15,0 4 48-15,0 0 40 0,6 0 31 0,-6 0 21 0,0 0 14 0,0 0 5 16,-6 0 2-16,6 4-1 16,0-4-5-16,6 0-5 0,-6 3-10 0,0 1-14 0,7-4-21 0,0 0-19 15,-7 3-19-15,6-3-18 0,0 0-12 0,0 4-13 0,2-4-13 16,-2 0-20-16,0 0-26 0,-6 0-29 15,7-4-34-15,-7 4-39 0,6 0-45 0,-6 0-63 0,0 0-18 16,0 0 5-16,0 0 25 0</inkml:trace>
  <inkml:trace contextRef="#ctx0" brushRef="#br0">24299 6902 202 0,'0'4'306'15,"0"-1"41"-15,0 1 6 16,0-1-50-16,0 1-37 0,0-1-19 15,6 1-9-15,-6 0-12 0,6-4-17 0,-6 4-23 0,8-1-24 16,-8 1-26-16,6 0-27 0,-6-1-25 0,6 1-25 0,-6-4-19 0,7 4-17 16,-7-1-10-16,6 5-6 0,-6-5-6 15,0 1-1-15,0 0-4 0,0 0-6 16,0-4-6-16,0 3-21 0,0-3-41 0,0 0-50 16,0 3-50-16,0-3-47 0,0-3-46 0,0 3-26 0,0 0-6 0,0-3 8 15,-6-1 13-15,6 4 7 0,-7-4 3 0,1 0 2 0,6 1 22 16,-6 3 27-16</inkml:trace>
  <inkml:trace contextRef="#ctx0" brushRef="#br0">24254 6964 22 0,'-8'0'202'16,"2"4"16"-16,0-4-13 0,0 0-25 0,-2 0-18 0,8 0-8 0,0 3 0 15,-6-3 4-15,6 4 4 16,0 0 9-16,0 3 10 0,6 0 10 0,-6 4 16 16,0 0 22-16,0 0 22 0,0 4 18 0,0 0 16 15,0 3 0-15,-6-3-16 0,6-1-35 0,0 4-43 0,-6-3-48 16,6-4-48-16,-7 4-40 0,7-9-30 0,-6 6-18 0,6-4-8 0,0-1-32 15,-7-3-56-15,7-1-64 16,-7-3-58-16,1 0-52 0,6 0-46 0,-6 0-13 16,-8-3 28-16,8-5 46 0,-7 5 50 0,0-5 50 15,0 5 44-15,-1-6 39 0,2 6 30 0,-1-4 20 0,0 0 22 0,-6 3 18 16,5-3 22-16,8 3 23 0,-8 1 27 16,8-1 32-16,0 4 32 0,6 0 34 0,-7-4 29 15,7 4 28 16,-6 0 11-31,6 4 9 0,-7-4-18 0,7 4-29 0,0-4-37 0,0 0-51 0,0 3-35 0,0-3-47 0,0 0-32 0,0 4-37 0,0-4-79 0,0 0-104 0,0 0-106 16,7-4-92-16,-1 4-78 16,1-3-54-16,-1-1 8 0,14 0 51 0,-8-3 57 0,8 3 44 15,0-3 48-15,-1 3 47 0,7-3 55 0,-6 3 71 16,-1 1 87-16,1-1 99 0,-7 4 82 0,7-4 69 0,-8 4 46 16,2-3 20-16,-2 3-3 0,-4 3-11 0,4-3-7 0,-5 0-3 0,-1 4-4 15,1-4-8-15,0 4-18 16,-1-4-26-16,-6 3-32 0,6-3-35 15,-6 4-34-15,6-4-36 0,-6 0-37 0,0 0-51 0,0 0-59 16,0 0-65-16,0 0-64 0,0 0-59 0,-6 0-42 0,6 0-26 16,0 0-36-16,0-4 16 0,0 1 37 15,0 3 50-15</inkml:trace>
  <inkml:trace contextRef="#ctx0" brushRef="#br0">24071 7004 38 0,'-7'0'221'0,"7"4"17"0,0-4-25 0,0 0-54 16,-6 0-49-16,6 0-40 0,0 0-28 0,0 0-19 15,0 3-10-15,0-3-10 0,0 0-8 0,0 0-9 0,0 0-9 16,0 0-3-16,0 4-1 0,0-4 2 16,0 0 5-16,-7 0 7 0,7 3 9 0,0-3 8 0,0 4 8 15,-6-4 13-15,6 4 12 0,0 0 18 0,-6-4 14 0,6 4 15 0,-8-2 8 16,2 3 6-16,0 2 0 15,0 1-3-15,-2-5-5 0,2 5-7 0,0-1-8 0,-1 0-12 0,-6 1-9 16,6-5-11-16,-5 5-12 16,6-1-11-16,-2-4-7 0,2 1-7 0,0 0-9 0,-1-4-26 15,7 3-43-15,-6-3-54 0,6 0-66 16,0 0-92-16,6 0-63 0,-6-3-11 0,7-1 24 0,-1-3 45 0</inkml:trace>
  <inkml:trace contextRef="#ctx0" brushRef="#br0">24266 7063 119 0,'13'0'289'0,"1"4"42"16,-2-1 21-16,2 1-42 0,-2 0-31 15,1 3-15-15,1-3-2 0,-8-1-11 0,7 5-22 0,0-5-27 16,-7 1-36-16,1-1-44 0,0-3-39 16,-1 4-30-16,1-4-22 0,-1 4-21 0,-6-4-42 0,0 0-54 15,6 3-69-15,-6-6-82 0,0 3-82 0,0-4-84 0,7 0-73 0,-7 1-6 16,0-4 39-16,7-1 62 15,-7 1 76-15</inkml:trace>
  <inkml:trace contextRef="#ctx0" brushRef="#br0">24553 6759 56 0,'13'-3'344'15,"0"-1"57"-15,0 4 65 0,0 0 63 0,7 0 36 0,-1 0 16 16,7 0-5-16,7 0-17 0,-7 0-43 0,0 0-97 0,0 0-156 15,-1 0-109-15,-5 0-65 0,0 0-39 16,-7 0-27-16,0 0-16 0,0 0-20 0,-7 0-26 16,1-4-36-16,0 4-61 0,-7 0-83 0,-7 4-88 15,0-4-68-15,1 0-41 0,-7 0-9 0,0 0 32 0,0 4 72 16,0-4 81-16,6 3 79 0,-5-3 61 16,-2 4 41-16,1-1 29 0,7 1 16 0,-7-1 11 0,0 5 12 15,7 2 13-15,-8 2 25 0,8-1 29 0,-1 8 34 0,1-5 35 16,-1 4 28-16,1 3 29 0,-1-1 23 15,1 1 5-15,6-2-6 0,-7 3-11 0,0-4-16 0,7 0-29 16,0-4-36-16,0 4-30 0,0-6-29 16,-6-1-23-16,6 0-19 0,0-3-14 0,0-1-10 15,0-3-4-15,0-1 1 0,0 1-4 0,6-4-9 16,-6 0-27-16,0-4-34 0,7 1-41 0,-7-5-37 0,7 5-27 0,-1-8-15 16,1 3 14-16,6-3 23 0,-7 4 31 0,7-4 30 0,1-1 23 15,-2 5 26-15,1-3 13 16,-6 2 19-16,6 4 18 0,-7-2 27 0,0 6 27 15,2-4 31-15,-2 4 33 0,0 0 20 0,1 0 7 16,-7 0-11-16,0 4-16 0,7-4-30 0,-7 3-29 0,0 0-28 0,0 1-21 16,-7-4-13-16,7 4-7 15,-7 0-8-15,1-1-35 0,0-3-70 0,-2 4-79 0,2-4-86 0,0 0-81 16,-1-4-76-16,1 1-35 16,6-1 7-16,-7-4 18 0,7 2 11 0,7-2 43 0,-7-3 60 0,6 4 55 15</inkml:trace>
  <inkml:trace contextRef="#ctx0" brushRef="#br0">24852 6913 241 0,'13'-4'354'0,"7"1"77"15,0-1 52-15,-8 4 18 0,2 0 36 0,5 0 18 16,-5 0-17-16,4 0-41 0,2-4-70 0,-1 4-93 16,1-3-115-16,-6 3-93 0,5-5-57 0,-6 1-43 0,6 2-44 15,-13 2-67-15,8-5-109 0,-8 2-111 16,7-1-99-16,-6 0-81 0,-7 4-47 0,7-3 2 0,-7 3 61 16,-7 0 81-16,0 0 81 0,1 3 75 0,-7 1 64 0,7-4 52 0,-8 4 42 15,2 4 42-15,5-6 37 16,-6 2 37-16,0 4 37 0,7 3 35 0,-2-4 29 0,2 4 25 0,0 0 22 15,6 0 21-15,-6 4 18 16,-2 0 19-16,8-1 23 0,-6 1 12 0,0-5-2 0,6 6-11 16,-7-2-23-16,1-3-40 0,6 0-50 15,-7 0-46-15,0 0-34 0,7-3-36 0,0-5-30 0,-6 4-24 0,6-3-48 16,0 0-65-16,0-4-74 16,0 3-60-16,0-6-47 0,6 3-34 0,-6-4-1 0,0 0 27 0,7 1 38 15,0-4 43-15,-7-1 41 0,6 5 44 0,1-5 43 0,-1 1 46 16,0 3 48-16,2-3 45 0,-8 3 40 15,6 1 35-15,0-1 31 0,0 0 21 0,2 4 8 0,-2-3-5 16,-6-1-16-16,13 4-26 0,-7-5-29 16,1 3-26-16,6-2-27 0,-1 0-20 0,-4 0-14 15,4 0-11-15,1 1-7 0,1-4-8 0,-2 3-2 16,-4 1-4-16,4-5-3 0,-6 4 1 0,1 1 1 0,0 0 4 16,-1-1 2-16,1 4 2 0,-7-4 6 0,6 4 4 0,-6 0 4 15,0 4 2-15,0 0 7 0,0-1 7 16,-6 4 13-16,6 1 15 0,0 2 27 0,0-3 33 15,-7 9 41-15,7-5 41 0,-6 0 41 0,6 3 38 16,0 1 24-16,0 0 2 0,0-1-14 0,-7 1-20 0,7-1-40 16,0 5-45-16,0-4-41 0,7 3-30 15,-7 0-20-15,0-3-23 0,0-1-6 0,0 1-7 16,0-4-10-16,0 4-6 0,0-5-8 0,0-2-5 16,6-1-5-16,-6 0-6 0,0 2 1 0,0-6-6 0,0 0-8 15,7-3-29-15,-7 4-58 0,0-4-93 0,0 0-122 0,6-4-115 0,-6 1-101 16,0 0-72-16,6-6-40 0,-6 2-17 15,8-4 64-15,-2-3 85 0,0-1 92 0,0-3 94 0</inkml:trace>
  <inkml:trace contextRef="#ctx0" brushRef="#br0">25582 6653 105 0,'19'-4'363'16,"-5"4"56"-16,-8 0 59 0,7 4 9 0,-6 3-41 0,-1 0-17 0,-6 4-13 15,0 0-19-15,0 4-36 16,0-4-59-16,-6 3-71 0,-1 5-74 0,0-4-58 0,-5 3-34 16,-2-4-21-16,1 1-19 0,-6 0-12 15,6-1-9-15,-1-2-11 0,-5-2-53 0,6-3-94 0,0 1-97 16,0 0-96-16,6-6-84 0,-5 2-67 16,5-4-9-16,0 0 46 31,7-4 61-16,-6 4 59-15,6-2 57 0,6-6 62 0,-6 4 65 0,7 0 59 0,0 1 64 0,5-1 61 0,-5 1 56 0,6 3 37 0,0-4 27 0,7 1 18 0,-8-1 12 0,15 4 6 0,-8 0 4 0,0-4-2 0,1 0-3 16,7 4-1-16,-1-3 3 16,-7 0 11-16,7 3 14 0,-6 0 7 0,6-5-8 15,-7 5-21-15,1-3-30 0,-8-1-51 0,2 4-74 16,-1-4-91-16,-6 4-93 0,-1-3-97 0,0 3-99 0,-6-4-85 0,0 4-78 16,0 0-18-16,-6 0 32 0,6 0 66 0,-13 0 81 0</inkml:trace>
  <inkml:trace contextRef="#ctx0" brushRef="#br0">25607 6876 198 0,'0'0'285'15,"0"0"30"-15,0 3-22 0,0-3-47 0,0 0-38 0,8 0-31 0,-8 0-26 16,6-3-27-16,0 3-29 16,-6 0-32-16,7 0-27 0,0 0-17 0,-7 0-13 0,0 0-6 15,0 0-6-15,0 0-4 0,0 3-3 0,0-3-2 0,0 5-5 16,-7-5-6-16,7 2-9 0,-7-2-8 15,7 4-8-15,0-4-5 0,0 5-1 0,0-5 2 0,0 0 7 16,0 0 4-16,0 0 6 0,0 0 3 0,0 0 3 16,0 0 7-16,0 0 5 0,0 0 7 0,0 0 6 15,0 0 5-15,0 0 5 0,0 0 5 16,0 0 5-16,0 0 6 0,0 0 4 0,0 0 6 16,0 0 5-16,0-5 3 0,0 5 3 0,0 0 2 0,0 0 1 0,0 0 3 0,0 0 1 15,0 0 0-15,0 0 1 16,0 0-2-16,7 0-1 0,-7 0-2 0,0 5-3 0,0-5-2 0,0 0-1 15,0 3-3-15,0 1-2 16,0-4-8-16,0 4-4 0,0-1-5 0,0 1-6 0,0-1-8 0,-7 1-5 16,7-1-10-16,-6 1-15 15,6 0-24-15,-6 0-33 0,6-4-35 0,0 3-37 0,-8 1-31 0,8-4-21 16,-6 4-12-16,6-1-4 16,-6-3-3-16,6 4-2 0,-7 0 1 0,7-4 14 0,-6 3 26 0</inkml:trace>
  <inkml:trace contextRef="#ctx0" brushRef="#br0">25536 6983 18 0,'0'3'191'15,"0"0"12"-15,-6-3-12 0,6 0-15 0,6 0-17 0,-6 0-10 0,6 0-10 16,-6 0-7-16,14 0-3 16,-1-3-7-16,0 3-6 0,-7-3-4 0,13 3-5 0,-5 0 2 15,6-4-2-15,-7 4 2 0,6 0 2 16,-6 0 0-16,7 0-5 0,-7 4-8 0,0-4-13 0,0 0-16 16,-7 3-17-16,0-3-15 0,2 3-14 15,-2-3-9-15,-6 4-11 0,0 0-8 0,0-4-5 0,0 4-6 16,-6-1-15-16,-8 1-19 0,8-1-21 0,-1 1-22 0,-6-1-21 15,0-3-20-15,0 4-9 0,6 0 2 16,-5 0 7-16,-2-4 5 0,2 4 8 0,-1-2 10 0,-1-2 10 16,2 5 8-16,4-5 9 0,-4 0 14 15,5 4 14-15,1-4 13 0,-1 0 12 0,1 3 13 0,-1-3 14 16,7 4 15-16,0-4 17 0,0 4 18 16,0-4 22-16,0 7 18 0,0-3 17 0,0-1 15 0,7 5 12 15,-7-1 9-15,6 0 5 0,1 4 6 0,-7 0 5 0,6 0 4 0,-6 0-1 16,7 0-3-16,-7 0-8 15,0-1-16-15,6 2-21 0,-6-4-20 0,0 3-24 0,0-4-19 16,0 0-17-16,0-3-11 0,0-1-10 16,0 1-8-16,0 0-4 0,0-4-5 0,0 3-1 0,0-3-2 0,0-3-9 15,0 3-9-15,6-4-14 16,2 0-11-16,-2-3-11 0,7 0-5 0,-6 3 1 0,12-3 9 16,-6 0 11-16,0-1 15 0,7 2 18 0,-7 0 21 0,6 0 24 0,0 2 25 15,-5 4 29-15,-1 0 32 0,0 0 29 16,0 0 20-16,-1 0 14 0,-4 4 10 0,-2-1 4 0,0 6-12 15,-6-6-17-15,7 4-22 0,-14 0-21 16,7 1-19-16,-6-1-22 0,0 0-14 0,-2 0-7 0,-4 1-5 16,5-1-3-16,-6 0-7 0,0-3-3 15,7 0-9-15,-8 3-6 0,2-3-9 0,-1-4-6 0,6 3-11 16,-6-3-27-16,7-3-69 0,-1-1-127 16,0 0-141-16,7-3-144 0,0-4-141 0,14-4-115 0,-1 1-3 15,0-1 85-15,0 1 120 0,7-5 134 0</inkml:trace>
  <inkml:trace contextRef="#ctx0" brushRef="#br0">26376 6770 157 0,'-6'3'324'0,"6"1"38"16,-13 4 31-16,7-5-74 0,-8 4-68 0,2-3-58 0,-2 3-43 15,1-3-37-15,-7 3-34 0,8-3-32 16,-2 0-20-16,2-1-13 0,-1 2-9 0,-1-2-6 0,2-3-5 15,6 3-6-15,-2-3-6 0,-4 4-3 16,12-4 1-16,-7 0 1 0,7 4 5 0,0-4 7 0,-7 4 7 16,7-1 7-16,0 4 8 0,0 0 12 15,0 4 14-15,0 0 17 0,0 1 14 0,0 2 18 0,0 1 23 16,0 3 18-16,0 1 17 0,0-4 17 16,0 3 21-16,0-1 12 0,7-1-2 0,-7 2-16 0,0-3-24 15,0-1-27-15,0-3-37 0,0 0-35 0,0 0-30 0,0-4-15 16,0 1-14-16,0-1-37 0,0-3-66 15,0-1-74-15,0 1-81 0,0-4-75 0,0 0-71 0,0 0-37 16,7-4 4-16,-7 1 23 0,6-1 30 16,0-3 18-16,2-1 27 0,-2 1 42 0,-6-4 44 0</inkml:trace>
  <inkml:trace contextRef="#ctx0" brushRef="#br0">26207 6971 112 0,'0'-11'260'0,"6"4"38"0,1 0-9 0,0-1-29 15,6 5-21-15,-1-1-2 0,2 0 7 16,6 4 7-16,-1 0 12 0,1 0 11 0,-2 0 4 0,-4 0-3 15,5 0-6-15,1 0-6 0,0 0-16 16,-1 0-25-16,1 0-26 0,-1 0-29 0,-6-4-40 0,7 4-33 16,-1 0-24-16,-6-3-16 0,0 3-10 15,7 0-9-15,-7 0 5 0,0 0-3 0,-7 0-4 0,7 0-2 16,-7 3-1-16,2 1-4 0,-8 0 1 16,0 3-3-16,0 1-2 0,0-1-6 0,0 4-4 0,-8-4-2 0,2 8-2 15,0-4-2-15,-1 3-3 0,1-3 1 16,-1 3-1-16,1 2 0 0,-1-1-4 0,1-1 2 0,0 1 1 15,-2-1 3-15,2-3-4 0,0 1 3 0,-1-2-1 0,7 1-3 16,-6-3-5-16,-1-2-5 0,1 3-20 16,6-6-52-16,0 1-94 0,-7-4-116 0,7 4-103 15,0-4-91-15,0-4-59 0,-6 0-18 16,6 1 38-16,0-6 68 0,0 3 60 0,0-2 35 0,-7 1 26 16,7 0 39-16,0-4 40 0</inkml:trace>
  <inkml:trace contextRef="#ctx0" brushRef="#br0">26325 7036 21 0,'-14'0'274'0,"8"5"45"0,-1-5 25 16,-5 4-29-16,12 3-40 0,-8-3-30 0,16-1-22 0,-8 5-15 16,12-5-18-16,-5 1-23 0,6-4-22 15,0 4-29-15,7-4-25 0,-1-4-21 0,-6 4-7 0,6-4 4 16,-5 1 13-16,-2-1 20 0,2 0 24 16,-1 1 19-16,-7-1 13 0,0 0 7 0,-6 1-10 0,0 3-17 15,0-4-26-15,0-1-27 0,-6 5-24 0,0-2-26 0,-1 2-21 16,-6 0-29-16,6 0-53 0,-5 2-79 15,-2-2-89-15,2 5-94 0,5-1-97 0,-6-1-81 0,13-3-64 16,0 0-6-16,-7 4 46 0,7-4 71 16,0 0 88-16</inkml:trace>
  <inkml:trace contextRef="#ctx0" brushRef="#br0">26800 6678 152 0,'0'0'302'0,"-7"-3"35"0,1 6 19 0,6-3-54 16,-6 4-36-16,-2-1-30 0,8 1-23 0,0 3-23 0,-6 1-30 15,6 3-40-15,6-4-41 0,-6 0-34 16,0 4-18-16,0-3-12 0,0 3-8 0,0-4-4 15,0 4-4-15,-6-3-1 0,6-2-5 0,0-2 1 16,-6 4-2-16,6-1-3 0,0-3-11 0,-7-1-18 0,7 1-23 16,-6-4-25-16,6 0-20 0,0 4-11 15,0-8 1-15,0 4 3 0,0 0 8 0,0-4 9 0,0 1 11 16,6-5 7-16,1 1 8 0,-1-1 12 16,0 2 17-16,2-6 18 0,-2 5 16 0,7-3 18 0,-7 2 21 15,1 0 26-15,6 1 29 0,-7 3 30 0,0 1 28 0,2-1 26 16,-2 0 19-16,0 1 11 0,1 3 6 15,6 0-1-15,-7 0-12 0,1 0-25 0,-1 3-31 0,1-3-37 16,-7 4-33-16,7-4-31 0,-7 4-28 16,0-1-20-16,0 1-28 0,-7 1-30 0,0-3-34 0,-6 6-24 15,7-4-14-15,-7 0-1 0,0 3 14 16,7-4 26-16,-8 1 32 0,1-1 27 0,0 1 18 16,0 0 11-16,7 0 9 0,-8-4 7 0,8 3 5 0,0-3 10 0,6 0 20 0,0 3 38 15,0-3 43-15,0 0 49 16,0 4 49-16,6-4 42 0,8 0 22 0,-8 4-1 0,7-4-15 0,0 0-39 15,0 0-45-15,-1 0-52 0,2 0-39 16,-8 0-36-16,1 0-35 0,6 0-30 0,-7 0-59 0,1 0-85 16,-7 0-101-16,6 0-93 15,-6 0-82-15,0 0-61 0,-6 4-16 0,-1-4 24 0,1 0 33 0,-7 3 18 16,6 1 34-16,-5 0 51 16,-8-1 53-16</inkml:trace>
  <inkml:trace contextRef="#ctx0" brushRef="#br0">26637 6879 228 0,'-14'7'288'16,"2"2"36"-16,5-6-16 0,1 1-22 15,6 3-5-15,0-3 9 0,6-1 20 0,1 1 14 0,5-1 25 16,2-3 11-16,6 0-1 0,5 0-18 16,1 0-32-16,7 0-40 0,-1-3-63 0,-5 3-54 0,5-4-51 15,1 1-41-15,-7 3-31 0,-6-4-42 16,-1 4-61-16,0-3-91 0,-6 3-96 0,1 0-92 0,-8-4-76 16,-6 4-39-16,6 0 6 0,-12 0 49 0,6 4 68 0,-6-4 70 0,-8 3 62 15,8-3 56-15,-7 4 40 16,0-1 33-16,-6 1 29 0,5-1 23 0,1 1 16 0,-6 0 13 15,6 0 14-15,-7-1 20 0,1 1 23 16,-1 0 26-16,8-1 25 0,-2 1 22 0,8 0 15 0,-1-1 10 16,7 1 3-16,-6 0-3 0,6-1-6 15,6 1-12-15,-6-4-13 0,7 4-16 0,-7-4-19 0,6 0-21 16,0 4-13-16,-6-4-10 0,8 0-7 0,-8 0-6 16,6 3-8-16,-6-3-4 0,0 3-3 0,0-3-7 15,0 4-2-15,0-4-3 0,6 4 3 0,-6-4-3 0,0 4 2 0,0-4-1 16,7 0 1-16,-1 0-4 15,1 0-3-15,-1 0-5 0,7 0-6 0,-7 0-1 0,2 0-5 0,-2 3-3 16,0-3 4-16,1 0 5 16,0 4 5-16,-1-1 4 0,-6 1 3 0,0-1 6 0,-6 5 1 0,-1 0 0 15,0-1 1-15,1 0 0 0,0 1 4 16,-8 3 12-16,8-4 10 0,-7 0 19 0,6 1 20 16,1-5 29-16,6 5 35 0,-7-5 36 0,7 1 42 0,0-1 30 0,0 1 18 15,0-4-4-15,0 0-20 0,7 4-34 16,-1-4-48-16,7-4-45 0,0 4-39 0,-7-4-27 0,8 1-21 0,-1-1-23 15,0-3-26-15,0 3-33 16,7-7-70-16,-8 4-100 0,2 0-99 0,5-4-81 0,-6 0-63 16,6-4-43-16,-5 0 4 0,5 1 45 15,-6-4 56-15,6-1 48 0,1-3 46 0,0 0 46 0,-1 4 46 16,1-5 50-16,0 2 65 0,-1 2 71 16,-6 1 69-16,6 0 66 0,-5 6 57 0,-2-2 44 0,2 7 25 15,-8 0 8-15,1 0 0 0,-1 3-4 0,0 0-12 0,-6 4-20 16,0 0-21-16,0 0-24 0,0 4-18 15,-6 0-16-15,6 3-12 0,-13-4-8 0,7 4-4 0,-8 1 8 16,2-1 12-16,6 0 16 0,-2 4 33 16,2-3 24-16,0-1 24 0,-1 0 13 0,7 1-1 15,0-1-8-15,0 1-29 0,7-5-19 0,5 1-26 16,2-1-22-16,12 1-22 0,-1-1-17 0,1-3-16 0,7 4-17 0,-1-4-15 16,1-4-17-16,-7 4-7 0,7 0-16 0,-13-3-23 0,6 3-42 15,-7-4-68-15,-6 4-95 0,0-3-100 16,-6 3-77-16,-1 0-52 0,-6 0-22 0,0-4 23 15,-6 4 57-15,-7 0 69 0,0 4 71 0,-1-4 67 16,-5 3 61-16,6 1 54 0,-6-1 54 0,5 5 53 0,-6 0 37 16,8-2 29-16,-1 6 29 0,6-1 24 15,1 3 17-15,-1 1 10 0,1 0 12 0,0 3 4 16,6 0-2-16,0 0-4 0,0 1-8 0,6 3-7 16,-6-4-4-16,6 4-4 0,-6 0 0 0,0 0-1 0,0 0 1 15,0-3-2-15,0-1 0 0,0 0-2 0,-6-3-5 0,6-1-14 16,-6-3-22-16,-2 0-16 0,2 0-19 15,0-3-13-15,-7-1-14 0,6-4-7 0,-6 5-2 0,7-8-4 16,-8 3-10-16,8-3-12 0,-6 0-19 16,-2-3-44-16,1-1-80 0,0-3-114 0,0 0-115 0,1-1-104 15,-2-6-93-15,1-1-62 0,6-3-49 16,1-4 46-16,-1 0 82 0,7 0 87 0,0 3 99 0</inkml:trace>
  <inkml:trace contextRef="#ctx0" brushRef="#br0">27862 6715 139 0,'6'0'414'0,"-6"0"55"0,6 0 37 0,-6 3-8 16,7-3-83-16,0 4-42 0,-1 0-18 15,-6 3-17-15,6-2-18 0,-6-3-36 0,7 2-61 0,-1 0-85 16,-6-4-84-16,7 4-86 16,0 0-93-16,-1-1-91 0,0-3-79 0,8 0-59 0,-2 0-35 15,1-3 15-15,7-1 48 0,-6 0 67 0,-2 4 67 0,8-4 57 16,-7 4 46-16,-1-4 41 0,2 4 36 0,-8 0 33 16,1 0 25-16,0 0 16 0,-1 0 10 0,-6 4 0 0,0-4-9 0,0 4-8 15,0-4-14-15,-6 4-10 16,-8 0-7-16,2-1-7 0,-8 1-4 0,7-1-7 0,-7 1-3 0,-6-1-1 15,6 5 0-15,-5-4 9 16,-1-1 19-16,6 4 23 0,1-3 29 0,-1 0 31 0,6 3 38 0,2-7 35 16,5 4 34-16,1-1 27 15,-1 1 20-15,7 0 13 0,0-4-11 0,7 0-22 0,-1 0-46 0,7 0-49 16,1 0-47-16,5-4-45 16,-6 4-33-16,6-4-36 0,1 1-32 0,-7-1-46 0,6 4-63 0,1-7-61 15,-7 3-62-15,7 0-45 0,-8 0-32 0,2 1-14 0,-8 0-4 16,7-1 3-16,-7-4 6 0,2 5-1 15,-2-1-14-15,-6-3 1 0,0 4 30 0,0-5 45 0,-6 4 50 16</inkml:trace>
  <inkml:trace contextRef="#ctx0" brushRef="#br0">27992 6700 183 0,'-7'0'246'0,"7"-4"10"16,-7 4-29-16,7 0-27 0,0 0-14 0,-6 4-1 0,6-4 5 0,0 4 11 15,0 3 7-15,0 0 6 16,0 4 16-16,0 0 8 0,0 5 8 0,0-2 2 0,0 1-7 0,0 3-19 15,0 0-38-15,0 0-36 16,0 1-40-16,0-1-34 0,0-4-31 0,0 2-18 16,0-2-18-16,6-3-9 0,-6 0-11 0,0-4-41 15,0 1-64-15,0-5-76 0,7 1-75 0,-7 0-78 0,0-1-68 16,7-3-29-16,-1 0 3 0,-6-3 10 0,6-1 6 16,2 0 35-16,-2 1 54 0,0-1 55 46</inkml:trace>
  <inkml:trace contextRef="#ctx0" brushRef="#br0">28044 6913 93 0,'0'-4'263'0,"0"1"38"0,0 3 1 0,-7 0-31 0,7 0-26 0,-7 0-17 16,1 0-12-16,0 3-14 0,0-3-18 16,-8 4-26-16,8-4-30 0,-8 3-31 0,1 1-29 0,7-4-24 15,-7 3-18-15,0 1-13 0,7 0-7 16,-1-4-6-16,0 0-6 0,1 4-12 0,-1-4-14 0,7 0-16 16,0 0-17-16,-6 0-10 0,6 0-6 0,6 0 2 0,-6 0 9 15,0-4 7-15,7 4 8 0,-1 0 6 16,-6-4 3-16,7 4 7 0,-7 0-1 0,7 0 2 15,-7 0-5-15,0-4-4 0,0 4-8 0,0 0-10 16,0 0-7-16,0 0 1 0,0 0 7 0,0 0 8 0,0 0 15 16,0 4 18-16,-7-4 23 0,7 4 22 15,0 0 26-15,0-1 24 0,-7 5 29 0,7-1 27 0,0 0 22 0,0 4 22 16,0 1 20-16,7-2 23 16,0 1 12-16,-7 0 3 0,6 4-3 0,0-4-15 0,1 0-24 15,0 0-38-15,-1-4-33 0,7 4-33 0,-13-3-33 0,6-1-25 0,1-3-17 16,0 3-20-16,-1-4-47 15,-6 1-62-15,6-4-63 0,-6 0-61 0,8 4-56 0,-2-4-39 16,-6 0-3-16,6 0 25 0,0-4 37 16,1 4 45-16,0 0 49 0,-1 0 45 0,-6 0 45 0,7 0 41 0,-7 0 34 15,0 0 28-15,6 0 21 16,-12 0 23-16,6 0 21 0,0 4 20 0,-7-4 20 0,1 3 20 0,-1 1 15 16,-6 0 5-16,1 0 2 0,-2-1-3 0,-6 1-7 15,1-1-15-15,-7 1-20 0,0 0-16 0,0-1-20 16,-1 1-18-16,2-4-13 0,-1 4-1 0,0-4 5 0,6 0 8 15,7 0 8-15,0-4 2 0,0 0-6 16,7 1-12-16,6-5-14 0,0-2-23 0,6 2-22 16,7-7-21-16,0 5-21 0,6-5-14 0,7 4-8 15,-6-4 3-15,13 1 8 0,-7 3 15 0,6-1 22 0,-5 1 26 16,5 1 26-16,-6 2 24 0,7 4 24 16,-7-2 22-16,-7 2 20 0,7 4 9 0,0-4 1 0,-6 4-4 15,-1 4-5-15,-5-4-14 0,-2 4-19 0,1-1-20 0,-6 0-19 16,-7 1-18-16,7 4-17 0,-14-5-6 15,0 4-5-15,1 0-3 0,-1 1 3 0,1-4-1 0,-7 2 1 16,0 3-2-16,0-2 1 0,0-3 3 16,6-1-2-16,1 1 2 0,0 0 3 0,-8-1 2 0,14-3 5 15,-6 4 12-15,0-4 20 0,6 0 22 16,0 0 20-16,0 0 24 0,0 0 19 0,6 0 13 0,-6 4 7 16,0-4-7-16,6 0-11 0,-6 0-19 0,7 3-17 0,0 1-19 0,5 0-12 15,-5 3-10-15,6-3-4 16,0-1 1-16,-7 4 6 0,8-3-3 0,-2 3-5 0,1-3 3 0,1 4-6 15,-2-5-4-15,-4 1-8 16,4 3-4-16,8-3-4 0,-7-1-9 0,-1 1 1 0,8-4-3 0,-7 4 1 16,0-1 1-16,7-3 0 15,-7 0 0-15,7 3 0 0,-8-3-3 0,-5 0-4 0,-1 0-8 0,1 0-11 16,0 0-19-16,-1 0-24 16,-6 0-31-16,6 0-61 0,-6 0-104 0,0 0-121 0,0 0-107 0,0 0-96 15,0 6-77-15,-6-6-53 0,6 0 13 0,-6 0 78 0,-8 0 97 16,8 0 104-16</inkml:trace>
  <inkml:trace contextRef="#ctx0" brushRef="#br0">28565 6960 97 0,'-7'0'351'0,"7"0"62"0,0 0 54 0,0 0-19 0,0-3-47 16,0 3-37-16,7 0-21 0,-7 0-11 15,13 0-10-15,-7-4-24 0,8 4-23 0,-2 0-30 0,1 0-30 16,1-4-33-16,4 4-28 0,-4 0-19 16,6 0-19-16,-1-3-18 0,-6 3-17 0,6 0-9 0,1 0-11 15,-7 0-9-15,0-4-8 0,0 4-8 0,1 0-6 0,-8 0-6 16,0 0-7-16,1 0-10 0,-1-4-14 15,1 4-19-15,-7 0-37 0,6 0-74 0,-6 0-108 0,0 4-113 16,-6-4-101-16,-1 0-83 0,7 0-63 16,-13 4-19-16,7-4 5 0,6 0 43 0,-6 3 69 0,-8 1 82 15,8 0 85-15</inkml:trace>
  <inkml:trace contextRef="#ctx0" brushRef="#br0">28578 7056 252 0,'-13'7'328'0,"6"0"39"0,1-3-6 0,-1 0-44 0,7-1-27 0,-6 1-16 15,12 0-8-15,-6-4-3 16,13 3 0-16,-6-3-3 0,12 0 10 0,-5 4 14 0,5-4 10 0,1-4 1 16,6 4-11-16,-7 0-20 15,1 0-38-15,-1 0-42 0,7 0-37 0,-6 0-18 0,-1 0-21 0,0 4-21 16,-5-4-16-16,-1 0-18 16,0 0-9-16,0 0-20 0,-7 0-10 0,8 0-7 0,-8 0-5 0,0 0-4 15,-6 0-11-15,7 0-11 0,0 0-22 16,-7 0-33-16,6 0-65 0,-6 0-117 0,0-4-135 0,0 4-136 15,0 0-128-15,0 0-140 0,0 0-29 0,0 0 72 0,0 0 117 16,0 0 133-16</inkml:trace>
  <inkml:trace contextRef="#ctx0" brushRef="#br0">29190 6770 273 0,'-6'0'371'0,"6"3"48"15,-7-3 25-15,7 4-61 0,-7-4-43 0,7 4-29 16,7 0-25-16,-7-4-26 0,7 3-26 0,-1-3-32 15,0 3-34-15,7-3-23 0,1 4-6 0,-2-4 5 0,8 0 13 16,-7 0 11-16,7 0 2 0,0 4-3 16,-2-4-13-16,2 0-15 0,0 4-24 0,-1-4-23 15,-5 0-15-15,5 3-11 0,-6-3-14 0,0 0-8 16,-1 0-10-16,2 0-7 0,-1 0-7 0,0 0-8 0,-6 0-6 16,5 0-3-16,-4 0-5 0,-2-3-12 0,0 3-17 0,0 0-14 0,-6 0-30 15,0 0-53-15,0 0-76 16,0 0-85-16,0 0-78 0,-6 0-68 15,0 0-57-15,0 0-26 0,-2 0 4 0,-4 0 17 0,5 3-6 16,-6-3 34-16,6 4 57 0,-5 0 65 0,-8 3 69 0</inkml:trace>
  <inkml:trace contextRef="#ctx0" brushRef="#br0">29047 6989 57 0,'-7'4'322'0,"1"4"61"0,0-5 58 0,6-3-13 0,0 4-29 0,6-1-2 0,7-3 10 0,0 0 14 0,6 4 0 0,1-4-13 0,6 0-37 0,7 0-56 0,-7-4-64 0,6 4-62 16,1-3-51-16,6 3-34 0,-7-4-26 0,7 1-15 0,-7 3-15 0,1-8-11 15,-7 8-9-15,0-4-8 16,1 1-13-16,-7 0-14 0,-2-1-21 0,-4 0-31 0,-1 4-59 0,-1-4-104 16,-4 4-123-16,4-3-109 0,-12 3-94 0,6-4-72 0,2 0-37 15,-8 1-9-15,0-1 58 16,0 0 84-16,-8 1 94 0,2-5 89 0</inkml:trace>
  <inkml:trace contextRef="#ctx0" brushRef="#br0">29294 6675 290 0,'-13'-8'367'0,"7"5"43"0,-1-1 8 0,0 0-62 15,1 4-55-15,0 0-28 0,0 0-12 0,6 4 4 16,-8 0 11-16,2 3 16 0,6 0 16 0,0 4-2 15,0 0-12-15,6 0-28 0,2 4-39 0,-8-1-48 16,6 5-41-16,0 3-30 0,0 0-21 0,1 0-10 16,6 4-7-16,-6 2-3 0,5 2-7 0,-4-1-8 0,4 1-6 15,-6 3-6-15,1 0-4 0,0-4-7 16,-1 4-6-16,1-4-3 0,-1 0-4 0,1-3-4 0,-7 0-5 16,0-4-10-16,7-4 2 0,-7 0-4 15,0-7-7-15,0 4-13 0,0-4-16 0,6-4-18 0,-6-3-35 0,0 4-56 16,0-4-78-16,0-4-94 0,0 0-81 0,0 0-67 15,-6-4-48-15,6-1-15 0,0-2 27 16,0-4 57-16,0 0 58 0,0 0 59 0,0 0 63 0,0-3 63 16,0-1 65-16,-7 0 67 0,7-3 64 15,0 4 59-15,-7 3 50 0,7-1 42 0,-6 1 29 16,6 0 15-16,-7 4 11 0,1 0-1 0,-1 3-10 16,0 0-16-16,1 1-25 0,0-1-25 0,-8 4-25 0,2 0-22 15,-1 0-16-15,-1 4-8 0,-4-1-1 0,-2 1 7 0,6 4 12 0,-5-1 21 16,6 0 28-16,0 0 40 15,7 1 46-15,-1-2 54 0,0 3 39 0,1 2 19 0,6-4-3 0,6-3-24 16,1 3-46-16,0-4-62 16,12-3-55-16,0 0-46 0,1-3-37 0,7-4-36 0,-2-1-33 0,1-3-44 15,6-1-63-15,-5 2-88 0,5-5-84 16,1 1-70-16,-7-1-56 0,6 1-29 0,-5-1-2 0,5-3 35 16,-6 3 43-16,1-3 47 0,-1-1 46 0,-1-3 46 0,1 4 50 15,-6 0 62-15,6-1 65 0,-7 1 54 16,1 0 48-16,6 2 39 0,-13 2 29 0,7 0 16 0,-8 3 8 0,8 0 11 15,-13 0 11 1,6 3 8-16,-7 1 0 0,1 3-9 0,-1 1-17 0,-6-1-21 0,0 0-20 16,0 4-15-16,0 0-9 0,-6 4 1 15,-1 0 4-15,1-1 9 0,-1 5 10 0,1-1 12 0,-1-3 14 16,1 4 11-16,0 2 20 0,6-2 28 16,-8-1 26-16,8 0 32 0,8 0 18 0,-8-3 9 0,6 4-9 15,0-6-24-15,1 2-30 0,6 1-39 0,0-2-33 16,-7 1-29-16,8 0-22 0,-2-1-18 0,2-3-15 15,-8 0-12-15,7 0-17 0,0 0-25 0,-6 0-47 0,-1 0-87 0,7 0-126 16,-13 0-124-16,7 0-111 16,-7 0-90-16,0 0-54 0,0 4-29 0,-7-1 47 0,-6 1 81 0,0-1 95 15,0 5 96-15</inkml:trace>
  <inkml:trace contextRef="#ctx0" brushRef="#br0">29691 7018 71 0,'-12'4'349'0,"4"4"74"0,2-2 78 16,6-1 21-16,0 2 9 0,0-3 10 0,6 0-6 15,-6-1-29-15,14 1-52 0,-1-4-82 0,0 0-102 16,0 0-100-16,7-4-78 0,-1 1-59 0,1-1-75 0,-1-3-103 0,-6 3-128 16,1-3-116-16,5 3-102 15,-6-4-79-15,0 1-28 0,-7 0 24 0,8 3 47 16,-8 1 43-16,0-1 55 0,1 0 67 0,0 0 63 16</inkml:trace>
  <inkml:trace contextRef="#ctx0" brushRef="#br0">29913 6971 49 0,'-7'-3'273'0,"7"3"63"0,-6 0 35 0,0 0 8 0,-2 3 12 0,2 5 41 0,0-1 56 0,-1 0 30 0,1 4 2 0,-1 0-28 0,1 0-54 0,-1 4-85 0,-5 0-103 0,4-1-81 16,-4 1-56-16,5 0-35 0,-6 3-30 0,0-3-17 0,0-1-16 15,0-3-6-15,7-1-11 0,-8 2-12 0,2-1-18 16,5-3-31-16,1-5-51 0,6 1-77 0,0-1-77 16,0 1-60-16,6-4-32 0,1-4-5 0,-1 1 34 0,7-1 67 0,0 4 88 15,0-3 95-15,0 3 92 16,0-4 90-16,7 8 96 0,-8-4 85 0,2 3 51 0,5 1 18 0,-6-1-9 15,0 1-34-15,7 3-59 16,0-3-62-16,-8 0-49 0,1-1-36 0,7 1-27 0,-7 0-21 16,0-4-24-16,0 0-29 0,0 0-36 0,0-4-52 15,1 0-106-15,-8-3-146 0,7 0-138 0,0-1-114 0,0-2-85 16,-7-1-54-16,8 0-13 0,-2-1 85 16,-5 1 109-16,-1 0 111 0,7 1 103 0</inkml:trace>
  <inkml:trace contextRef="#ctx0" brushRef="#br0">30141 6993 306 0,'0'-7'369'0,"-7"4"62"0,7-1 10 0,-6 4-12 16,6 0 4-16,0 0 13 16,-7 4 7-16,7-1-7 0,0 0-28 0,0 1-50 0,7 4-70 15,-7-5-68-15,6 1-62 0,-6-1-47 16,7-3-31-16,-1 4-25 0,1-4-18 0,6 0-13 0,-6 0-10 16,-1-4-7-16,7 1-9 0,-6-1-1 15,-1 4-4-15,7-3 0 0,-13-1-1 0,6 0-2 0,1 0 0 16,-7 1-1-16,0 0-1 0,0-1-7 0,-7 0-1 0,1 0-5 15,6 1-21-15,-7-1-39 0,1 0-84 16,0 1-107-16,-1-5-109 0,0 5-96 0,1-5-75 0,0 1-45 0,-1-4 2 16,0 4 8-16,7-4 36 15,0-1 61-15,0 1 74 0,0 0 75 0</inkml:trace>
  <inkml:trace contextRef="#ctx0" brushRef="#br0">30265 6766 119 0,'12'-3'317'16,"-5"-1"56"-16,13 4 37 0,-14-3-30 15,14-1-31-15,-8 4-11 0,8 0-2 0,0 0 5 0,-7 0 2 0,7-4-16 16,-1 4-33-16,1 0-46 16,-8 0-54-16,2-4-55 0,-2 4-54 0,2 0-52 0,-8 0-54 0,1 0-65 15,-1 0-62-15,-6 4-57 0,0-4-43 16,0 4-23-16,-6 3 0 0,-7-3 24 0,6 3 32 0,-6 0 31 16,-1 1 28-16,2-2 28 0,-1 2 27 0,0-1 22 0,0 1 25 15,-1-1 20-15,2 0 17 0,-1 1 14 0,0-1 19 16,6-3 23-16,1 0 28 0,6 3 33 0,0-4 35 0,0 1 34 15,6-1 25-15,1-3 15 0,-1 4 4 16,8-4-5-16,-2 0-20 0,2 0-26 0,-2 0-33 0,1-4-35 0,7 1-51 16,-8-4-70-16,2 3-82 0,-1-3-84 15,0-1-82-15,-6 2-81 0,5-6-55 0,2 5-28 0,-8-1 1 16,7-3 18-16,-6 4 6 0,6 0 39 16,-7-1 56-16,-6 5 60 0</inkml:trace>
  <inkml:trace contextRef="#ctx0" brushRef="#br0">30486 6696 13 0,'-14'-7'267'0,"2"3"44"0,-1 4 25 0,0 0-4 0,6 0-26 16,-5 0-10-16,-2 4 2 16,8 0 11-16,0 3 7 0,-1 0-2 0,0 1-11 0,7-1-21 0,0 4-28 15,-6 4-37-15,6-4-33 0,6 3-38 16,-6 1-34-16,0 0-30 0,7-1-24 0,-7 2-19 0,0-2-13 16,7 0-11-16,-7 1 2 0,6-5-10 0,-6 2-7 0,6-1-7 0,-6-4-13 15,0 0-25-15,0 1-47 0,6-1-45 16,-6-3-49-16,0 0-51 0,0-1-43 0,0 1-24 0,0-4-12 15,0 0 1-15,8 0 9 0,-8 0 16 16,0 0 20-16,6-4 22 0,-6 4 31 0,6-3 35 0,-6-1 38 16,0 4 35-16,0-4 34 0,0 1 29 0,0-1 22 15,0 0 21-15,0 4 14 0,-6-4 15 0,6 1 14 0,-6-1 12 16,6 1 8-16,0-1 4 0,-8 4 2 16,8-3-9-16,0 3-11 0,-6-4-12 0,6 4-10 0,0-4-13 0,0 4-11 15,-6 0-5-15,6-3-3 0,0 3-4 0,0 0-1 0,0 0-1 16,-6 0 2-16,6 0 1 0,0 0 3 15,0 0 1-15,0 0 2 0,0 0 2 0,0 0 4 0,0 3 4 0,0-3 2 16,0 0 7-16,0 0 6 0,-7 0 3 16,7 0 6-16,0 0 4 0,0 4 5 0,0-4 4 0,0 0 2 15,0 0 0-15,0 0 4 0,0 0 2 16,0 0 5-16,0 4 4 0,0-4 9 0,0 0 13 16,-7 3 11-16,7-3 15 0,0 4 17 0,0-4 17 0,0 3 14 15,0 1 9-15,0 3 11 0,0-3 11 0,-6 0 4 0,-1 3 0 16,1-3-5-16,6 3-2 0,-7-3-6 0,0 3-19 0,1-3-30 15,0-1-23-15,-8 1-22 0,8 0-28 16,6 0-25-16,-6-4-13 0,6 0-6 0,-7 3-5 0,7-3-5 16,0 0 3-16,0 3-4 0,0-3-2 15,0 0-1-15,7 0-8 0,-7 0-21 0,0 0-30 0,6 0-34 16,0 4-38-16,-6-4-43 0,8-4-36 16,-2 4-22-16,0 0-9 0,0 0 0 0,1-3 13 0,-7 3 23 0,7 0 29 15,-7-3 34-15,6 3 33 0,1 0 32 0,-7 0 27 0,6 3 24 16,1-3 18-16,-7 3 18 0,7 5 18 15,-1-4 16-15,0 3 13 0,0 0 11 0,8 0 9 0,-8 1 11 0,7-2 4 16,1 6 5-16,-2-4 6 16,2-1 6-16,-2 4 1 0,2-4 1 0,-1 1-3 0,-1-1-3 0,2-3-9 15,-2 3-7-15,-5-4-9 0,0 5-13 16,-1-5-11-16,1 1-8 0,-7 0-8 0,6 0-6 0,-6 3-8 16,-6-4 2-16,6 1-3 0,-7 0-2 0,1 3 0 15,-8-3 6-15,8 2 12 0,-6 0 14 0,-2-3 26 0,1 4 22 16,0-3 20-16,0-1 10 0,-7 1 2 0,14-4-8 0,-14 4-15 15,14-4-14-15,-7-4-13 0,-1 4-15 16,2-4-11-16,6-3-8 0,-1 0-11 0,7-2-11 0,0-1-13 0,0-1-6 16,7-3-8-16,-1-1-21 0,6 4-20 15,2-4-21-15,-1 4-24 0,7 0-25 0,-8-3-16 0,8 6 1 16,6-4 11-16,-7 6 17 0,1-2 26 16,6 4 26-16,-7-3 28 0,1 4 21 0,0-1 14 0,-7 4 7 0,7-3 7 15,-8 3 2-15,2 0-8 0,-8 0-4 0,0 3-12 0,1-3-5 16,-7 4-8-16,0 3-3 0,-7-4-5 15,1 1-4-15,0 4-3 0,-8-4-5 0,2 3-7 0,-2-3-8 0,1 3-4 16,7-3 3-16,-8-1 6 16,2 1 4-16,-2 0 8 0,8-1 9 0,0 1 7 0,-1 0 5 0,1-4 3 15,-1 0 6-15,7 0 6 0,-7 3 17 16,7-3 23-16,0 0 27 0,0 0 32 0,7 4 30 0,0-4 23 16,6 4 6-16,-7-1-4 0,8-3-8 0,-2 4-20 0,2 3-18 15,-2-3-11-15,8-1-6 0,-7 1-7 0,-1 0-9 16,2-1-11-16,-1 1-11 0,0-4-13 0,0 4-18 0,-7-4-19 15,8 0-20-15,-2-4-29 0,2 0-37 16,-1 1-55-16,-1-1-106 0,-5-3-136 0,6 0-125 0,1 3-88 0,-2-3-60 16,1-4-30-16,0 3 27 0,6-3 45 15,-5 4 72-15,-1-4 77 0,0 0 75 0,0-1 73 0</inkml:trace>
  <inkml:trace contextRef="#ctx0" brushRef="#br0">31026 6847 194 0,'0'-14'289'0,"0"2"32"0,0 1-23 16,0 0-41-16,7 0-29 0,-7 0-14 15,7 4-3-15,-7 0 8 0,6 0 17 0,-6 3 23 0,6 0 24 0,-6 0 22 16,8 0 9-16,-8 2-5 16,0 2-25-16,0 0-40 0,6-5-48 0,-6 10-51 0,0-5-40 0,0 2-27 15,-6-2-20-15,6 8-16 0,0-4-7 16,-8 0-2-16,8-1-4 0,-6 4-5 0,0-3 2 0,-1-1 2 16,0 5 0-16,1-4-6 0,-7 2 4 0,7-2-1 0,-1 4-1 0,-6-1 1 0,7-3 1 15,-1 3 3-15,0-3 4 16,-6 4 5-16,7-5 3 0,6 4 5 0,0-3 0 0,0 3 5 0,6-3 1 15,1-1-2-15,6 4-3 16,6-3-5-16,1 0-3 0,-1-4-4 0,7 3-7 0,1-3-3 0,5 0-2 16,1-3-3-16,-7 3-1 0,6-4-6 15,-6 0-3-15,7 1-4 0,-7-1-7 0,0-3-13 0,-7 4-13 16,1-1-20-16,0 0-30 0,-7 0-51 0,-1 1-97 16,2 0-131-16,-8-2-123 0,0 5-106 0,-6 0-76 0,0 0-42 15,0 0 4-15,-6 0 63 0,0 0 93 0,0 5 103 0,-2-2 96 16</inkml:trace>
  <inkml:trace contextRef="#ctx0" brushRef="#br0">31293 6890 155 0,'0'8'356'0,"-6"0"59"0,0-1 52 0,6 3-22 15,-7 2-8-15,7 2 25 0,0 1 24 0,0 0 3 0,7-1-15 16,-1 4-43-16,0 1-68 0,8-1-88 0,-8 1-80 0,1 3-51 16,-1-4-28-16,0 0-19 0,2 0-13 0,-2 1-11 0,-6-1-9 15,0 1-5-15,6-5-11 0,-6 1-6 0,0-1-6 16,0-3-7-16,-6 0-6 0,6 0-10 0,-6-3-6 15,6-5-6-15,-8 4-6 0,8-3-4 16,-6 0-8-16,0-4-13 0,-1 0-26 0,1 0-37 0,-1 0-72 16,0-8-129-16,-5 5-151 0,5-8-130 0,0 0-102 15,1 0-86-15,0-7-48 0,-1-1 68 0,7-2 121 0,7-1 127 0,5-1 120 16</inkml:trace>
  <inkml:trace contextRef="#ctx0" brushRef="#br0">31632 6634 70 0,'14'0'454'16,"-2"0"93"-16,-5 4 56 0,6-1 26 0,0 1-112 0,-1 0-103 0,-4 0-89 16,4-1-62-16,2 1-42 0,-8 0-35 0,7-4-41 0,-13 3-73 0,6-3-91 15,1 4-89-15,-7-4-87 16,7 0-76-16,5 0-62 0,-5-4-39 0,6 1-6 0,0-1 15 0,0 0 34 15,0 1 45-15,-7-1 50 0,8 0 53 16,-1 4 51-16,0-4 49 0,0 4 46 0,-7 0 40 16,0 0 35-16,8 4 30 0,-8-4 29 0,-6 4 20 15,0 0 6-15,0-1 1 0,0 1-5 0,-6 0-11 0,-8 3-17 0,2-3-20 16,-1 3-14-16,-7-4-14 16,0 5-12-16,1-5-12 0,0 5-6 0,-1-5 8 0,1 5 7 0,-1-5 14 15,1 1 18-15,5 0 27 0,-6 3 28 0,8-2 27 0,-1-3 35 0,6 2 48 16,-6 0 53-16,13-4 33 15,-6 4 15-15,6-4-11 0,0 4-21 0,6-1-51 0,1-3-65 0,6 0-55 16,0 0-42-16,-1 0-27 0,2-3-31 16,6 3-23-16,-1-4-29 0,1 0-44 0,-1-4-74 0,-6 6-97 0,6-3-94 15,1-2-83-15,0 3-62 16,-7-3-37-16,6 3 5 0,-12-3 44 0,-1-1 55 0,0 5 50 16,-6-5 42-16,8 5 35 0,-8-4 23 0,0 3 21 0,-8 0 31 0</inkml:trace>
  <inkml:trace contextRef="#ctx0" brushRef="#br0">31867 6638 169 0,'-6'-4'184'0,"-2"1"-5"15,-4 3-13-15,5-4-15 0,0 4-1 0,7 0 6 16,-6 0 15-16,6 0 22 0,-6 0 24 0,6 4 29 0,-7 3 33 16,1-4 36-16,6 9 35 0,-7-1 19 15,0 0 4-15,7 3-24 0,0 1-44 0,-6-1-60 0,6 1-63 0,0 0-61 16,0 3-47-16,6-3-29 0,-6-1-21 16,0 1-11-16,0 0-11 0,0-4-13 0,7 0-36 0,-7 0-54 0,0-4-71 15,0 0-77-15,0-3-72 0,0 4-54 0,0-8-26 0,0 2 2 16,0-2 23-16,0 0 33 0,0 0 35 15,0-2 35-15,0 2 37 0,0-5 39 0,0-2 42 16,0 3 46-16,0 1 44 0,0-1 39 0,0 1 30 16,0-1 26-16,0 1 23 0,0-1 17 0,0 0 11 0,-7 0 12 15,7 1 6-15,-6 3 0 0,0-3-7 16,-1 3-10-16,0-5-15 0,1 5-14 0,-7 0-13 0,7-3-16 0,-1 3-8 16,0 0-6-16,-5 0-4 0,4 0-4 0,-4-4-2 15,-1 4 3-15,6 0-1 0,-6 0 0 0,7 0 0 0,6 0 3 16,-6 0 9-16,6 0 5 0,0 4 8 0,0-4 10 0,0 0 8 15,0 0 8-15,6 3 3 0,-6-3 1 16,0 0-1-16,6 5-4 0,-6-5-7 0,7 3-10 16,-1-3-10-16,-6 3-7 0,7-3-7 0,-7 0-6 15,7 4-1-15,-1-4-2 0,-6 0 0 0,6 0-3 0,0 0-6 0,-6 0-3 16,0 0-8-16,8 0-5 16,-8 0-9-16,6 0-7 0,-6 0-8 0,0 0-5 0,0 0-7 0,0 0-8 15,0 0-8-15,0 0-6 0,0 0-5 0,0 0-3 0,0 0-2 0,0 0-1 16,0 0-1-16,0 0-2 15,-6 0 1-15,6 0 3 0,0 0 4 0,0 0 9 0,6-4 9 0,-6 4 10 0,6 0 8 16,-6-3 8-16,0 3 10 16,7 0 8-16,0-3 12 0,-7 3 14 0,6 0 15 0,-6 0 19 0,0 0 14 15,7 0 12-15,-7 0 12 16,0-5 15-16,0 5 12 0,6 0 7 0,-6 0 7 0,0 0 5 0,0 0 3 16,0 0-1-16,0 0-2 0,0 5 2 0,0-5 2 0,0 3 2 15,-6 0 11-15,-1 1 9 0,-6 0 18 0,6 0 15 16,1 3 12-16,-8-4 11 0,2 4-2 0,-1 1-15 0,6 0-27 15,-6-6-32-15,1 2-33 0,-2 4-30 16,2-4-30-16,-2 0-19 0,8-1-11 0,-1 1-21 0,1-4-40 16,-1 3-57-16,7-3-63 0,-7 0-59 15,14 0-62-15,-7 0-46 0,7-3-16 0,-1-1 12 0,7 1 31 0,-7-5 40 16,8 5 49-16,-8-2 49 16,8 1 47-16,-2 2 44 0,1 2 39 0,-6-5 38 0,6 2 33 0,-1 3 35 15,2 0 33-15,-1 0 30 0,-6 3 23 0,6-3 16 0,-1 5 12 16,-5 1 1-16,6-1-2 0,-7 2-5 15,8 0-6-15,-8 0-3 0,1 0-8 0,5 1-10 0,-5-1-13 0,6 1-14 16,1-1-16-16,-2-3-18 0,-5 3-15 16,6 0-12-16,0-3-9 0,-1 4-10 0,-4-5-9 0,-2 0-14 15,0 1-33-15,1-4-35 0,-1 4-46 16,1-4-52-16,0 4-55 0,-1-4-51 0,-6 0-29 0,0 0-8 0,0 0 8 16,0 0 17-16,0 0 23 0,0 0 22 0,0 0 16 0,0 0 12 15,0 3 20-15</inkml:trace>
  <inkml:trace contextRef="#ctx0" brushRef="#br0">31977 7011 18 0,'0'4'172'0,"0"-1"49"0,0 1 21 0,0 0-6 15,7 0-17-15,-7 0-14 16,0-2-9-16,-7 3-6 0,7-1-8 0,-6 3-11 0,0-3-13 0,-8-1-16 16,1 1-12-16,7 0-6 0,-8-1 0 15,-5 5 1-15,6-5 8 0,-6 1 4 0,5 0 1 0,-5-1-1 16,6 1-4-16,0 0 0 0,0-1-7 16,0-3 9-16,0 0 12 0,0 0 1 0,7 0-2 0,-7 0-10 0,6-3-15 15,7-1-28-15,-7-3-32 0,7-1-24 0,0 1-16 0,7 0-16 16,-7-4-18-16,7 3-26 0,6-4-28 15,-7 2-32-15,7-1-32 0,6 4-26 0,-5-4-7 0,5 3 5 0,-6 2 22 16,6-2 31-16,8 1 28 0,-8 3 29 16,0-3 22-16,8 7 15 0,-7-4 15 0,-1 4 12 0,0 0 6 15,8 0 0-15,-8 0 1 0,0 4-3 16,-5-4-8-16,-1 3-15 0,0 1-9 0,-7 0-4 16,-6 3-3-16,0-3 0 0,-6 3 0 0,-1-4 7 0,-6 5 5 0,1-4 4 15,-2 3 4-15,1-4 2 16,0 1 1-16,0-1-3 0,0 1 0 0,0 0 0 0,0-4 1 0,0 4 0 0,7-4 3 15,-8 4 3-15,8-4 0 16,-1 0-1-16,1 0 0 0,6 0 7 0,-6 0 29 0,6 0 42 16,6 2 52-16,-6-2 43 0,6 0 32 0,1 0 19 15,-1 5-8-15,8-1-31 0,-2-1-37 0,2 5-30 0,-2-5-20 16,8 5-15-16,6-1-5 16,-7 0-8-16,8 1-1 0,-8 3-9 0,8-4-5 0,-8 0-4 15,7-3-9-15,-6 3 0 0,-1-3-9 0,0 3 0 0,1-3-9 16,-1-1-7-16,-5-3-7 0,-2 4-11 15,-5 0-9-15,0-4-26 0,-1 0-38 0,1 0-77 16,-7 0-167-16,6-4-193 0,-6 4-191 16,0-4-157-16,0 4-59 0,0 0 26 0,0 0 142 0,0 0 180 15</inkml:trace>
  <inkml:trace contextRef="#ctx0" brushRef="#br0">24794 8631 326 0,'-7'4'417'0,"1"-1"75"15,-1-3 60-15,1 4 6 0,-1-4 14 0,1 3-11 0,6-3-23 16,6 0-36-16,-6 4-58 16,13-4-92-16,-6 4-91 0,6-4-57 0,-1 4-33 0,2-4-18 0,6 3-15 15,-1 1-15-15,1-1-8 0,6-3-9 0,0 4-12 0,-1 0-10 16,1-4-10-16,1 3-9 0,-1-3-10 15,0 0-13-15,-7 4-6 0,7-4-7 0,-6 0-3 0,-7 0-5 0,7 0-4 16,-8 0-3-16,2 0-5 16,-2 0-4-16,-5 0-3 0,0 0-2 0,-1 0-4 0,1 0-3 15,-7 0-11-15,0 0-12 0,6 0-22 16,-6 0-28-16,0 0-31 0,0 0-33 0,-6 0-36 0,6-4-45 16,-13 4-97-16,6 0-151 0,0 0-144 0,-5-3-127 0,-2 3-131 15,8-4-30-15,-7-3 69 0,6 3 154 16,1 1 163-16</inkml:trace>
  <inkml:trace contextRef="#ctx0" brushRef="#br0">25738 8304 63 0,'0'0'294'15,"0"0"40"-15,-6 4 35 0,6-4-43 0,0 8-41 0,-7-4-15 16,7 2 8-16,-6 2 20 0,6 3 30 0,0 3 37 0,0 1 18 15,0 4-5-15,0-1-22 0,0 8-35 16,6 0-48-16,1 3-62 0,-1 0-51 0,1 4-34 16,5 0-25-16,-4 0-15 0,-2-4-10 0,7 4-8 15,-7-4-5-15,7 2-6 0,-6-3-8 0,5-3-3 0,-4 1-6 0,-2-4-7 16,0 0-12-16,1-4-7 16,0 1-8-16,-1-8-13 0,-6 0-22 0,6 0-26 0,-6-4-30 0,0-4-55 15,0 2-106-15,0-2-127 0,0-3-117 0,-6-3-101 0,0-5-84 16,-1 1-58-16,0-4 10 0,1 0 80 15,0-4 106-15,-8 0 112 0,8 1 107 0</inkml:trace>
  <inkml:trace contextRef="#ctx0" brushRef="#br0">25562 8547 66 0,'-6'-11'335'16,"0"7"59"-16,6-3 55 0,0 3-9 0,0 0-30 0,0 1-16 15,0 3-5-15,6 0-10 0,0-4-27 16,1 4-41-16,-1 0-62 0,1-4-70 0,-1 4-67 15,7 0-61-15,-7 0-60 0,2-3-72 0,-2 3-78 16,0 0-78-16,-6 0-77 0,7 0-63 0,-7 0-43 0,0 3-19 16,-7 1-4-16,1 0-10 0,-8 3 9 15,2 0 38-15,-1 1 56 0,0 3 62 0</inkml:trace>
  <inkml:trace contextRef="#ctx0" brushRef="#br0">25504 8645 77 0,'6'4'303'0,"7"0"54"0,0 3 39 16,-7-3-24-16,8-1-28 0,-1-3-2 0,0 4 6 15,-7-4 11-15,7 4 8 0,-7-4-5 0,8 0-20 16,-8 0-53-16,8-4-60 0,-8 4-65 0,1-4-96 0,5 4-124 16,-12-3-131-16,7 3-118 0,-7-4-114 0,7 4-101 0,-14 0-61 15,7 0-40-15,0 0 31 0,-7 4 63 16,-5-1 86-16,-1 5 93 0</inkml:trace>
  <inkml:trace contextRef="#ctx0" brushRef="#br0">25530 8795 133 0,'0'8'364'0,"0"-4"64"0,0-1 68 0,0 5 1 0,6-8 2 16,-6 3 9-16,6 1-6 0,2-4-19 0,4 0-37 0,1 0-70 16,0-4-98-16,0 1-99 0,7-1-70 15,0-3-59-15,-1-5-62 0,-6 5-90 0,6-4-126 0,-5 4-130 16,5-7-123-16,-6 3-103 0,6-1-86 16,-5-2-49-16,5-1 50 0,1 0 91 0,-8-3 104 0,8 4 110 15</inkml:trace>
  <inkml:trace contextRef="#ctx0" brushRef="#br0">26005 8389 147 0,'0'-7'336'0,"0"3"49"15,0 0 46-15,0 4-28 0,-7-3-9 0,7 6 27 16,0-3 33-16,0 4 19 0,0 3-9 0,0 1-40 0,0-1-64 16,7 8-87-16,0-4-80 0,-7 7-55 0,6 1-33 0,1 2-20 0,-1 5-14 15,0 3-8-15,2 1-6 16,4-1-4-16,-6 4-1 0,8 0-1 0,-1-4 2 15,-7 4 0-15,1-3 0 0,6 2-1 0,-7-2-4 0,1 3-2 16,6-4-8-16,-7-3-10 0,1-5-6 0,-1 5-8 16,1-8-6-16,-7 1-5 0,7-1-5 0,-7-4-7 15,6-2-13-15,-6-1-14 0,6-4-21 0,-6 1-26 16,0-1-27-16,8-3-42 0,-8-4-80 16,0 0-114-16,0-4-107 0,-8 0-95 0,8-3-79 0,0-4-48 15,-6 0-5-15,6-4 41 0,0 1 85 0,0-4 96 0,0-5 99 0</inkml:trace>
  <inkml:trace contextRef="#ctx0" brushRef="#br0">26122 8576 105 0,'0'-11'351'0,"7"3"63"0,-7 5 65 16,7-4-7-16,-1 3-5 0,0 0 12 0,1 1 7 16,-1 3-13-16,8-4-37 0,-8 0-62 0,8 1-89 0,-8 3-101 15,6-4-93-15,-5 0-90 0,0 1-104 0,-1-1-114 16,1 0-108-16,-1 4-95 0,-6-3-74 0,0 3-37 0,0 0 12 15,0 0 37-15,-6 0 33 0,-1 3 19 16,1 1 42-16,6 0 55 0,-14 3 54 0</inkml:trace>
  <inkml:trace contextRef="#ctx0" brushRef="#br0">26148 8579 73 0,'0'8'263'0,"0"-5"41"16,0 1 12-16,0 0-26 16,0-1-24-16,0 0-15 0,7 3-11 0,-1-3-10 0,8-3-13 15,-8 3-7-15,8-3-11 0,-8 0-20 0,6 0-23 0,-5 0-28 0,0 0-51 16,6-3-75-16,-7 3-82 15,0-3-78-15,-6 3-79 0,8-6-75 0,-8 6-52 0,6 0-48 0,-6 0-38 16,0 0 12-16,-6 6 42 16,-8 0 61-16</inkml:trace>
  <inkml:trace contextRef="#ctx0" brushRef="#br0">26129 8730 123 0,'0'7'408'0,"0"1"90"0,0-5 106 0,0 5 66 0,0-4-18 15,7-1-42-15,-1 1-60 0,0-4-65 16,1 3-82-16,6-3-121 0,0 0-99 0,1-3-70 15,-2-1-45-15,8-3-42 0,-7 2-41 0,7-1-53 16,-8-6-105-16,2 1-140 0,-2 0-132 0,8-3-123 0,-7 3-104 16,-1-4-99-16,2-3 11 0,5 0 95 15,-5-1 112-15,-2 1 123 0</inkml:trace>
  <inkml:trace contextRef="#ctx0" brushRef="#br0">26676 8371 243 0,'6'-8'394'0,"-6"4"54"0,0 1 52 0,0 3-50 15,-6-3-33-15,6 6-29 0,-6-3-29 0,-1 3-32 16,1 1-42-16,-1 0-62 0,-6 0-76 0,7-1-59 16,-8 5-45-16,1-5-22 0,7 1-16 0,-7 3-7 0,6-3-8 0,-5 0 0 15,4-1 2-15,-4 5 4 16,5-4-1-16,1 3 2 0,-1-4 2 0,7 5 1 0,0-1 0 0,-6 0 3 16,6 5 18-16,0 2 29 0,0 1 33 0,0-1 27 15,6 5 19-15,-6 3 11 0,0 0-7 0,7-1-17 16,-7 2-30-16,6 2-21 0,-6-3-18 0,0 0-12 0,0 0-4 0,0 0-18 15,-6 0-1-15,6-3-3 16,0-1-2-16,0-4-6 0,-7 5-12 0,7-8-17 0,0 0-51 16,0 0-86-16,0-8-109 0,0 4-101 15,0-3-88-15,0-4-66 0,0 0-35 0,0 0 2 0,7-7 23 16,-7 0 28-16,6-1 57 0,-6 1 69 16,0-4 72-16</inkml:trace>
  <inkml:trace contextRef="#ctx0" brushRef="#br0">26539 8583 249 0,'7'-7'322'0,"-1"0"43"0,0 3-13 0,2 0-38 0,4 0-21 0,-5 1-9 0,12-1-1 15,-6 4-5-15,1 0-10 0,-2-3-23 0,2 3-31 0,5-4-33 16,-6 4-29-16,0 0-24 0,0 0-15 0,-6 0-2 0,6 0-2 16,-7 0 5-16,7 4 7 0,-6-1 3 0,-1 4 2 0,0-3-5 15,2 7-4-15,-2 0-12 0,0 0-12 16,1-1-6-16,-1 6-12 0,1-1-8 0,-7 3-6 15,6-4-9-15,1 5-5 0,-7-1-11 0,6-3-4 16,0 3-7-16,-6 1-6 0,8-5-5 0,-8 4-6 0,0-3-2 16,6 0-4-16,-6-4-3 0,0 3-7 15,0-3-7-15,0 0-12 0,-6 0-25 0,6-4-48 0,-8 2-87 16,2-7-113-16,0 2-106 0,-1 0-92 16,-6-4-70-16,7 0-36 0,-1 0 12 0,1-8 36 0,0 6 37 15,-8-7 64-15,1 2 74 0,0 0 71 0</inkml:trace>
  <inkml:trace contextRef="#ctx0" brushRef="#br0">26558 8751 209 0,'-6'-6'328'0,"0"-2"51"0,6 4 15 16,-7-3-24-16,14 3-8 0,-7 1 15 0,6-5 15 15,0 5 21-15,2 3 6 0,4-4-21 0,-5 0-43 16,6 1-62-16,-7 3-61 0,7-4-68 0,1 0-59 16,-8 1-45-16,7 3-45 0,-6-4-58 0,-1 0-104 0,1 1-125 15,-7 3-118-15,0-4-107 0,0 4-87 0,0-4-57 16,0 4-16-16,0 0 51 0,0 0 80 0,-13 0 90 0,13 0 94 15</inkml:trace>
  <inkml:trace contextRef="#ctx0" brushRef="#br0">26585 8722 108 0,'0'4'325'0,"6"0"47"0,-6-1 39 0,7-3-45 16,-1 4-38-16,1-4-24 0,-1 0-9 16,0 5-14-16,2-5-20 0,4-5-35 0,-5 5-54 0,6 0-73 15,-6-4-96-15,-1 4-89 0,0 0-89 0,-6 0-84 0,0 0-75 16,0 0-53-16,0 0-35 0,0 0-38 15,0 0 18-15,-6 4 44 0,0 1 62 0</inkml:trace>
  <inkml:trace contextRef="#ctx0" brushRef="#br0">26566 8836 305 0,'0'7'388'16,"0"-3"74"-16,0 3 50 0,0-3 16 0,6-1 29 0,0 1 1 16,1 0-20-16,-1-1-43 0,1 1-69 0,6-4-104 0,-7 0-116 0,8 0-80 15,-2-4-50-15,2 1-42 16,-1-1-51-16,6-3-96 0,0 0-149 0,-5-1-147 0,5-3-140 0,1 0-128 15,0 4-118-15,-1-4 4 16,-6 0 100-16,6 0 122 0,-5 0 129 0</inkml:trace>
  <inkml:trace contextRef="#ctx0" brushRef="#br0">27008 8550 389 0,'0'0'498'0,"6"0"91"0,-6 4 93 16,7 3-25-16,-7 4-62 0,0 0-73 0,7 0-72 0,-1 5-72 15,-6-6-92-15,7 8-98 0,-1-3-67 16,0 3-38-16,2-3-31 0,-2 3-15 0,-6-3-11 0,6-1-7 16,0 1-9-16,-6 0-6 0,8-1-4 0,-8-3-1 0,6 0-6 15,-6-3-14-15,6-1-23 0,-6 0-62 16,0-3-104-16,0 0-128 0,0-1-118 0,0-3-104 0,0-3-80 0,-6-1-34 15,6-3 1-15,0 3 74 16,0-3 91-16,0-1 102 0,0-3 94 0</inkml:trace>
  <inkml:trace contextRef="#ctx0" brushRef="#br0">27014 8613 121 0,'0'-9'327'0,"0"3"43"0,7 2 37 0,-7-3-50 15,7 3-48-15,6 0-31 0,-1 1-18 0,2-4-14 47,-2 3-20-47,8 0-34 0,-7 0-43 0,7 1-37 0,0-1-29 0,-1-3-25 0,1 3-16 0,0 1-2 0,-2 3-3 0,-4-4-4 0,5 4-5 0,1 0 5 16,-8 0 7-16,2 4 9 0,-1-4 15 0,-7 3 20 15,8 1 15-15,-2 3 11 0,2-7 0 0,-8 7-3 16,7-3 0-16,-7 0-7 0,8 0-11 0,-2-1-8 0,2 1-1 0,-8 3-1 16,7-3-9-16,-6 3-4 0,6 0-1 0,-7 2 1 0,0 1 3 15,1-3 1-15,0 4-4 16,-7-4-5-16,0 5-6 0,0-2-5 0,0 5-9 0,-7-4-9 0,7 0-3 15,-7 0-7-15,1 0-7 16,-7 0-6-16,7 0-3 0,-1 1-4 0,-6-2-8 0,-1 1-5 0,2-4-13 16,-8 0-27-16,7 1-58 15,1-1-108-15,-8 1-136 0,7-5-127 0,-7 1-113 0,7-4-84 0,0 0-55 16,1-4 23-16,4 1 97 0,2-1 106 16,-7-3 114-16</inkml:trace>
  <inkml:trace contextRef="#ctx0" brushRef="#br0">27197 8338 292 0,'0'-7'345'0,"0"0"47"0,0 3-14 0,0 0-42 16,0 4-28-16,0 0-21 0,6 0-14 0,-6 4-14 0,8-4-13 15,-8 6-9-15,0-1-23 0,6 2-16 16,-6 4-11-16,0-1-12 0,0 2-11 0,0 2-17 0,6 5-13 0,-6-1-16 15,0 0-13-15,0 5-9 16,6 2-12-16,-6 1-17 0,0-4-10 0,0 3-9 0,0 1-8 0,0-3-13 16,0-2-7-16,0 1-4 15,0-4-9-15,-6 0-7 0,6-3-7 0,-6 0-8 0,6-1-24 0,-6-2-54 16,6-6-91-16,0 3-98 16,-8-2-92-16,2-4-82 0,6 1-59 0,-6-1-17 0,6 1 30 0,-7-4 43 15,7-4 36-15,0 4 20 0,-7-3 46 0,7-1 53 0,-6-3 52 0</inkml:trace>
  <inkml:trace contextRef="#ctx0" brushRef="#br0">27119 8697 171 0,'0'-4'292'16,"0"0"44"-16,0 1-12 0,0-1-28 0,0 0-21 15,7 1-12-15,-1 3-2 0,0-4 4 0,8 0 10 16,-8 4 17-16,7-3 12 0,-7 3 3 0,8-4-13 0,-8 4-28 16,8-3-41-16,-8 3-47 0,6 0-55 0,-5 0-48 0,6-4-46 15,-6 4-62-15,-1 0-91 0,0 0-109 16,-6 0-105-16,8 0-103 0,-8 0-89 0,0 4-53 0,0-4-36 0,0 0 37 15,0 3 70-15,0 1 85 16,0 3 91-16</inkml:trace>
  <inkml:trace contextRef="#ctx0" brushRef="#br0">27223 8756 57 0,'6'7'328'0,"-6"-3"52"0,0-1 42 0,7-3-10 15,-7 4-31-15,7-4-10 0,-1 3 23 0,1 1 25 0,5-4 19 16,2 0-12-16,-8 0-46 0,14 0-70 15,-7-4-83-15,0 1-71 0,0 3-67 0,7-4-49 0,-14 4-55 16,7-3-111-16,0-1-161 0,0 1-172 16,-7-1-181-16,8-1-140 0,-8 2-45 0,7 0 55 0,-13 3 132 15,13-3 156-15</inkml:trace>
  <inkml:trace contextRef="#ctx0" brushRef="#br0">27666 8206 266 0,'0'-7'350'0,"0"3"50"0,0-3 11 15,0 3-46-15,0 0-23 0,0 4 0 0,0-4 13 16,7 4 17-16,-1 0 10 0,7 0-1 0,-7 4-23 0,8-4-44 16,-2 4-53-16,-5 0-57 0,6 0-52 15,0 3-46-15,-7 0-31 0,1-4-23 0,6 5-17 0,-7 2-8 16,2-2-11-16,-8 0-14 0,6-1-22 0,-6 0-34 0,0 0-73 0,0 1-113 15,0-1-113-15,-6 1-95 16,-2-5-79-16,2 4-52 0,0 0 5 0,-1-3 52 0,0 0 55 0,1 0 34 16,0 0 41-16,-1 0 55 15,1-4 52-15</inkml:trace>
  <inkml:trace contextRef="#ctx0" brushRef="#br0">27679 8342 27 0,'-6'0'267'0,"6"3"42"0,-7-3 30 0,7 0-30 0,0 0-40 0,-7 0-26 15,7 0-18-15,7 0-13 0,0 0-17 0,-1 0-17 0,1-3-26 0,5 3-26 16,2 0-24-16,-2-4-17 15,2 4-9-15,-1-4-14 0,-1 1-4 0,2 3-8 0,-2-5-5 16,2 5-11-16,-8 0-5 0,1 0-4 16,-7 0-8-16,6 0-5 0,-6 0 4 0,0 5 4 0,-6-2 2 15,-1 5-2-15,1-1-1 0,-8 0-2 16,2 0-9-16,-2 1-5 0,2-1-2 0,-1-3-2 0,-1 3-1 16,8 0 0-16,0-3 0 0,-8 3 0 0,14-3-2 15,-6-4 3-15,6 4 3 0,-6-4-2 0,6 4-1 16,6-4 0-16,0 0 1 0,1 0-2 0,6-4 0 0,-7 4 2 15,8 0 1-15,-1-4 2 0,-1 4-2 16,-5-4 2-16,6 4-2 0,-7 0-1 0,8 0 0 0,-8 0 0 16,1 0 0-16,-1 0 2 0,-6 0 2 0,7 4-1 15,-7 0 2-15,0 0-3 0,-7 3 2 0,1-4-6 16,-1 1-5-16,1 3-5 0,-8-3-7 16,8 3-2-16,-7-4-5 0,6 6-2 0,-5-6 2 0,5 1 2 15,1 0 4-15,-1-1 2 0,0 1 3 0,7-4 4 47,-6 3 2-47,6-3 1 0,0 0 2 0,0 0 0 0,6 0 4 0,1 0-2 0,6 0 3 0,-6 0 1 0,5-3 0 0,-5 3 4 0,6 0-1 0,1-4 4 0,-2 4-2 16,1 0-1-16,-6-3-1 0,6 3-2 0,-7 0-2 15,0 0-4-15,2 0-1 0,-2 3 2 16,0 1 2-16,-6-1 0 0,0 1 0 0,0 0 3 0,0 3 1 0,-6 0 2 16,0 1-2-16,-2 3 0 0,-4-4 1 0,5 4-2 0,-6-4-1 15,7 4-1-15,-7-3 0 0,7-1 0 16,-8-4 0-16,8 5 1 0,-1-5 0 0,0 1 1 0,7 0 2 15,-6-1-2-15,6-3 1 0,0 0 1 16,0 3-1-16,0-3 0 0,0-3 5 0,6 3 7 0,1-3 12 16,0 3 15-16,-1-4 16 0,0 0 13 15,2 4 7-15,4 0 7 0,1 0 5 0,-6 0-6 0,6 0-4 16,-1 4-1-16,2 0-5 0,-8 2-10 16,8 0-10-16,-2 4-5 0,-5-3-9 0,-1 1-7 0,1 2 3 15,-7-2 10-15,0 3 10 0,-7-4 18 0,1 4 6 0,-1 0 11 16,-5 0-1-16,-2 0-9 0,2-4-10 15,-8 4-24-15,0-2-7 0,7-3-17 0,-7-3-11 0,8 6-10 0,-2-6-7 16,-5 1-2-16,-1-4-9 16,8 0-22-16,-8 0-25 0,7 0-33 0,0-4-36 0,0 1-35 15,-1-6-28-15,2 3-5 0,6-2 8 16,-8 1 26-16,14-1 30 0,-6 1 37 0,6 0 38 0,0 3 41 16,6-3 47-16,-6 3 47 0,7 4 59 0,6-4 58 0,-7 4 44 15,8 4 19-15,5-4-3 0,1 4-22 0,-1 3-37 16,7-3-44-16,0 3-40 0,0-3-28 0,0 3-19 0,0-3-15 15,1 3-14-15,-1-2-8 16,-7-2-7-16,7 0-8 0,-6-3-8 0,-1 3-8 0,-6-3-13 16,6 5-20-16,-5-5-35 0,-8 0-57 15,0 0-93-15,8 0-95 0,-14 0-86 0,6-5-77 0,1 2-62 0,-1 0-26 16,-6 0-6-16,6-2 10 16,2-2 49-16,-2-1 69 0,0 5 81 0</inkml:trace>
  <inkml:trace contextRef="#ctx0" brushRef="#br0">28115 8283 141 0,'0'-4'430'0,"0"0"77"16,0 1 62-16,0 3 13 0,0 0-74 0,7 0-63 0,-7 0-57 16,6 0-45-16,-6 3-52 0,7-3-57 0,0 4-65 0,-1 0-64 0,-6 0-50 15,6-1-34-15,-6 4-26 16,0 0-24-16,0-3-30 0,-6 4-30 0,6-4-34 0,0 2-35 15,-6-1-29-15,6 2-30 0,-7-3-22 16,7-4-15-16,0 0-8 0,0 0-1 0,0 0 3 0,7-4 12 0,-1 0 18 16,-6-4 27-16,6 6 32 0,8-6 32 15,-8 0 41-15,7 1 43 0,-7 0 42 0,8 0 44 16,-8 3 42-16,0-4 42 0,8 5 35 16,-8 3 32-16,0-3 35 0,1 3 33 0,-7 0 25 0,7 0 23 0,-7 0 6 15,6 0-10-15,-6 3-28 0,7-3-46 0,-7 3-52 0,0 1-54 16,0 0-46-16,0 0-43 15,0-1-41-15,-7 1-35 0,1 3-29 0,-1-4-25 0,0 1-18 0,1 4-2 16,-6-4 4-16,4 0 21 0,2-2 16 16,0 3 22-16,6-2 22 0,-7-3 12 0,0 4 17 0,7-4 13 15,0 4 22-15,0-4 31 0,0 0 37 16,0 3 43-16,7-3 33 0,0 0 33 0,-7 0 15 0,6 0-6 16,0 0-22-16,-6 4-32 0,0-4-34 0,8 0-38 0,-8 0-31 15,0 0-40-15,0 0-57 0,0 0-96 16,0 0-127-16,0 0-120 0,0 0-117 0,-8 0-91 0,2 0-58 0,0 0-29 15,-8 4 59-15,1-4 86 16,7 3 97-16,-14 0 98 0</inkml:trace>
  <inkml:trace contextRef="#ctx0" brushRef="#br0">28024 8433 150 0,'0'4'337'0,"0"-1"46"16,-6 4 41-16,6-3-44 0,6-1-44 0,-6 1-16 0,0 1-6 15,6-5 2-15,1 3 1 0,6-3-8 0,-6 0-5 0,5 0-12 0,8 0-19 16,-6 0-25-16,5-3-33 15,1 3-37-15,-1-5-44 0,0 5-46 0,1-4-45 0,-7 4-39 0,1-3-54 16,-2 3-89-16,-6 0-120 16,1 0-118-16,0-4-97 0,-1 4-84 0,1 0-39 0,-1 0 8 15,-6 0 39-15,0 0 39 0,0 0 67 16,0 0 75-16,0 0 68 0</inkml:trace>
  <inkml:trace contextRef="#ctx0" brushRef="#br0">28252 8477 101 0,'0'4'302'0,"-7"-1"41"0,7 1 24 0,-6 0-38 0,0-1-39 15,0 1-19-15,6 0-8 0,-8-1-1 16,8 1 0-16,0 0-5 0,-6-1-8 0,6 1-13 0,0-4-16 16,0 4-18-16,0-4-22 0,0 3-23 15,6 1-20-15,-6 0-21 0,8-4-13 0,-8 3-14 0,6 5-10 0,-6-5-16 16,6 1-15-16,-6-1-12 16,0 5-13-16,0-4-9 0,6-1-7 0,-6 1-3 0,0 3 0 15,0-3-1-15,0-4-3 0,0 3-1 0,0 1 0 0,0-4 3 0,0 4-2 16,0-4-5-16,0 0-2 15,7 0 0-15,-7 3-4 0,7-3 0 0,-7 0-1 0,6 0 4 16,1 3 1-16,-7-3 3 0,6 0 6 16,-6 6 0-16,6-6 3 0,-6 0-2 0,0 3 3 0,0-3-3 0,0 3-2 15,0-3-3-15,0 4-5 16,0-4-3-16,0 0-3 0,0 4-8 0,0-4-9 0,0 0-10 0,-6 0-17 16,6 0-10-16,0 0-9 0,0 0-4 0,-6 0 1 15,6 0 3-15,0 0 4 0,0 0 6 0,0-4 7 16,6 4 12-16,-6 0 7 0,0 0 10 0,6-4 16 0,-6 4 14 15,0 0 7-15,0 0 10 0,8 0 16 16,-8 4 14-16,0-4 5 0,-8 4-1 0,8-1 5 0,-6 1-4 16,6 3-1-16,-13 0 3 0,7-3 12 15,-1 4 21-15,0-1 14 0,1 0 11 0,0 0 5 0,6-3-6 0,-6 3-12 16,6-3-16-16,0 3-10 16,0-3-11-16,0 0-7 0,0-1-1 0,6 1-3 0,0 0-6 0,0-4-8 15,1 0-9-15,0 0-12 0,6-4-23 0,-1 0-27 16,8-3-48-16,-7 0-99 0,0-4-132 0,7 0-129 15,-1-4-116-15,-5 0-87 0,5-3-62 0,7-5-15 16,-6 6 76-16,6-5 101 0,-7 0 113 16,1 0 102-16</inkml:trace>
  <inkml:trace contextRef="#ctx0" brushRef="#br0">28721 8290 54 0,'7'-11'291'0,"-1"7"37"0,-6-2 34 0,-6 6-46 0,-1 0-57 15,-6 0-36-15,7 3-25 16,-7 4-17-16,-1-3-23 0,2 3-22 0,4 0-24 0,-10 4-16 15,11-3-4-15,-6 2 8 0,6-2 15 16,1 0 22-16,0-1 29 0,-2 3 28 0,8-6 24 0,0 4 22 0,8-1 19 16,-2 0 0-16,7-3-19 0,0 3-25 15,0-3-35-15,-1 0-31 0,2-1-36 0,-1 1-26 0,7 0-14 16,-1-4-16-16,-6 4-12 0,7-4-16 16,-7 0-15-16,-1 0-19 0,2-4-27 0,-2 4-37 0,2 0-74 15,-8-4-103-15,7 0-108 0,-13 4-88 0,7-3-67 0,-1 3-41 16,-6-4 12-16,0 4 61 15,0-4 81-15,-6 4 78 0,-1 0 71 0,7 4 65 0,-13-4 56 0,7 0 45 16,0 4 42-16,6-1 38 0,-8 5 37 16,2-4 35-16,0-1 33 0,-1 4 32 0,7 1 26 0,0-1 23 15,0 3 17-15,0 2 13 0,0-1 8 16,0 4 13-16,7-1 18 0,-1 5 36 0,0-1 43 0,2 0 30 16,-2 4 9-16,0-1-14 0,1-1-30 0,-1 1-57 15,1-2-62-15,-1 3-53 0,1-4-31 0,-7 0-18 0,6-3-12 16,-6 4-3-16,0-5-6 0,0 1-3 0,0-1-11 0,0 1-6 15,0-4-7-15,-6 0-13 0,6-4-8 16,-7 4-12-16,7-4-9 0,-6 1-10 0,-1-1-8 16,1-3-6-16,-1-1-7 0,1-3-16 0,-8 5-24 15,8-5-33-15,-7-5-47 0,-6 5-107 0,6-3-155 0,-7-5-140 16,7 1-118-16,-6-4-107 16,6 0-83-16,-1 0 40 0,2-3 122 0,-2-5 135 0,8 1 132 0</inkml:trace>
  <inkml:trace contextRef="#ctx0" brushRef="#br0">29118 8294 334 0,'7'0'460'0,"-1"0"39"0,1 3 21 15,-7-3-109-15,6 0-140 16,-6 4-116-16,0-4-83 0,0 3-65 0,0-3-67 0,7 0-68 16,-7 0-73-16,0 4-67 0,7-4-55 15,-7 0-48-15,0-4-18 0,6 4 24 0,-6 0 49 0,13-3 54 0</inkml:trace>
  <inkml:trace contextRef="#ctx0" brushRef="#br0">29320 8287 183 0,'6'0'309'0,"-6"0"30"16,0 3-3-16,0-3-49 15,0 4-42-15,-6-1-28 0,-6 1-10 0,-2-1-5 0,1 5-6 0,-7-4-11 0,2 4-18 16,-2-6-8-16,0 6 0 16,1 0 8-16,-1-1 21 0,0-3 18 0,7 2 25 0,-6-2 4 15,6 4-3-15,-1-5-11 0,8 1-27 16,-7 0-28-16,7-4-30 0,6 3-17 0,-7 1-9 0,7-4-7 16,0 0-8-16,7 4-8 0,-1-4-11 0,7 0-16 15,1 0-15-15,5 0-15 0,-6 0-15 0,6-4-15 16,1 4-19-16,0-4-20 0,-1 1-30 0,1-1-43 0,0 0-72 0,-8 1-104 15,1-5-104-15,7 4-91 16,-8 1-74-16,-4 0-49 0,4-1 3 0,-6-3 39 0,1 3 31 0,-7 0 58 16,7 1 73-16,-7-2 75 15</inkml:trace>
  <inkml:trace contextRef="#ctx0" brushRef="#br0">29203 8250 4 0,'0'-4'245'0,"-7"1"37"0,7-1 20 0,-6 0-28 15,6 1-28-15,0 3-10 0,0-5-1 0,-6 5 3 0,6 0 9 16,0 5 6-16,0-5 3 0,0 3-3 16,0 1-9-16,0 3-15 0,6-3-21 0,-6 3-25 0,0 0-33 15,6 1-30-15,-6 3-22 0,7-4-7 16,-1 7-17-16,1-2-15 0,0 3-8 0,-7-1-5 0,6 0-10 16,0 1-19-16,2 0 0 0,-8 0 0 0,0 0-10 0,6-1-4 15,-6 0-6-15,0 2-3 0,6-5-13 16,-6-1-36-16,0 1-56 0,0-3-76 0,0-5-79 0,0 5-69 15,0-8-60-15,0 3-32 0,6 1 0 16,-6-4 26-16,0-4 32 0,7 1 28 0,-7 3 40 0,7-4 38 16,-1 0 37-16,-6 1 33 0,7-1 11 15,-1 0 26-15</inkml:trace>
  <inkml:trace contextRef="#ctx0" brushRef="#br0">29320 8463 28 0,'0'-5'216'0,"0"1"43"16,0 1 19-16,6-1-22 0,-6 4-26 0,0-3-17 0,-6 3-3 0,6 0 12 15,-6 3 20-15,0-3 19 0,-2 4 22 0,2-1 15 0,0 6 13 16,-7-6-9-16,-1 5-25 0,8-5-38 15,-6 4-51-15,-2 1-49 0,1-5-48 0,-7 5-39 0,8-5-32 16,-2 1-64-16,8 0-89 0,-7-1-98 16,6 1-97-16,1-4-80 0,6 0-68 0,0-4-13 0,6 4 33 15,1-3 54-15,0-1 61 0,5 0 59 16,2 1 65-16,5-1 65 0,-6 0 58 0,6 1 57 0,-5 3 53 16,-2-4 45-16,8 4 36 0,-7-4 18 0,1 4 15 0,-2 0 2 15,1-3-1-15,-6 3-8 0,6 0-19 16,-7-4-27-16,1 4-35 0,-7 0-42 0,7-3-44 0,-7 3-43 0,0-4-42 15,0 4-44-15,0 0-56 16,0-4-26-16,0 1 1 0,-7 3 17 0</inkml:trace>
  <inkml:trace contextRef="#ctx0" brushRef="#br0">29288 8492 50 0,'0'7'296'0,"-7"4"41"16,1 0 38-16,6 0-38 0,-7 4-39 0,7-5-21 0,0 5 7 15,0 0 21-15,7-1 17 0,-7 1 3 0,6 0-11 0,-6-1-31 0,7-2-46 16,-1-2-52-16,0 1-52 15,2-3-43-15,-2-1-44 0,-6-3-44 0,6 3-69 0,-6-3-82 0,6-4-85 16,-6 3-79-16,7-3-68 16,0 0-49-16,-1 0-4 0,1-3 18 0,-1 3 28 0,8-4 20 0,-2 0 3 15,-6-3 32-15,8 3 39 16,-1 1 45-16</inkml:trace>
  <inkml:trace contextRef="#ctx0" brushRef="#br0">29476 8660 151 0,'0'0'300'0,"-6"4"49"0,6-1 10 16,-14 5-26-16,2-5-19 0,-1 5-5 0,0-1 3 0,-6 0 2 15,-1 1 3-15,0 3 3 0,1-4-2 16,-7 0-16-16,6 2-24 0,1-6-35 0,-1 3-39 0,0-1-48 16,1-1-44-16,-1-1-35 0,8-3-28 15,-2 0-14-15,2 0-14 0,5 0-2 0,-6-3-7 0,6-1-5 16,7-4-7-16,-6 5-14 0,6-9-23 16,6 5-33-16,1-4-43 0,6 0-52 0,0 0-42 0,0-4-37 15,13 1-17-15,-6-1 5 0,12 1 21 0,1-1 33 0,-1-1 33 0,7 6 40 16,-7-1 37-16,8 0 22 15,-1 0 26-15,-6 4 25 0,-1 3 22 0,1-3 15 0,-7 3 9 0,0 4 13 16,0 0 10-16,-7 4 6 16,1 0 0-16,0-1 0 0,-7 1 2 0,-7 3-3 0,0 1-3 0,1 2-1 15,-7-2 1-15,-7 3 6 16,1 1 3-16,0-2 4 0,-1-3 1 0,-6 4 0 0,0 0-1 0,7-3-5 16,-8-1-6-16,2 0-8 0,-2 0-7 0,8-3-10 15,-7 0-9-15,-1-1-9 0,8 1-4 0,0-4-2 16,0 0 0-16,-2 0-4 0,2 0 6 0,6-4 0 0,-6 4 1 15,6-3 0-15,0-1 2 0,0 4 16 16,0-4 23-16,6 4 27 0,-6 0 27 0,0 0 18 0,6 0 17 16,2 0 1-16,-8 4-10 0,6-4-14 15,0 4-18-15,0-1-15 0,8 1-12 0,-8 3-15 0,1-3-13 16,6 3-11-16,-6-3-7 0,5 3-3 16,2 1 0-16,-2-1-1 0,-5-2 0 0,6 1 2 0,0 2 5 15,7-1 6-15,-8-3 4 0,2 3 5 0,-1-4 6 0,6 5 8 0,-6-5 2 16,1 1 0-16,5-1 2 15,-6 1 0-15,6 4 0 0,-5-8-4 0,-2 3-4 0,2 1-5 16,-2 0-6-16,1-1-6 0,1-3-9 16,-8 4-6-16,7-4-7 0,0 4-5 0,-6-4-4 0,5 0-2 15,-5 0-3-15,0 0-4 0,5 0-2 16,-4 0 0-16,-2 0-2 0,0 0-2 0,1 0-1 0,-1 0-2 16,1-4-7-16,-1 4-11 0,1 0-9 0,-7 0-18 0,6 0-21 0,-6 0-20 15,6 0-18-15,-6-4-25 16,0 4-47-16,-6 0-84 0,6 0-98 0,-6-3-94 0,-1 3-83 0,1-4-64 15,-1 0-31-15,1 1-14 16,-1-1 55-16,1 0 86 0,-8 0 90 0,2 1 91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19T08:52: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15923 6667 75 0,'7'-3'266'0,"-7"3"30"0,6-4 19 15,-6 4-53-15,0-4-51 0,0 4-27 0,7 0-15 0,-7-3-9 16,0 3-12-16,0 0-11 0,0 0-6 16,6 0-3-16,-6-4 1 0,0 4 3 0,0 0 1 0,0 0 2 15,0 0-1-15,7 0-3 0,-7 4 3 0,0-4 19 0,0 3 33 16,0 5 34-16,0-5 24 0,-7 8 12 15,1-4-6-15,-1 8-22 0,1 0-43 0,-1-1-42 0,-5 5-32 16,4-1-25-16,-11 1-11 0,6 2-8 16,0 1-8-16,-7 1-7 0,8-2-7 0,-8 2-4 15,7-2-7-15,-7 1-3 0,8-3-6 0,5-1-4 16,-6-4-3-16,7 1-5 0,-1-1-2 0,0 2-4 0,1-5-3 16,6-4-4-16,-7 4-1 0,7-4 1 0,0-3-3 0,0 0-7 0,0-1-10 15,0 1-12-15,0-4-18 16,0 4-31-16,0-8-44 0,0 4-72 0,0-4-100 0,0 1-95 0,0-5-75 15,0 1-53-15,0-4-26 16,0 0 20-16,7-4 56 0,-1 4 61 0,-6-3 43 0,7-4 16 0,6 3 17 16,-7-4 31-16,8 1 38 0</inkml:trace>
  <inkml:trace contextRef="#ctx0" brushRef="#br0">15962 6664 159 0,'7'-8'272'0,"0"5"31"16,-1-1-19-16,-6 4-41 0,0 0-27 15,6 0-13-15,1 4 5 0,-7-1 8 0,7 1 11 0,-1 3 11 16,-6 4 8-16,13-4 8 0,-7 4 7 16,1 4 1-16,0-4-1 0,-1 5-14 0,0-2-19 0,1 0-23 15,0 1-27-15,6-1-27 0,-7 5-23 16,1 0-22-16,6-1-18 0,-7-1-13 0,0 1-8 0,8 5-3 16,-8-5-8-16,1 1 1 0,-1-1-5 0,1 1-2 0,-1-1-7 0,1-4-10 15,-1 5-7-15,0-8-7 16,-6 3-5-16,8-3-7 0,-8-3-3 0,6 3-4 0,-6-4-3 0,0-3-2 15,0 3-5-15,6-4-1 16,-6 1-5-16,0-4 0 0,0 4-18 0,-6-4-30 0,6 0-74 0,-6 0-111 16,-2-4-118-16,-4 0-105 15,-1 1-79-15,0-4-51 0,0-1 2 0,-7 1 48 0,7 0 43 0,-6-1 43 16,-1-3 63-16,7 4 63 16,-7 0 65-16</inkml:trace>
  <inkml:trace contextRef="#ctx0" brushRef="#br0">15826 6960 112 0,'-7'-3'315'15,"0"-1"49"-15,1 4 38 0,0-4-37 0,6 4-35 0,0 0-19 0,0-3-1 16,0 3 9-16,6 0 19 16,0 0 11-16,8 0 0 0,-2 0-13 0,2 0-29 0,5 0-38 15,1 0-57-15,0 0-57 0,-1 0-52 16,0 0-41-16,1-4-24 0,-1 4-20 0,1 0-13 0,-7 0-13 16,0-4-45-16,0 4-89 0,-7 0-126 0,8 0-123 0,-8 0-119 15,1 0-101-15,-1 0-85 0,-6 0-13 16,13-3 70-16,-13 3 95 0,13 0 107 0,7-4 102 15</inkml:trace>
  <inkml:trace contextRef="#ctx0" brushRef="#br0">16333 6756 99 0,'0'-4'309'0,"0"0"40"0,-6 4 45 15,6-4-40-15,0 0-49 0,0 4-23 0,0-2-8 0,0 2-6 0,0 0-5 16,0 0-6-16,0 0-4 16,0 0-3-16,6 2-3 0,-6 2-5 0,8 0-10 0,-8 0-22 15,6 3-30-15,0 0-29 0,0 0-27 32,1 5-19-32,0-2-19 0,-1 5-13 0,1-4-7 0,5 7-7 0,-4-3-3 0,-2-1-4 0,6 4-3 0,-4-2-3 0,4 2-4 0,-5-3-5 15,6 3-4-15,-6-3-4 0,5 0-5 16,-5-1-5-16,0-3-4 0,-1-1-5 0,0 2-3 0,1-1-3 15,-1-4-3-15,1 1-3 16,-7-5-2-16,7 1-3 0,-7 0-4 0,0-1-10 0,6-3-18 0,-6 0-34 16,0 0-55-16,0-3-105 15,0-1-139-15,-6 0-119 0,6-3-97 0,-7 0-67 0,7-2-30 0,-7-1 6 16,7-1 80-16,0 0 98 16,0 0 100-16,0 1 92 0</inkml:trace>
  <inkml:trace contextRef="#ctx0" brushRef="#br0">16607 6763 100 0,'0'-4'334'0,"0"1"57"0,0-1 55 16,-6 0-23-16,6 0-39 0,-7 4-24 0,7 0-15 15,0 0-1-15,-6 0 13 0,6 4-9 0,-7-4-28 16,0 4-34-16,1 3-37 0,0 0-39 0,0 0-57 0,-2 1-43 16,2 2-24-16,-7 2-14 0,6-1-7 0,-6 3-10 0,1 1-8 15,-2 0-6-15,-5 3-6 0,6-4-6 16,-6 2-7-16,-1-2-3 0,6 1-4 0,-5-1-4 15,-1 1-5-15,8-4-3 0,-2 0-3 0,2 0-3 16,-1-4-4-16,-1 4-1 0,8-8-2 0,0 5-9 0,-1-4-27 0,0 0-43 16,1-4-95-16,6 2-124 15,-6-2-113-15,6 0-93 0,0 0-67 0,-7-2-36 0,14-2 26 0,-7 0 49 16,6 0 41-16,0-3 64 16,8 0 71-16,-8 3 70 0</inkml:trace>
  <inkml:trace contextRef="#ctx0" brushRef="#br0">16653 6836 266 0,'13'-3'350'0,"7"3"58"0,-8 0 32 0,2 0-19 0,5 0 7 15,1 3 39-15,-8-3 19 16,8 3-9-16,0 1-44 0,-7-4-60 0,6 4-82 0,-6-4-97 0,7 0-69 16,-7 0-48-16,0 4-25 0,0-4-20 15,-7 0-19-15,0 0-13 0,8 0-15 0,-8 0-32 16,-6 0-65-16,0 0-97 0,0 0-98 0,0 0-94 0,-6 0-75 15,0 0-52-15,-2 0-5 0,2 0 31 16,-7 0 40-16,0 3 20 0,0-3 33 0,1 4 53 0,-8-4 54 16</inkml:trace>
  <inkml:trace contextRef="#ctx0" brushRef="#br0">16588 6923 215 0,'-7'8'282'0,"0"-4"40"0,1-1-21 0,6 1-26 15,0-4-12-15,0 4 1 0,6-1 20 0,1 1 35 0,6 0 33 16,-6-4 27-16,5 3 4 0,8-3-18 15,-6 0-43-15,5 0-66 0,-6 0-76 0,6 0-73 0,-5-3-62 16,-2 3-67-16,1 0-99 0,1-4-115 16,-2 4-111-16,2-4-103 0,-8 4-89 0,0-3-55 0,8 3-24 15,-1-4 36-15,-1 0 69 0,2 1 84 16,-2-1 89-16</inkml:trace>
  <inkml:trace contextRef="#ctx0" brushRef="#br0">16998 6836 146 0,'0'-3'333'0,"0"3"49"0,-6 0 52 0,6 0-41 0,-8 0-31 16,8 3-10-16,0 0 4 0,0 5-2 15,0-4-11-15,0 3-30 0,0 0-34 0,0 0-49 0,8 5-47 16,-2-1-37-16,0-4-36 0,-6 4-31 16,14-1-28-16,-8 2-18 0,1-1-2 0,5-4-6 0,-5 4-4 0,12-4 0 15,-12 1 0-15,6-1 1 0,7-4 0 0,-7 1-4 0,-1 0-3 16,2 0 0-16,-8-4-3 0,7-4-7 15,0 4-6-15,0-4 1 0,1-3-3 0,-2 4-4 0,2-5 4 16,-2 1-5-16,-5-4 4 0,6 3 0 16,-6-3 2-16,-1 0 4 0,0 4-2 0,1-4 11 0,-7 0-4 15,7 3 8 17,-7-3 2-32,0 4 1 0,0 0 4 0,-7 3 1 0,0-3 2 0,7 4-7 0,-12-1-6 0,5 0-5 0,-6 0-5 0,6 1-4 0,-12 0-2 0,0-2-4 15,-1 5-3-15,-6 0-45 0,-1-3-110 16,2 3-144-16,-8 0-143 0,7-4-135 0,0 4-143 15,6 0-52-15,0-4 61 0,20 4 116 0,0 0 130 16</inkml:trace>
  <inkml:trace contextRef="#ctx0" brushRef="#br0">17747 6660 35 0,'6'-4'399'0,"-6"4"63"0,0 0 39 15,0 0 28-15,-6 0-92 0,-1 0-103 0,-5 0-77 0,4 4-54 16,-10-4-33-16,-2 4-41 0,7-1-54 16,-7 1-36-16,0 0-30 0,1-1-33 0,-1 1-55 0,8 3-52 15,-8-3-53-15,7-1-45 0,0 1-32 16,0 0-3-16,7-1 24 0,-1 5 40 0,0-5 44 0,1 1 43 16,6 0 36-16,0 3 29 0,0-2 21 0,0 1 18 0,0-2 23 15,0 4 25-15,6-1 30 0,-6 0 32 16,7 0 36-16,-7 1 35 0,7-2 29 0,-7 6 33 0,6-1 44 15,-6 0 48-15,6 0 28 0,-6 0 4 16,0 0-13-16,0 3-35 0,0-2-56 0,0-1-71 0,0 0-62 16,0-4-40-16,0 3-29 0,-6-2-17 15,6-1-15-15,0 1-10 0,0-5-5 0,0 1-5 0,0 0-6 16,0-4-6-16,0 3-30 0,0-3-79 16,-6 0-109-16,6-3-105 0,0-1-90 0,0 0-76 0,0 1-41 15,0-5 20-15,0 1 59 0,0-4 57 0,6 4 45 0,0-4 29 0,1 4 24 16,-7-4 34-16,6 3 37 15</inkml:trace>
  <inkml:trace contextRef="#ctx0" brushRef="#br0">17590 6825 108 0,'7'-4'241'0,"0"0"21"0,-7 4-9 0,6 0-25 0,1-3-25 0,-1 6-14 15,0-3-9-15,2 4-4 16,-2-4-7-16,0 7-8 0,-6-2-4 0,6 1-5 0,2 2-6 0,-2-4-2 16,-6 3-9-16,0 3-4 0,6-2-10 0,-6 0-12 0,0-2-9 15,0 2-14-15,0-4-13 0,-6 3-19 16,6-3-13-16,0 3-12 0,0-7-9 0,0 3-7 0,0 1-7 15,0-4-1-15,0 4-1 0,0-4 3 16,0-4-5-16,0 4-1 0,6-4 0 0,-6 1-1 0,7-1-5 16,-1-3-7-16,1 4 4 0,0-5 0 15,5 5 3-15,-6-6-2 0,2 7 4 0,-2-3 2 0,7 2 3 16,-13-1 4-16,6 4-2 0,1-4 3 16,-7 4-1-16,7 0 0 0,-7 0-1 0,0 4-3 0,0-4-2 15,0 4 1-15,0-1 4 0,0 2-1 0,0-3 0 0,-7 2-3 16,7 1-1-16,-7-2-4 0,7 1-4 0,-6-4-2 15,6 4-2-15,0-1-1 0,-7-3 1 0,7 0 5 16,-6 4-2-16,6-8-1 0,0 4-32 16,-6-3-41-16,6-1-51 0,6-3-49 0,-6-2-40 0,6 2-33 0,1-4-3 15,6 1 17-15,-6-1 20 16,5-3 24-16,8 2 22 0,-7 1 24 0,0-4 21 0,6 1 22 16,-5-1 23-16,5 1 22 0,-6 0 17 0,7-2 14 0,-1 5 21 0,-5 0 31 15,5 0 31-15,-6 4 32 16,0 0 32-16,-1-1 30 0,-4 5 16 0,4 3 5 0,-5-4-7 0,0 4-10 15,-7 0-14-15,6 4-13 0,-6-1-10 16,0 1-18-16,7 0-14 0,-7-1-13 0,0-3-6 0,0 4-4 16,0-1-2-16,6 1 3 15,-6 0 4-15,0-1 5 0,6-3 0 0,-6 4 2 0,7 0-1 0,-7-4 1 16,0 0 4-16,7 3 3 16,-7-3-1-16,0 0-5 0,0 0-3 0,0 0-6 0,0 4-8 0,0-4-11 15,0 0-9-15,0 0-6 0,0 0-13 0,0 0-6 0,0 0-8 0,0-4-4 16,0 4-6-16,0 0-23 15,0 0-33-15,-7-3-38 0,7 3-41 16,0 0-40-16,0-4-39 0,-7 4-23 0,1 0-14 0,0-4-11 16,-1 4-8-16,7 0-5 0,-6 0-15 0,6 0-31 15,-7-3 3-15,7 3 26 32,0 0 37-32</inkml:trace>
  <inkml:trace contextRef="#ctx0" brushRef="#br0">18059 6641 155 0,'0'-3'216'0,"7"3"-5"16,-7-4-18-16,0 4-13 16,0-3-4-16,7 3 2 0,-7 0-2 0,0 0-4 0,0 0-10 0,-7 0-11 15,7 3-13-15,0 1-13 0,-7-4-16 0,7 3-15 0,-6 1-15 16,6 4-13-16,-6-5-10 0,-1 1-11 15,1 0-9-15,-1 3-4 0,0-3-5 0,1 3-6 0,0-4-8 16,6 1-3-16,-8 0-3 0,2-1-4 16,0 1 0-16,6-4-1 0,0 4 0 0,0-4 4 0,0 0 1 0,0 0 2 15,12 0 0-15,-4 0 0 16,11 0 1-16,-6 0-5 0,0-4 1 0,7 4 0 0,-8 0 8 16,8 0 12-16,-7 4 17 0,0-4 21 15,0 3 17-15,1-3 13 0,-2 4-2 0,-5-4-3 0,-1 4-17 16,1-1-22-16,-7 1-17 0,-7 0-15 0,1-1-12 0,-1 6-19 15,-5-7-36-15,-2 2-53 0,1 4-55 16,0-4-52-16,0-1-45 0,0 1-32 0,0-1-5 0,0 1 21 16,0-4 25-16,0 3 32 0,0-3 34 15,-6 4 37-15,11-4 35 0,-4 0 29 0,6 0 31 0,-1 4 30 16,0-4 27-16,1 4 33 0,6-1 34 16,-7 0 39-16,7 1 36 0,-6 4 30 0,0-1 22 0,6 4 18 15,-8-4 13-15,2 4 9 0,6 1 11 0,-6-2 9 0,0 5-2 0,-1-5-11 16,7 2-21-16,-7-1-36 15,1 3-44-15,-1-2-42 0,1-1-37 0,-1 0-30 16,0-4-20-16,1 0-11 0,0 5-7 0,-1-6-5 16,-6-2-6-16,7 4-32 0,-1-5-60 0,1 1-70 0,6-4-65 0,-7 0-60 15,7 0-51-15,-7 0-24 16,7-4 9-16,0 1 28 0,0-1 32 0,0-4 40 0,0 2 40 0,7-2 47 16,-7 1 46-16,7-1 42 0,-1 1 39 0,7 0 34 0,-7-1 28 15,8 1 23-15,-8-1 25 0,7-2 20 16,0 3 16-16,-6-1 13 0,6 0 10 0,0 2-1 0,-1-2-3 15,8-3-5-15,-7 4-4 0,1 0-9 16,-2-1-11-16,2 1-4 0,5 4-1 0,-6-5 2 0,0 4 2 16,0-3 6-16,0 3 11 0,0 0 12 15,0 1 17-15,-6 3 22 0,6-4 26 0,-7 0 18 0,1 4 11 16,-1 0 1-16,0 0-13 0,2 0-21 16,-2 0-28-16,0 0-25 0,1 0-23 0,-7 4-17 0,6 0-10 15,1-1-14-15,-7 1-10 0,0 0-5 0,6 3 1 16,-6 0-3-16,0 1 0 0,0-1-1 0,0 1-4 0,7 2-2 15,-7-3-6-15,0 4-2 0,0 0 1 16,6-3-1-16,-6 3 1 0,0 0-4 0,0 0 1 16,0-4-3-16,0 4-8 0,0 0-2 0,0-3-6 0,0-1-3 15,-6 4-4-15,6-4-2 0,0 1-1 16,0-5-1-16,-7 1-1 0,7 3 2 0,0-4-2 0,-6-3 0 16,6 4-1-16,-7-4 1 0,1 4 0 0,-1-4-3 0,1 0 4 0,0 0 1 15,-8 0-1-15,8 0-1 16,-1 0 3-16,-6 0 0 0,7-4 0 0,-7 4 1 0,6-4 3 0,0 1-1 15,1-4 4-15,0 0-5 16,6-1 2-16,-7 1-1 0,7-4 2 0,0 4-3 0,7-4 1 0,-7 0 5 16,12-4-2-16,-5 4 1 15,0 0-3-15,6-3 4 0,-7 3 0 0,7-5 0 0,0 6-1 0,7-5 0 16,-7 5-2-16,0-2 0 0,0-3-1 16,-1 4-3-16,8 1 1 0,-6-2-1 0,-2 2 0 0,1-1-1 15,1-1-5-15,-8 1 4 0,7 4-1 0,-6-4 2 0,5 7-1 16,-5-3 2-16,-1 3 2 0,1 1 0 15,0-1-2-15,-7 0-1 0,6 4-5 0,-6 0-3 16,0 0 2-16,6 4 1 0,-6-4 1 0,0 4 0 16,0-1 5-16,0 1 2 0,0 0-3 0,0-1-1 0,0 1 1 15,0 3 1-15,0-3 0 0,0 0 2 16,0-1 2-16,8 1 0 0,-8 1 0 0,6-3-2 0,-6 2-2 16,0 0 0-16,6 4 0 0,-6-5-3 0,7 1-1 0,-7-1 1 0,6 1 1 15,-6-1 4-15,0 1-2 0,7 0 3 16,-7 0 1-16,0-4-2 0,0 0-2 0,6 3-2 0,-6-3-2 15,0 0-2-15,0 3-8 16,0-3 2-16,-6 4 2 0,-1 0-9 0,1 0 9 0,-1-4 3 16,1 7 9-16,-8-7 3 0,8 4-2 15,0 3 10-15,-8-7-5 0,8 4-3 0,6-1 1 0,-7 2-5 0,1-2 4 16,6 0-2-16,0-3 3 16,-6 4 1-16,6 0 7 0,6-4 9 0,-6 4 2 0,6-1 3 0,1-3 1 15,6 4-2-15,-6-4-5 0,5 0-2 16,8 3-6-16,-7-3-1 0,0 0-3 0,6-3 6 0,-5 3-6 15,-8 0-7-15,8 0-3 0,-8 0-4 0,-6 0-5 0,6 3-8 0,-6-3-3 16,-6 4 3-16,0-1 1 16,-8 1-2-16,2 3-10 0,-8 0-13 0,0 2-12 0,1-2-7 15,5 0-4-15,-12 0 3 0,13 4 13 16,-6-3 14-16,0 3 18 0,-1-4 9 0,7 0 7 0,0 4 7 16,0-3 4-16,7-1 4 0,-2 0 3 0,8 4 8 0,0-4 17 15,8 0 10-15,-2 1 7 0,0 0 4 0,8-6 6 16,5 7-4-16,1-6-14 0,-1 1-11 0,7 0-10 0,0-4-6 15,-6 0-10-15,6-4-6 0,-1 4-6 16,2-4-3-16,-1 1-7 0,-6-1-1 0,-1-1-15 0,0 3-34 16,-6-2-71-16,1 0-118 15,-8 0-118-15,0 0-105 0,2 1-75 0,-2-1-38 16,-6 1 18-16,-6 3 77 0,6-4 87 0,-14 1 76 16,8-1 63-16,-1 0 56 0,-6 0 42 0,0 1 39 0,0 0 39 0,0-5 39 15,0 4 44-15,0 1 33 0,0-1 31 0,7-3 25 0,-8 3 21 16,8 0 17-16,-8 1 13 0,8-5 11 15,-7 5 14-15,7-1 12 0,-1 4 11 0,7-4 11 16,-6 4 17-16,-1-4 16 0,1 4 15 0,6 4 18 16,0-4 17-16,0 4 8 0,0-4-2 0,0 7-11 0,6 1-22 15,-6-1-33-15,7 0-38 0,-7 4-41 16,6 1-32-16,-6 2-30 0,7 0-23 0,-1 5-13 0,-6 3-7 16,7 4-6-16,-1-1-8 0,0 5-2 0,2-1 0 0,-8 4-2 0,6-4-2 15,0 0-2-15,-6 1 0 16,7-5-1-16,0 5 0 0,-7-5-5 0,0-3-3 0,6 0-1 15,-6 0 0-15,0 0 7 0,6-3-1 16,-6-1-2-16,0-3-1 0,0-1-4 0,7-3-1 16,-7 0-9-16,0-4-1 0,0 1 0 0,0-1 1 15,6-3-2-15,-6 0 0 0,0-1-4 0,0-3-9 0,0 4-32 16,0-4-57-16,0 0-80 0,0 0-96 16,0-4-98-16,0 1-84 0,-6 3-70 0,-1-8-39 0,7 1-33 15,-6-1 22-15,0-3 59 0,6 0 77 0,-7 1 90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19T08:53: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15408 5290 89 0,'-6'3'277'0,"0"1"33"0,6 1 36 0,0-3-62 16,0 2-53-16,0-4-27 0,6 3-11 16,0 2-2-16,2-1-4 0,4-1-6 0,8-3-11 15,-1 4-12-15,1-4-8 0,6 3-19 0,1-3-26 16,5 0-26-16,-7 0-20 0,1 0-16 0,7 0-17 0,-7-3-8 16,0 3-6-16,-6 0-6 0,-1-4-7 0,-5 4-4 0,-2-3-6 15,2 3-32-15,-14-4-50 16,6 4-66-16,-6-5-70 0,-6 2-73 0,6 3-61 0,-7-4-41 0,-6 2-44 15,7-3 15-15,-8 5 48 0,2-4 61 16</inkml:trace>
  <inkml:trace contextRef="#ctx0" brushRef="#br0">15656 5235 111 0,'-6'-4'287'0,"6"4"30"0,0 0 33 16,0 0-74-16,0 4-69 0,-7-4-42 0,7 3-28 15,0 1-19-15,-6 3-18 0,6 1-19 0,-6 0-17 0,-2 2-11 0,2 1-8 16,0 0-11-16,0 0-15 15,-2 4-9-15,-4-4-4 0,-1 3-1 0,6-3-3 0,-6 0 0 0,7 4 1 16,-8-4 10-16,2 0 17 16,-1 0 12-16,6 0 6 0,-6 0 7 0,-1-1 5 0,8-1-4 0,0 2-8 15,0-4 6-15,-1 0 4 16,7 0 3-16,-7 1-3 0,7-2 3 0,7-1 2 0,-7 2 0 0,7-3 9 16,-1-1 16-16,6 1 22 0,2-4 22 0,-1 4 15 0,7-4 8 15,0 0 7-15,-2 0-4 0,2-4-14 16,-1 4-16-16,1-4-20 0,0 1-19 0,-1 3-25 0,1-4-17 15,-8 0-12-15,8 4-15 0,-7-3-9 16,1-2-7-16,-2 5-8 0,-5-3-3 0,0 3-15 0,5 0-51 16,-12-3-96-16,7 3-102 0,-7 0-97 15,-7 0-86-15,7 3-66 0,-12-3-15 0,5 3 28 0,-6 2 20 16,-7-2 42-16,1 5 61 0,-1-1 63 16,-6 0 60-16</inkml:trace>
  <inkml:trace contextRef="#ctx0" brushRef="#br0">15422 5600 169 0,'-14'9'242'0,"2"-6"21"15,-2 1-39-15,8 3-38 0,6-3-24 0,0 0-3 0,0-4 4 0,14 3 6 16,-8 1 1-16,14-4-5 16,5 0-7-16,1 0-6 0,0 0-10 0,7 0-13 0,6-4-12 15,-7 1-17-15,8-1-16 0,-1 0-18 16,-7 1-19-16,1-1-13 0,-7 0-20 0,0 4-9 0,0-3-7 0,-7-1-10 16,-5 4-30-16,-8 0-47 0,7-5-57 0,-6 5-59 0,-7 0-62 15,6-2-50-15,1 2-37 0,-7 0-47 16,0-4 9-16,0 0 37 0,-7 0 48 0</inkml:trace>
  <inkml:trace contextRef="#ctx0" brushRef="#br0">15676 5418 233 0,'-6'-3'286'0,"6"-1"29"0,-7 4-35 15,7-4-71-15,0 4-47 0,-7 0-25 0,7 4-10 0,7 0-3 0,-7-1 4 16,7 4 11-16,-1 4 10 0,-6 1 13 15,6 2 6-15,8 1 5 0,-8 3 3 0,7 0 0 0,-7 4 2 16,8 0 0-16,-8 3 0 0,7 2 0 16,-6-5-13-16,-1 7-15 0,0-4-21 0,1-3-26 0,0 3-27 15,-1-2-31-15,1-1-19 16,-1-4-12-16,0 1-7 0,1-5-6 0,-7 1-2 0,7-4 2 0,-1 0-2 16,-6-4-4-16,0-3-21 0,6-1-59 0,-6 0-86 0,-6-3-91 15,6-3-86-15,-6 0-80 16,6-5-61-16,-7-3-23 0,0-3-20 0,1-1 30 0,0-3 53 0,-1 0 67 15,7-1 72-15</inkml:trace>
  <inkml:trace contextRef="#ctx0" brushRef="#br0">15949 5359 206 0,'7'0'277'0,"6"4"32"15,-6-4-16-15,-1 0-63 0,7 0-50 0,-6 0-30 0,-1 0-27 16,7 0-30-16,0 0-30 0,0 0-22 16,-7 0-13-16,8 0-7 0,-8 0-6 0,1 0-5 0,6 0-6 15,-13 0-4-15,6 0-6 0,-6 0-8 16,0 4-17-16,0-1-22 0,-6 1-27 0,-1 0-32 0,1-1-27 16,-1 5-18-16,-6-5-4 0,0 5 4 0,0-5 11 15,0 5 18-15,0-1 20 0,-7-4 22 0,8 5 21 16,-8-5 20-16,7 5 26 0,0-5 22 0,0 4 21 0,-1-3 18 0,2 4 18 15,-1-4 13-15,6 0 13 16,1-1 14-16,-1 4 19 0,7-3 17 0,7 0 15 0,-1-1 9 0,1-3 6 16,12 4-4-16,-5-4-13 0,11 0-16 15,-5 0-24-15,6 0-22 0,0-4-23 0,0 1-18 0,-7-1-19 16,8 0-13-16,-8 1-16 16,0-4-35-16,-5 3-48 0,-1-3-60 0,0 2-59 0,0-1-55 0,-7-2-46 15,8 0-32-15,-8 5-2 0,0-5 32 0,1 2 44 16</inkml:trace>
  <inkml:trace contextRef="#ctx0" brushRef="#br0">16151 5352 84 0,'-13'-4'222'16,"7"4"25"-16,0 0-22 0,-2 0-39 0,2 0-31 15,0 0-19-15,-7 0-12 0,6 4-17 0,1-1-15 16,-1 1-11-16,1 0-11 0,-8 3-10 0,8 1-10 0,-7-1-8 16,6 4-10-16,-12-4-12 0,13 5-7 0,-14-2-7 0,14-3-4 0,-8 4 2 15,8 0 5-15,-1-3 5 16,7 3 4-16,0 0 6 0,0-4 4 0,7 1 2 0,-1-2-1 0,1 2-3 15,6 0 3-15,0-1 5 16,0 0 0-16,0-3 1 0,0 4 0 0,6-5-3 0,-5 0-6 0,5 5-8 16,-6-4-5-16,0-1-4 15,1 1-3-15,-2-1-1 0,-5 4-4 0,-1-3-2 0,1 4-2 16,-7-2 1-16,-7 6-1 0,7-4-2 16,-13-1 0-16,7 4 3 0,-14-4 0 0,7 0 2 0,0 1-1 0,0-1 1 15,0-3 2-15,0 3 1 0,0-3 4 0,6-4-1 0,1 3 3 16,0 1 13-16,6-4 11 0,0 4 13 15,0-4 11-15,6 0 21 0,0 0 21 0,8 0 18 0,-2 4 20 16,8-4 21-16,0 0 17 0,-1 3 2 16,7-3-7-16,-6 0-25 0,-1 0-27 0,1 0-32 0,0 0-29 15,-1 0-25-15,-6 0-15 0,0 0-9 16,0 0-5-16,0 0-4 0,-7 0-7 0,1-3-57 0,0 3-87 16,-1-4-98-16,-6 4-100 0,7-8-90 15,-1 5-77-15,-6-5-42 0,6 1 21 0,-6-4 64 0,0 0 82 16,8 4 82-16</inkml:trace>
  <inkml:trace contextRef="#ctx0" brushRef="#br0">16379 5415 216 0,'-6'-8'266'0,"6"4"26"0,0 4-45 0,0-3-64 16,-7 3-48-16,7 0-31 0,-7 0-24 16,7 0-25-16,-6 0-20 0,0 0-10 0,0 3-9 0,-2-3-4 0,2 4-5 15,0-4-3-15,-1 0-1 0,1 0-3 0,6 4 0 0,-7-4-1 16,0 0 1-16,7 4-1 15,-6-4-1-15,6 3 2 0,0 4 14 0,0-3 18 0,0 3 19 0,0 5 22 16,0-1 21-16,0 3 21 16,0 1 7-16,0-1 4 0,6 5-8 0,-6-5 0 0,0 4-4 0,7 1-4 15,-7-5-4-15,7 5-7 16,-7-4-4-16,6-1-15 0,-6 1-14 0,7-1-19 0,-1-6-14 0,0 3-14 16,2-4-9-16,-8 1-10 0,6-5-6 0,-6-3-35 0,0 4-58 15,0-4-66-15,0-4-70 0,0 1-63 16,0-1-51-16,-6-4-16 0,6-3 11 0,0 4 25 0,0-4 35 15,-8-3 43-15,8 3 51 0,0 0 67 16,0 0 78-16,8 0 81 0,-8 3 63 0,0 0 53 0,6 1 36 16,0 0 15-16,0 0 8 0,1 3-3 15,0 0 2-15,6 1-3 0,-1 0-1 0,2 3-10 16,-2-5-23-16,8 5-29 0,0-3-26 0,-7 3-26 16,7-4-27-16,-8 1-32 0,8 3-37 0,-7-4-54 0,1 0-68 15,-2 4-61-15,8-3-56 0,-14-1-56 0,7 0-51 0,-7 1-5 16,-6-2 37-16,8 2 46 0</inkml:trace>
  <inkml:trace contextRef="#ctx0" brushRef="#br0">16536 5462 163 0,'-7'0'230'0,"0"0"11"0,1 0-38 15,-1 0-44-15,7 0-28 16,-6 0-13-16,6 4-3 0,-6 0 2 0,6-1 1 0,-7 1 9 16,7 3 9-16,0 4 2 0,0-1 1 0,0 2-1 15,7 3 4-15,-7 0 2 0,6-1 5 0,-6 4 6 16,6-3-3-16,-6 3 2 0,7-3-2 0,-1 0-9 0,1-1-17 0,0-3 5 15,5-4 12-15,-4 4-6 16,-2-3-4 0,6-4-4-16,2 3-2 0,-1-4-15 0,7-3-22 0,-8 0-16 0,8 0-22 0,-7-3-10 0,0-1-7 15,6-3-21-15,-5-1-14 0,-2 1-39 0,1-4-92 0,-6 0-113 16,0 0-113-16,5-3-102 0,-12-1-86 16,7-3-41-16,0 2-9 0,-1-1 43 0,0-1 73 0,1-1 85 15,0 4 81-15</inkml:trace>
  <inkml:trace contextRef="#ctx0" brushRef="#br0">16789 5440 242 0,'0'0'292'0,"0"0"38"0,0 0-38 0,0-4-54 16,7 4-39-16,6 0-24 0,0 0-19 0,7-4-22 15,6 4-22-15,6-3-13 0,-5 3-13 16,5-4-20-16,1 0-18 0,-1 4-13 0,-6-3-12 0,7 0-10 16,-7-1-7-16,-1 4-4 0,-5-4-1 0,0 4-2 0,-7-4 3 0,-1 4-2 15,-4 0 0-15,-2 0 1 0,0 0 0 16,1 0 0-16,0 4-1 0,-7-4 2 0,6 4 1 0,-6 0 2 15,0-1 2-15,6 0 3 16,-6 5 7-16,0-5 5 0,0 5 4 0,0 0 1 0,7-6 7 0,-7 7 3 16,0-6 2-16,0 5 13 15,0-1 9-15,0-4 4 0,0 5 5 0,0-1 17 0,0 0 6 0,0 4 9 16,0 0 3-16,0-3 7 0,0 2 3 16,0 1-4-16,0 1 9 0,0-2-11 0,0 1-7 0,0 1-10 15,-7-1-14-15,7 0-16 0,0-4-26 0,0 0-12 0,0 1-10 16,-6-1-5-16,6-4-3 0,0 1-3 15,0 0-2-15,-6-1-2 0,6 1 0 0,0-4 1 16,-7 0-3-16,7 4 1 0,-7-4 3 0,1 0-1 16,-8 0-2-16,8 0-24 0,-7-4-52 0,0 0-70 0,-6 1-70 15,5-1-66-15,2-3-61 0,-8 3-40 16,7-7-8-16,-7 4 12 0,8-4 14 0,-2 0-3 16,2-4-7-16,-1 0 24 0,-1 1 41 0,8-5 45 0</inkml:trace>
  <inkml:trace contextRef="#ctx0" brushRef="#br0">16972 5217 105 0,'0'3'217'16,"-6"-3"27"-16,6 4-25 16,-7 3-41-16,7-3-25 0,-7 3-11 0,7 4-6 0,-6-4-6 0,6 4-12 15,0-3-3-15,-7 3 3 0,7 1 2 0,0-3 8 16,0 7 1-16,-6-2 6 0,6-3 2 0,-6 7 5 15,-2-3 3-15,2 3-7 0,0 0-10 0,-7 1-19 0,6 0-19 16,-6-5-26-16,-7 4-21 0,8 1-18 16,-8-5-10-16,1 1-8 0,5-1-4 0,-5-2-2 0,0-2-1 15,5 1-3-15,-5-3-36 0,5-4-55 16,2-2-61-16,-1 3-65 0,6-1-64 0,-6-4-57 0,7-4-21 16,-8-1-10-16,8-1-23 0,-6-2 21 0,4-3 41 0,2 1 46 15</inkml:trace>
  <inkml:trace contextRef="#ctx0" brushRef="#br0">16666 5352 165 0,'13'-7'248'15,"0"3"29"-15,-7 0-31 0,8 1-41 0,-2-1-28 16,8 1-14-16,-7 3-12 0,0 0-15 0,6-4-24 0,-5 4-25 16,-1-3-22-16,-1 3-18 0,-5 0-21 0,6 0-29 15,-7 0-43-15,8 0-59 0,-8 0-62 0,-6 3-70 0,7 1-88 0,-7-4-32 16,6 7 10-16,-6-4 41 0</inkml:trace>
  <inkml:trace contextRef="#ctx0" brushRef="#br0">17004 5459 156 0,'14'11'302'16,"-1"-1"51"-16,-1-2 47 0,2 3-36 0,-2 0-36 0,8-4-19 16,-7 0-21-16,0-3-38 0,-6 3-55 15,-1-3-64-15,0-4-54 0,2 3-44 0,-2-3-74 0,0 0-100 16,1-3-121-16,-1-1-146 0,1-3-95 0,-1 0-43 0,7-4 27 15,1 3 74-15</inkml:trace>
  <inkml:trace contextRef="#ctx0" brushRef="#br0">17637 5302 112 0,'-8'-5'210'16,"8"1"10"-16,-6 1-48 0,0-1-53 0,6 0-38 0,-7 1-25 0,7 3-17 16,-6 0-8-16,6 0-6 15,-7 0 3-15,0 3 9 0,7 1 15 0,-6 0 15 0,0 3 11 0,6 0 8 16,-6 5 0-16,6-1 0 0,0-1-4 16,0 1-4-16,0 4 2 0,6 0-2 0,-6-1-2 0,6 5-1 15,0-5-1-15,-6 4 0 0,7 1-1 0,0-1 1 0,-7-3-1 16,6 3-3-16,1-3-8 0,-7-1-12 15,0-3-11-15,6 1-13 0,-6-5-13 0,6 0-6 0,-6 0-3 16,0-3-3-16,0 0-2 0,0-4-13 16,0 0-26-16,0 0-34 0,0 0-39 0,0-4-43 0,0 0-39 15,-6-3-29-15,0 0-6 0,-1-4 6 16,7 0 19-16,-6 0 27 0,6-4 32 0,-7 1 34 0,7-1 30 0,0 0 33 16,0 1 30-16,0-2 24 0,7 6 24 15,-1-1 23-15,1 0 20 0,5 4 20 0,8-4 18 16,0 7 13-16,-1-3 8 0,7 3 8 0,0 0 5 0,1 1-9 0,5-1-15 15,-6 4-17-15,0-4-19 0,0 4-22 16,-6 0-25-16,-7 0-18 0,0 0-11 0,-1 0-8 16,-4 0-21-16,-2 4-32 0,0 0-37 15,-6-1-38-15,-12 5-34 0,-2-5-27 0,2 5-5 0,-15-1 13 0,7 4 31 16,-6-4 38-16,-6 4 37 0,6-4 40 16,0 4 40-16,6-3 35 0,0 0 34 0,2-1 32 15,4 0 31-15,8-3 24 0,-1 3 23 0,7-3 19 0,0 2 14 0,7-1 11 16,6-2 4-16,0 1 1 15,-1 0 1-15,8-4-2 0,0 0-21 0,6 0-29 0,-7 0-32 0,1-4-36 16,-1 4-40-16,1-4-39 16,0 1-28-16,-1-2-59 0,-5-1-78 0,-2 2-80 15,2 0-87-15,-8 1-74 0,0-5-55 0,1 5-10 0,-1-4 16 16,-6 3 10-16,0-3 45 0,0 2 57 0,-6-1 54 0</inkml:trace>
  <inkml:trace contextRef="#ctx0" brushRef="#br0">17779 5378 25 0,'-12'-4'233'0,"-2"0"32"15,8 4 23-15,-7 0-35 0,7 0-28 0,-2 0-11 16,2 4-3-16,0 0 2 0,6 3 3 0,0 0 4 0,6 1 4 16,0 3 3-16,8 3 10 0,5-3 0 15,1 7-16-15,0-2-27 0,12 2-30 0,-6 4-34 0,7-4-35 0,-7 1-38 16,7 2-26-16,-8-3-15 16,1-4-10-16,0 6-1 0,-6-6-6 0,-1 1-2 0,1-4-4 15,-7 0-13-15,0 0-56 0,0-4-76 0,0-3-72 0,-6 3-72 16,-7-3-64-16,6-4-49 0,0 3-2 15,-6-6 24-15,0 3 28 0,0-4 14 0,-6-3 7 0,0-1 31 16,6 1 40-16,-7 0 40 0</inkml:trace>
  <inkml:trace contextRef="#ctx0" brushRef="#br0">18079 5616 51 0,'-6'-4'223'0,"-1"-3"28"16,0 2-5-16,7 3-30 0,-6-2-28 0,0 4-25 0,-1 0-17 16,1-4-14-16,-1 8-19 0,0-4-14 0,1 0-7 0,-8 4-1 15,2-2-5-15,-1 7-6 0,0-6-8 16,-6 1-16-16,-1 0-16 0,0-1-19 0,1 1-31 0,-1 0-51 0,0-4-69 15,1 0-72 32,-1-4-88-47,1 0-83 0,6-3-24 0,-7 0 20 0,14-4 52 0</inkml:trace>
  <inkml:trace contextRef="#ctx0" brushRef="#br0">17864 5378 91 0,'6'-4'271'0,"1"4"40"0,0 0 29 16,6 0-44-16,-7 0-49 0,8 0-37 0,-2 4-34 15,-6-4-37-15,8 0-43 0,-8 0-47 0,1 3-55 0,-1-3-64 16,8 0-74-16,-8 0-77 0,0-3-95 16,0 3-61-16,2 0-5 0,-2 0 33 0,7-4 57 15</inkml:trace>
  <inkml:trace contextRef="#ctx0" brushRef="#br0">18177 5411 175 0,'0'4'248'16,"6"-1"29"-16,-6 4-39 0,0-3-48 0,7-1-35 15,-7 1-23-15,0 0-24 0,0-1-28 0,0-3-29 16,6 5-24-16,-6-5-28 0,0 0-43 0,0 2-54 0,0-2-54 16,0 0-69-16,0 0-62 0,0-2-20 15,0-3 17-15,0 2 39 0</inkml:trace>
  <inkml:trace contextRef="#ctx0" brushRef="#br0">18288 5290 182 0,'0'0'272'0,"6"0"39"0,-6 3-16 0,0 6-32 0,6-3-18 16,1 6-14-16,-7-2-17 0,7 5-17 0,5-1-24 16,-5 5-29-16,-1-5-30 0,1 5-22 0,0 2-20 15,-1-3-21-15,0 2-23 0,2-2-10 16,-2 4-8-16,0-4-5 0,-6 1-4 0,0-5-2 0,7 0-1 16,-7 1-1-16,-7-5-15 0,7 2-36 0,0-1-49 0,-6-3-58 15,6-1-61-15,0-3-54 0,-6-4-36 16,-2 0-17-16,8 0-31 0,-6-8 13 0,0 5 38 0,6-5 43 0</inkml:trace>
  <inkml:trace contextRef="#ctx0" brushRef="#br0">18346 5502 185 0,'7'-7'284'0,"-1"0"40"15,0 3-15-15,2-3-33 0,-2 3-31 0,0 1-29 16,7-1-32-16,-6 0-35 0,-1 4-37 0,7-3-39 16,-7-2-34-16,2 1-27 0,4 2-40 0,2-6-60 0,-8 4-81 15,7-3-83-15,0-1-106 0,-6 2-47 0,5-2-3 0,-5 1 41 16,0-1 68-16</inkml:trace>
  <inkml:trace contextRef="#ctx0" brushRef="#br0">18639 5302 154 0,'0'-5'268'15,"0"5"33"-15,0 0-12 0,-6 0-55 0,6 0-50 16,-7 0-32-16,1 0-20 0,-1 5-19 0,0-5-17 0,1 2-14 16,0 2-10-16,-8-1-9 0,8 2-12 0,0-1-12 0,-8-1-6 0,8 1-1 15,-1-1 1-15,7 1 13 16,-6-1 16-16,6 1 18 0,0 0 13 0,0-4 12 0,6 3 11 0,1-3-1 15,-1 4-10-15,1-4-18 16,6 0-20-16,-7 3-21 0,8-3-19 0,-2 0-14 0,-5-3-12 0,6 3-29 16,0 0-32-16,-7 0-50 15,8-4-57-15,-8 1-57 0,8 3-48 0,-8-4-17 0,0 0-4 0,-6 4 26 16,7-3 41-16,-7-1 48 16,0 1 48-16,-7-1 41 0,1 1 34 0,0-1 31 0,-2 4 26 0,8-5 23 15,-6 2 19-15,0-1 17 0,6 4 13 0,0 0 12 0,-6 0 8 16,6 0 11-16,0 4 9 0,-8-4 10 15,8 8 8-15,0-4 6 0,0 3 3 0,0 0-5 16,8 0-9-16,-8 4-16 0,0 0-19 0,0 0-21 16,6 4-19-16,-6-4-18 0,0 4-13 0,0-1-8 0,6 0-5 15,-6 2-2-15,0-5-2 0,-6 3-3 16,6-3-1-16,0-1 0 0,-6 2 0 0,-2-5-5 0,2 1 0 16,6-5-12-16,-13 4-17 0,7-2-24 0,-1-5-15 15,-6 3-13-15,1-3-10 0,-2 0 1 0,1 0 11 16,0-3 19-16,0 3 15 0,-7-8 15 0,8 4 12 0,-2 1 10 15,1-1 9-15,1-3 11 0,5 3 20 16,-6 0 25-16,7 1 32 0,6-2 28 0,0 2 32 0,6 0 26 16,0-1 30-16,8 4 27 0,5-4 30 15,7 1 22-15,0 3-1 0,7-4-16 0,-1 4-33 0,1-4-44 0,-1 4-58 16,-6 0-49-16,7 0-30 16,-7 0-21-16,-7 0-11 0,1 0-10 0,-8 0-8 0,2 0-7 15,-1 0-4-15,-6 0-5 0,-1 4-35 0,-6 0-49 0,-6-1-61 0,-1 5-54 16,0-5-46-16,-13 5-31 15,8-1 0-15,-14-3 31 0,7 3 47 0,-7 0 53 0,-7 0 42 0,7 1 34 16,-7-1 33-16,7-3 20 16,-6 3 18-16,5 0 7 0,1-3 6 0,7-1 9 0,6 5 19 15,0-4 29-15,0 0 40 0,6-4 49 16,7 2 59-16,0 7 66 0,7-9 41 0,6 7 19 0,0-3-6 0,0-1-25 16,13 1-47-16,-7-4-56 0,8 4-53 0,-1-4-40 0,6 3-30 15,-5-3-20-15,-1 0-14 0,-1 0-15 16,-5 0-9-16,0 0-9 0,-1 0-4 0,1 0-7 0,-8-3-7 15,2 3-30-15,-2-4-81 0,-5 4-119 16,6-4-120-16,-6 4-104 0,-1-3-95 0,-6-1-54 0,6-3-1 0,-6 3 22 16,7-3 65-16,-7-1 81 15,7 0 84-15,-7 1 78 0</inkml:trace>
  <inkml:trace contextRef="#ctx0" brushRef="#br0">19082 5253 2 0,'7'-4'278'0,"-1"1"34"16,0-1 30-16,1 4-26 16,0 0-74-16,-1 0-60 0,-6 0-43 0,7 4-33 0,-7-4-28 0,0 3-30 15,6 1-24-15,-12 3-13 16,6-2-20-16,-7 1-32 0,-6 2-36 0,6-1-35 0,-12-3-29 16,6 3-25-16,-6 0-4 0,-1 0 12 0,6-2 25 0,-4 2 31 15,-2-3 27-15,7-1 25 0,7 1 25 0,-8-1 25 16,14 1 24-16,-6-4 19 0,6 0 23 0,6 4 22 0,-6-4 17 15,14 0 13-15,-2 0 12 0,8 0 6 16,-7 0-2-16,7 0-6 0,-1 0-9 0,1 0-8 0,-8 0-11 16,8 0-7-16,-7 0-8 0,0 0-9 15,0 3-6-15,0 1-10 0,0-1-6 0,-7 1-10 0,8 4-5 16,-14-1-6-16,6 0-6 0,-6 4-6 16,-6 0-8-16,6 4-4 0,-6-4-3 0,-8 3-2 0,1 2-2 15,7-5 1-15,-7 3-2 0,0-3 0 0,-1-4 0 0,8 4 0 16,-7-3-1-16,6-5-1 0,1 5 1 15,0-5-7-15,-1-3-20 0,7 0-25 0,0 0-31 0,0-3-29 16,0-1-31-16,0 0-19 0,7-3 2 16,5 0 16-16,-5-1 26 0,6 1 28 0,7 3 32 15,-7-3 24-15,6 3 22 0,-6 4 16 0,7-3 16 16,-1 3 17-16,-6 0 19 0,0 0 14 0,1 3 13 0,-2 1 9 16,2 0 4-16,-8 3-1 0,0-3-3 15,1-1-5-15,-1 5-2 0,-6-1-7 0,0 0-5 0,0 1 0 0,-6-1 5 16,-1 1 11-16,1-2 12 0,0 6 18 0,-8-5 8 0,2 3-3 15,-2-2-13-15,1 0-18 16,0-1-25-16,-6-3-26 0,13 3-21 0,-8-3-20 0,1-1-51 0,7-3-75 16,-7 0-86-16,6-3-98 15,1-1-89-15,-1-3-89 0,0-4-37 0,7-1 28 0,7 1 63 0,-7-7 84 16</inkml:trace>
  <inkml:trace contextRef="#ctx0" brushRef="#br0">19414 5293 79 0,'20'-3'276'0,"0"3"28"0,6-4 38 16,-7 4-40-16,7 0-50 0,-6 0-22 0,5 0-10 16,1 0-17-16,-6 0-32 0,6 0-44 0,-13 0-43 0,7 0-37 15,-8 0-26-15,-5 0-16 0,0 0-33 16,-1 0-45-16,-6 4-56 0,-6-4-59 0,-8 3-52 0,2 1-40 0,-8 3-22 16,-6-3-15-16,1 4-6 0,-2-1 27 15,1 0 37-15,-6-3 38 0</inkml:trace>
  <inkml:trace contextRef="#ctx0" brushRef="#br0">19381 5370 147 0,'-6'4'253'0,"6"0"37"15,0-1-10-15,6 1-25 16,2 0-17-16,11-1 3 31,-6 1 5-31,12-4 9 0,2 4 2 0,5-4-3 0,-6 3-18 0,7-3-31 0,-1-3-36 0,1 3-40 0,-7 0-46 0,0-4-58 0,-6 4-78 0,-1-4-80 16,-5 1-86-16,-2 3-82 0,2-4-72 16,-8 0-49-16,0 4-23 0,7-3-6 0,-13 3 40 15,0 0 59-15,0 0 64 0</inkml:trace>
  <inkml:trace contextRef="#ctx0" brushRef="#br0">19577 5370 171 0,'-7'4'235'0,"-6"-4"17"0,13 0-31 15,-6 4-34-15,0-4-18 0,6 0-10 0,-7 3-7 16,7-3-11-16,0 4-12 0,0 0-14 0,0-1-16 0,0 5-14 16,7-5-16-16,-7 9-12 0,6-6-9 15,0 5-9-15,1 5 5 0,-1-2 5 0,1 1 7 0,0 3 6 16,-1-3 2-16,0 3-1 0,2-4-11 0,4 5-6 0,-12-5-10 15,6 1-11-15,1 0-12 0,-7-4 0 16,7 0-6-16,-7 0-6 0,0-4-4 0,0 0-18 0,0 1-32 16,0-5-52-16,-7 1-45 0,7 0-45 15,0-4-36-15,-7 0-24 0,1-4-6 0,0 0 7 16,0-3 2-16,-2 0-8 0,8 0-4 0,-12-1 17 16,5-3 27-16</inkml:trace>
  <inkml:trace contextRef="#ctx0" brushRef="#br0">19486 5491 114 0,'-6'-3'230'0,"6"3"28"0,-7 3-28 0,0 1-37 0,-5 0-31 16,4-1-17-16,8 0-12 0,-6 5-16 16,0 0-18-16,-1-1-20 0,1 0-15 0,-1-3-18 0,1 4-11 15,-1-5-10-15,7 0-10 16,0 1-7-16,0 0-2 0,0-4-2 0,0 0 3 0,0 4 4 16,0-4 9-16,0 0 10 0,7 0 15 0,6 0 21 0,0 0 27 15,7 0 31-15,-1 0 23 0,0 0 16 0,8 0 10 16,-8 0-2-16,7 0-16 0,0-4-31 0,0 4-33 0,0 0-30 15,-7-4-33-15,1 0-35 0,0 1-58 16,-7 0-67-16,7-5-69 0,-8-3-66 0,8 4-59 0,-7-4-38 16,0 0-5-16,0 0 13 0,-1-4 14 15,8 4 16-15,-6-1 37 0,-8-2 39 0</inkml:trace>
  <inkml:trace contextRef="#ctx0" brushRef="#br0">19870 5327 102 0,'0'-7'210'0,"-6"-2"6"0,6 2-24 16,0 5-30-16,-7-3-19 0,7 1-12 0,0 4-7 0,-6-3-12 15,6 3-10-15,0 0-12 0,0 0-9 0,0 0-7 0,0 0-6 0,0 3-3 16,0 1-6-16,0 1-9 16,0-3-11-16,0 2-10 0,0-1-9 0,0 2-8 0,0-5-7 15,0 4-1-15,6-4-2 0,-6 3 0 16,0-3 1-16,0 4-1 0,7-4 1 0,-7 0 1 0,6 3-2 0,0-3 1 16,2 0-2-16,-8 4 0 0,6-4-1 0,0 0 1 0,0 0-1 15,1 3 0-15,-7-3 0 0,7 0 0 16,-7 4 0-16,0-4-1 0,0 0-3 0,0 4-2 0,0-1 2 15,-7 1-2-15,0-4 2 0,1 7 1 16,-6-3-1-16,4 0 4 0,-4-1-3 0,-1 1 2 0,-1 0-2 16,8-1 1-16,-8 1 2 0,8 0 0 15,0-1 1-15,6 1 1 0,-6-4 1 0,6 4 1 16,0-1 0-16,0 1-1 0,6-4 0 0,0 4 3 16,0 0 4-16,2-4 4 0,-2 3 5 0,7-3 0 0,0 3 1 15,-6-3-3-15,-1 0-3 0,0 0-7 0,2 0-3 0,-2 0-2 16,-6 4-2-16,6-4 0 0,-6 0-2 15,0 0 0-15,0 4 0 0,-6-1-1 0,0 1 1 0,-2 3 0 16,2-2 1-16,0-3 0 0,-7 7-1 16,6-6-1-16,0 5 2 0,1-5 1 0,0 1 0 0,-2-1 0 15,2 1-1-15,0 0 3 0,6 3-1 16,-6-3 2-16,6-1 7 0,0 0 16 0,0 2 16 0,0 2 12 16,6-3 12-16,-6 3 4 0,6 0 0 0,0 0-1 15,2 1 3-15,-2-1 11 0,0 1 18 0,-6-1 32 16,7 3 41-16,0-6 49 0,-1 4 38 0,-6-4 18 0,7-2-2 0,-1-2-22 15,0 0-44-15,8 0-59 16,-2-2-60-16,2-6-42 0,-1 0-37 0,0 1-70 0,6-3-117 0,-5-2-123 16,-2-2-117-16,8 3-106 15,-7-4-83-15,-1 1-40 0,2-5 16 0,6 5 71 0,-7-2 92 0,-1-2 93 16</inkml:trace>
  <inkml:trace contextRef="#ctx0" brushRef="#br0">20267 5297 138 0,'-6'5'229'0,"6"-5"22"0,-6 2-32 0,-2 2-46 16,-4-1-29-16,5 2-18 0,1 2-12 16,-1-3-11-16,-6 3-12 0,13-4-13 0,-6 5-8 15,0-5-7-15,6 1-1 0,0 3 0 0,-8 1-1 16,8-1-1-16,0 0 2 0,8 1 5 0,-8-1 3 0,0 4 3 16,6 0 5-16,-6 0 8 0,6 0 13 15,-6-1 7-15,7 6 4 0,-7-5 3 0,6 3-9 0,-6-3-2 16,7 0-12-16,-7 0-11 0,6-3-11 0,-6-1-16 15,0 1-5-15,7-5-14 0,-7 0 8 0,6 1-1 16,-6-4 0-16,6 0-2 0,2 0-6 0,-2-7-8 0,0 4-33 16,1-9-37-16,6 5-33 0,-7-4-33 15,7-4-25-15,-6 4-17 0,6-3 3 0,0-1 18 16,-6 1 28-16,12-2 30 0,-6 2 29 0,0-1 20 16,1 1 13-16,5 3 23 0,-6 0 25 0,-7 3 31 0,7 1 25 15,-7 3 28-15,8 4 19 0,-8 0 12 0,1 0-3 0,0 4-15 0,-1 3-20 16,0-3-24-16,1 7-19 15,-7-4-23-15,0 8-17 0,6-4-11 0,-6 0-6 0,-6 3-2 0,6-3-4 16,0 5-4-16,-7-5-3 16,7-1-1-16,0 1-2 0,0-3-3 0,-6-2 1 0,6 2-1 0,0-4-15 15,0 0-46-15,-6-4-62 16,6 0-63-16,0 0-64 0,-7-8-62 0,7 5-45 0,-7-5-12 0,1 1 14 16,0-4 18-16,-2 0 12 0,8 0 8 0,-6-1 29 0,0-2 40 15,-1-1 38-15</inkml:trace>
  <inkml:trace contextRef="#ctx0" brushRef="#br0">20385 5308 179 0,'0'-15'234'0,"0"1"8"0,0 3-24 16,0 0-27-16,6 3-17 0,0 1-13 0,2 0-10 0,4 0-5 16,-5 3-4-16,12-3 0 0,-6 7 14 15,7-4 18-15,0 4 6 0,-1 0-6 0,1 0-15 0,-1 0-20 16,0 0-25-16,1 0-26 0,-1 0-14 16,-5 4-15-16,5-4-10 0,-6 0-8 0,-6 3-13 0,5-3-12 15,-4 4-8-15,-2 0-3 0,0-4-1 0,0 3-3 0,1 4-2 16,-7-3-1-16,0 3 0 0,0-3 1 15,0 8 0-15,0-6 1 0,0 2 2 0,0 3 9 0,7 1 19 16,-7-3 11-16,0 3 8 0,0 2 4 16,0 1 0-16,6-4-11 0,-6 4-16 0,0-4-12 0,0 3-7 15,0 1-4-15,7-4 3 0,-7 0-1 0,0-1-3 16,0 2-1-16,0-4-1 0,0-1-10 0,0 0-10 16,-7 0-34-16,7-3-51 0,0 0-50 0,0-1-48 0,-6-3-41 0,6 3-34 15,-7-3-4-15,0-3 9 16,1 3 10-16,-6-3 15 0,4-1 16 0,-4-3 16 0,-1-1 7 15,-1 1 5-15,-4 0-2 0,4 0-1 16,-6-4 10-16,1 3 17 0</inkml:trace>
  <inkml:trace contextRef="#ctx0" brushRef="#br0">20489 5396 29 0,'-13'-7'195'15,"7"-1"29"-15,6 5 5 0,0-5-11 0,0 5-12 0,6-1-3 0,0 0-6 16,1 4-6-16,0-4-8 0,5 4-18 16,1-3-23-16,1 3-28 0,-8 0-27 0,7 0-26 0,0-4-24 15,-7 4-19-15,1 0-25 0,-1 0-38 0,-6 0-43 0,7 0-48 16,-7 0-42-16,-7 4-38 15,1-4-20-15,-1 3 4 0,1 1 19 0,-7 0 36 0,0 0 37 16,0-1 37-16,0 1 40 0,0 0 40 0,7-1 37 16,-1 1 32-16,0 0 29 0,1-4 28 0,0 3 21 0,6 1 15 0,6 0 13 15,-6-4 8-15,6 3 4 16,1-3 3-16,0 4-3 0,5-4-2 0,1 0-3 0,1 0-4 16,-2 0-17-16,8 0-20 0,-7 0-22 15,7 0-25-15,-8 0-24 0,8-4-24 0,-7 4-13 0,-6 0-9 0,6-3-7 16,-7 3-26-16,0 0-41 0,2 0-48 0,-8 0-48 15,0 0-48-15,0 0-37 0,-8 3-14 16,2 1 2-16,0 0 9 31,-7 0 3-31,6-1-8 0,-6 0 5 0,7 1 18 0,-8 0 26 0</inkml:trace>
  <inkml:trace contextRef="#ctx0" brushRef="#br0">20573 5459 114 0,'0'3'209'0,"7"1"7"16,-7 0-20-16,6-1-20 0,1 1-10 0,0-1-1 0,-1 1 7 15,0 0 4-15,8-4 10 0,-8 3 9 0,7-3 11 0,7 4 11 16,-8-4 14-16,2 0 12 0,5-4-4 15,1 4-21-15,-7-3-29 0,6 3-35 0,-5-4-42 0,5 4-48 16,-13-4-37-16,8 4-39 0,-8 0-71 16,0-3-82-16,2 3-87 0,-8 0-77 0,0 0-66 15,0 0-49-15,-8 3-13 0,2-3-5 0,-7 4 39 16,6 0 57-16,-6-1 59 0</inkml:trace>
  <inkml:trace contextRef="#ctx0" brushRef="#br0">20007 5631 137 0,'-7'3'288'16,"7"-3"36"-16,0 0 26 0,14-3-53 15,4 3-39-15,2-4-15 0,7 4 3 0,5-4 9 0,7 4 25 16,7-3 38-16,-1 3 32 16,7-4 10-16,1 4-6 0,6 0-16 0,-2 0-46 0,2 0-63 0,-7 0-65 15,-5 4-44-15,4-4-31 0,-12 3-24 0,1-3-20 0,-2 4-19 16,-5-4-10-16,-1 4-7 15,1-4-4-15,-7 3-3 0,0-3-1 0,-6 0 0 0,-1 0-3 0,-5 4-1 16,-2-4-1-16,1 0-3 0,1 0-21 16,-8 0-41-16,0-4-86 0,-6 4-126 0,6 0-127 0,-6 0-121 15,0 0-101-15,8-3-106 0,-8-1 4 16,-8 0 83-16,8 4 105 0,0-7 111 0</inkml:trace>
  <inkml:trace contextRef="#ctx0" brushRef="#br0">21577 5627 223 0,'-7'7'358'0,"0"-3"49"0,1-4 44 15,6 0-63-15,-6 0-38 0,-1-4-25 16,0 1-25-16,1-5-23 0,6 1-26 0,-7-4-25 15,7 0-22-15,0-4-24 0,0-3-18 0,0-4-20 16,0 4-21-16,0-8-35 0,0 1-21 0,7-2-9 0,-1 2 0 16,1-1 6-16,0 1 9 0,-1-1 13 15,0 1-7-15,1 6-8 0,0-3-6 0,-1 4-6 0,0 3 0 16,1 4-6-16,-1 0-6 0,-6 0-3 16,7 7-10-16,-7-3-6 0,7 4-8 0,-7 3-4 0,6-4-6 15,-6 8-4-15,6-4 2 0,2 0-2 0,-2 3-3 0,0 4-2 0,0-3 1 16,1 4-2-16,0-1-2 15,6 0 2-15,-7 4 0 0,0 0-1 0,8 1 1 0,-8-2 1 0,0 5-1 16,1-1 1-16,0 5-1 16,6-1 0-16,-7 0 2 0,1 1 1 0,0 3 2 0,-1-1-1 0,0 1 0 15,1 1 3-15,6-5-1 0,-7 3 1 16,1-2 2-16,-1-1-4 0,1 1 0 0,0-5-3 0,-1 5-3 16,-6-8-4-16,6 4-4 0,-6-4 1 0,0-4 0 15,7 0 3-15,-7 0-1 0,0-3-3 0,-7 0-6 16,7-1-7-16,-6-3-7 0,6 0-16 0,-13 0-15 0,0 0-17 0,0-3-12 15,0-1-6-15,-6 0 7 16,-1-3 7-16,0 0 17 31,1 0 22-31,-7-1 18 16,6-3 19-16,7-1 5 0,-7 6 9 0,8-6 17 0,-2 2 22 0,1-1 22 0,7 3 20 0,6-3 17 0,0 4 10 0,0 0-7 0,6 3-7 0,1-3-12 16,6 3-18-16,6-4-12 0,-5 5-10 0,5 0-9 0,-6-1-11 0,6 0-10 15,1 4-6-15,-7-3-12 0,7 3-3 0,-7-4-9 0,0 0-28 16,0 4-68-16,-6-3-129 15,-1 3-135-15,7 0-134 0,-7-4-118 0,1 1-85 0,0-1-58 16,-1 0 66-16,7 4 103 0,-6-3 116 16,5-2 115-16</inkml:trace>
  <inkml:trace contextRef="#ctx0" brushRef="#br0">21987 5334 191 0,'0'-4'312'16,"0"1"39"-16,-6-4 25 0,6 3-43 0,0 4-20 0,0-5 10 0,0 2 25 15,0 3 24-15,0 0 17 16,0-4-7-16,6 4-33 0,-6 0-50 0,6 0-52 0,0 0-50 16,2 4-55-16,-2-1-42 0,0 2-21 15,1 2-15-15,6 0-9 0,0 0-9 0,-1 4-7 0,8 0-2 16,0 4-9-16,-1 0-7 0,1-1-3 16,6 4-4-16,-7-3-4 0,1 3-3 0,0-2-2 0,-7 2 2 15,7-4-1-15,-2 5-6 0,2-5 3 0,-7-2-4 0,7 2 0 16,-7-3-1-16,0-1-4 0,0-2 0 15,-6 0-2-15,-1-6 1 0,7 3-1 0,-13-1-5 16,6-1-26-16,-6-3-68 0,7 4-110 0,-7-4-111 16,0-4-108-16,-7 4-96 0,7-3-63 0,-6-6-14 0,6 7 20 15,-6-6 33-15,-1 0 67 0,7-2 78 16,-6-1 80-16</inkml:trace>
  <inkml:trace contextRef="#ctx0" brushRef="#br0">22312 5293 189 0,'-13'-11'272'0,"7"4"34"16,0 0-23-16,-2 4-50 0,8-2-31 0,-6 2-18 0,0 3-9 16,6 0-4-16,-6 3-2 0,-1 2 3 15,0 1 4-15,1 2 8 0,-7 3 0 0,7 1 4 0,-8 2-2 16,1-3-2-16,0 3-4 0,0 4-18 16,-7 1-14-16,8-5-27 0,-8 9-23 0,1-6-28 0,-1 1-24 15,-6 5-18-15,6-5-6 0,1 1-8 0,-1-1-9 0,0-4-2 0,8 1-4 16,-8-4-3-16,7 0-6 15,1 0-18-15,-2-3-74 0,8-6-98 0,-7 7-107 0,6-9-104 16,0 0-95-16,1 0-84 0,0-9-10 16,6 3 54-16,6-2 83 0,0 1 93 0</inkml:trace>
  <inkml:trace contextRef="#ctx0" brushRef="#br0">22254 5415 175 0,'25'-4'325'16,"2"0"47"-16,-7 0 37 0,6 4-44 0,6-3-30 0,-6 3-6 0,1 0 4 15,-2 0 11-15,7-4 6 16,-5 4-16-16,-1 0-33 0,-6 0-48 0,-1-4-49 0,0 4-60 0,-6-3-58 16,-6 3-51-16,6 0-72 15,-7 0-96-15,-6 0-101 0,8 0-87 0,-16 0-79 0,8 3-62 0,-6-3-14 16,-7 4 29-16,0-4 38 16,0 4 19-16,-7-1 9 0,1 1 32 0,6 4 41 0,-13-5 45 0</inkml:trace>
  <inkml:trace contextRef="#ctx0" brushRef="#br0">22319 5466 162 0,'-7'4'274'0,"1"3"36"0,-1-4-8 0,1 1-35 0,6 0-25 16,6-4-13-16,1 3-12 16,-1 1-16-16,8-4-29 0,-2 0-37 0,8 0-38 0,6-4-32 15,-7 4-29-15,7-3-18 0,1-1-15 16,-8 0-25-16,0 1-38 0,8-1-44 0,-14 1-51 16,6-1-54-16,1 0-47 0,-7 4-37 0,0-3-34 0,0-2-22 0,0 1 16 0,6 2 34 15,-5-3 44-15</inkml:trace>
  <inkml:trace contextRef="#ctx0" brushRef="#br0">22833 5407 75 0,'0'0'257'0,"-6"0"30"0,6 0 18 0,-7 4-41 0,1 0-29 0,0-4-9 0,-1 3-5 0,0 4-3 0,-5-3-1 0,4 3-2 0,8-3 1 0,0 4 2 16,0-2 0-16,0 2 1 0,8 3-17 0,-2-4-19 0,0 1-24 0,8-1-20 15,-2 0-18-15,1 1-18 0,7-5-12 0,-7 1-14 0,6 0-22 16,-5-1-19-16,-1-3-12 0,7 0-10 15,-8 0-2-15,8-3-6 0,-7-1 1 0,-1 0-1 0,2 1-1 0,-2-5-1 16,2 1-4-16,-8 0 2 16,7 3-1-16,-6-7 2 0,-7 4-3 0,7 3-1 0,-7-4 13 15,0 2 7-15,0-2 10 0,0 4 4 16,0-3 8-16,-7 3 12 0,0 0-7 0,1-2-9 0,-7 2-10 16,-1 0-8-16,2 0-10 0,-8 1-8 15,1 3-6-15,-7-4-6 0,6 4-55 0,1-4-108 0,-1 4-122 16,-6 0-126-16,6 4-123 0,1-4-129 0,6 4-47 0,0-4 55 15,-1 3 94-15,14-3 115 0,0 0 115 16</inkml:trace>
  <inkml:trace contextRef="#ctx0" brushRef="#br0">23387 5213 82 0,'-7'0'258'15,"1"0"33"-15,0 0 9 0,6 0-34 0,-7 0-24 0,14 0-10 0,-7 0 3 16,12 0 14-16,-5 4 20 15,13-4 30-15,-8 0 34 0,14 3 26 0,1-3 10 0,-1 0-13 0,6 0-33 16,1 0-55-16,6 0-71 16,-7-3-57-16,1 3-51 0,6-4-35 0,-12 0-26 0,-2 0-17 0,1 4-17 15,-6-3-49-15,-7 3-98 16,0-4-123-16,0 4-123 0,-13 0-116 0,0 0-96 0,0-3-64 0,-7 3-7 16,-5 0 71-16,-2 3 92 0,-6-3 106 0,8 4 96 0</inkml:trace>
  <inkml:trace contextRef="#ctx0" brushRef="#br0">23648 5139 189 0,'0'-3'305'0,"0"-1"35"0,0 4 17 0,6 0-54 0,-6 0-34 0,0 4-8 0,6-1 5 0,-6 5 5 0,7 3-5 0,-7 1-20 0,0 2-29 0,0 0-37 0,-7 5-36 0,1-1-35 0,-7 0-35 0,0 0-28 0,0 1-22 15,-7-1-12-15,8 1-7 0,-15-1-2 0,8 0 1 16,0 0 0-16,-1-3 0 0,0 0-3 15,7-1-2-15,1-7-1 0,-2 4-6 0,8-4-3 0,-1-3 1 0,0 1-35 16,1-2-43-16,6 1-46 0,0-4-37 16,6 0-23-16,-6 0-12 0,7 0 28 15,6 0 43-15,1 4 43 0,-2-4 41 0,1 3 26 0,0 4 21 16,0-3 14-16,1 3 10 0,-8 4 9 0,7-3 9 16,-13 3 2-16,6 0 2 0,-6-1-3 0,0-2-5 0,0 3-8 0,0 0-7 15,-6-1-4-15,6 2-7 16,-7-6-6-16,1 3-4 0,0-2-1 0,-2 0-8 0,8-3-24 15,-6 3-37-15,0-7-52 0,-1 4-57 0,1-4-55 16,6-4-49-16,0 1-41 0,0-1-50 0,0-3 2 0,0-1 36 16,6 1 43-16</inkml:trace>
  <inkml:trace contextRef="#ctx0" brushRef="#br0">23667 5385 105 0,'13'-4'269'0,"0"1"29"16,-6-1 3-16,6 0-49 15,-7 1-48-15,0 3-31 0,2 0-22 0,-2-4-14 0,0 4-15 16,1 0-17-16,-1 0-16 0,1 0-12 16,-7 0-4-16,0 0 0 0,6 0 0 0,-6 4 8 0,7-4 10 15,-1 0 11-15,-6 3 8 0,6 1 2 16,2-4 5-16,-8 4 3 0,6-1-1 0,-6 1-1 0,0 0 0 16,6 3 1-16,-6-3 0 0,0 3-7 0,7 1-10 0,-7-2-9 0,0 2 0 15,7-1-3-15,-7 5-6 16,0-6 5-16,6 6 1 0,-6-1 2 0,0 0-6 0,0 0-8 0,0 0-2 15,0 3-10-15,0-3-1 16,0 1-6-16,0 2-4 0,0-3-6 0,0-1-15 0,0 2-8 0,0-1-5 16,0 0-5-16,0 0-9 15,6 0-3-15,-6 0 1 0,0-4-1 0,0 4-4 0,0-4-1 0,0 1-1 16,0-5 1-16,0 5 1 16,0-4-4-16,0-1-3 0,0 1 0 0,0-1-1 0,0-3 2 0,0 4 0 15,-6-4-1-15,6 0-10 0,-6 0-42 0,-1-4-78 0,-6 1-101 16,-1-1-97-16,2 1-79 0,-1-5-49 15,0-3-14-15,0 4 34 0,-7-8 59 0,7 4 61 0,-7-3 55 16,8 3 45-16,-8-4 44 0,7 0 40 16,0 0 41-16,0 1 36 0,0 0 33 0,6-1 29 15,1 0 27-15,6 3 25 0,-6 2 20 0,12-1 18 16,-6 4 15-16,6 0 14 0,1-1 11 0,0 5 3 0,-1-2 4 0,0 1-4 16,7 4-6-16,-6-2-14 0,0 4-16 15,-1-2-17-15,0 0-18 0,1 4-13 0,-7 1-15 16,7-2-10-16,-7 5-5 0,0-1-5 0,0 0 2 0,-7-3 9 15,7 3 11-15,0 0 13 0,0 1 16 0,-7-5 15 16,7 5 13-16,0-5 12 0,0 1 10 0,0 0 7 16,7-1 2-16,-7 1-2 0,7-4-11 15,-1 3-18-15,0-3-20 0,1 0-28 0,6-3-46 0,-6 3-77 16,5-4-91-16,-4-3-101 0,4 0-102 16,1-1-99-16,0-3-93 0,6 0 0 0,-5 4 47 0,6-7 79 15,-1 3 92-15</inkml:trace>
  <inkml:trace contextRef="#ctx0" brushRef="#br0">24240 5220 9 0,'0'-11'248'0,"6"4"23"16,2 0 27-16,4-1-41 0,-5 5-49 0,-1-5-21 0,8 5-6 16,-8-6-5-16,0 9-8 0,0-3-16 0,2 0-20 0,-8 3-16 15,6 0-6-15,-6 3 0 0,6-3 8 16,-6 9 17-16,0-6 17 0,0 4 18 0,0 0 16 0,0 4 10 15,0 0-1-15,0 0-17 0,7 0-14 16,-7 0-23-16,0 0-27 0,6 4-27 0,-6-1-6 0,7 1-6 31,0-1-12-31,-7 2-5 0,6 2-3 0,-6-4 2 0,6 5-12 0,1-1-3 0,-7 4-3 0,7-4 0 0,-7 0 0 16,0 5-5-16,0-5-4 16,0 0-9-16,0-3-5 0,6 4-6 0,-6-9-7 0,0 5-3 15,0-5 0-15,6 2 0 0,-6-1-4 0,0 0 1 0,0-4-4 0,0-3 4 16,7 3-10-16,-7-3-14 15,0-4-65-15,-7 4-93 0,7-4-94 0,-6 0-89 0,0 0-73 0,-1-4-59 16,0 0 2-16,1-3 36 16,0 0 43-16,-8-4 24 0,8 2 3 0,-7-5 31 0,7 3 43 0,-8-3 46 15</inkml:trace>
  <inkml:trace contextRef="#ctx0" brushRef="#br0">24096 5374 155 0,'0'-4'289'0,"8"1"38"0,-2 3 10 0,7-4-38 0,0 4-26 0,6 0-10 15,-5 0-1-15,5-4 0 16,1 4-7-16,0 0-25 0,-2-4-35 0,-4 4-36 0,-1 0-40 16,0-3-43-16,-6 3-64 0,-1 0-74 15,0 0-78-15,-6-4-82 0,0 4-78 0,0 0-63 0,-6 0-33 16,0 0-20-16,-1 0-15 0,-6 0 32 16,0 4 54-16,7-1 57 0</inkml:trace>
  <inkml:trace contextRef="#ctx0" brushRef="#br0">24181 5389 25 0,'0'0'250'15,"0"0"34"-15,0 3 13 0,7-3-34 0,0 0-40 0,-7 0-31 0,6 0-21 16,1 0-20-16,-1 0-19 16,0 0-27-16,2 0-28 0,-2 0-24 0,-6 0-25 0,6 0-32 0,-6 0-42 15,0 0-47-15,0 0-52 16,0 0-46-16,-6 0-43 0,0 4-37 0,-2 0-36 0,2-1-1 0,-7 1 26 16,7 4 32-16</inkml:trace>
  <inkml:trace contextRef="#ctx0" brushRef="#br0">24143 5466 113 0,'0'7'279'0,"0"0"43"0,0 1 19 0,6-5-27 0,0 5-23 0,1-5-6 15,0 0 5-15,-1 2 17 16,0-5 13-16,1 3-2 0,0-3-7 0,-1 0-27 0,7-3-50 16,1-2-53-16,-2 2-65 0,2-4-90 15,-2-4-119-15,1 0-114 0,7 0-96 0,-8-1-98 0,2-2-70 16,5-1-27-16,-5 1 2 0,-2 3 1 16,2-4 46-16,-2 1 64 0,2-1 65 0</inkml:trace>
  <inkml:trace contextRef="#ctx0" brushRef="#br0">24520 5198 28 0,'0'-7'249'0,"0"0"23"16,0-1 18-16,0 5-53 0,0 0-53 0,0-3-30 16,0 3-17-16,0 3-8 0,0-3-8 0,0 3-4 15,0 0-5-15,0 3 7 0,0 0 7 16,0 3 13-16,6 0 8 0,-6 2 9 0,0 3 4 0,0 3 1 16,0 1 0-16,0-1-6 0,0 5-8 0,8-1-8 0,-8 4-8 0,0 1-7 15,0 2-5-15,6 0 3 16,-6 1 5-16,0 3-1 0,0 5 5 0,0-5-5 0,0 4-12 0,-6-1-14 15,6 1-12-15,0 4-12 16,0-4-14-16,0 4-7 0,0-1-7 0,6-2-8 0,-6-2-7 0,6-2-6 16,1-1-7-16,-1-4-5 15,1-2-5-15,-1-5 2 0,1 0-4 0,-1-3-5 0,1-1-3 0,0-3-3 16,-1 0 0-16,0-3-4 16,-6-5 0-16,7 1 0 0,-7 0 3 0,7-1-16 0,-7-3-46 0,0 0-76 15,0-3-110-15,0-5-109 0,6 1-106 0,-6-3-85 0,0-6-45 16,6-2-11-16,-6 0 12 0,7-4 58 15,-7-5 78-15,0 2 86 0,6-4 83 0</inkml:trace>
  <inkml:trace contextRef="#ctx0" brushRef="#br0">24644 5311 16 0,'6'-3'278'0,"1"-3"41"16,6 1 41-16,-7 1-20 0,8 1-51 0,-1-1-30 0,0 0-28 15,0 1-28-15,-1 3-35 16,2-4-41-16,-1 0-43 0,-7 4-39 0,1-3-26 0,-1 3-33 0,1 0-42 16,-1 0-50-16,-6 0-51 15,0 0-52-15,-6 0-48 0,-1 0-20 0,-6 3-9 0,0-3-5 0,1 4-12 16,-2 0 18-16,8-1 33 16,-7 5 33-16</inkml:trace>
  <inkml:trace contextRef="#ctx0" brushRef="#br0">24631 5327 160 0,'-6'7'224'0,"-1"-4"4"16,0 1-26-16,1 0-24 0,6-1-15 15,0 1-10-15,6-1-6 0,-6-3-5 0,7 0-7 16,0 4-18-16,5-4-17 0,-5 0-16 0,-1 0-15 16,8-4-16-16,-2 4-22 0,-5 0-11 0,0-3-15 0,-1 3-26 15,1 0-34-15,-1 0-43 0,-6 0-42 16,7 0-43-16,-7 0-37 0,-7 0-27 0,7 0-27 0,-6 3-13 16,-1-3 15-16,1 4 30 0</inkml:trace>
  <inkml:trace contextRef="#ctx0" brushRef="#br0">24631 5415 233 0,'0'6'301'0,"0"2"45"0,0-5-18 0,6 5-25 16,1-5-2-16,-7 4 13 0,6-3 19 0,1 1 25 0,0-2 26 0,5-3 5 16,-5 4-25-16,6-4-48 15,0-4-54-15,-6 4-67 0,6-8-77 0,-1 4-63 0,2-3-100 0,-8 0-141 16,7 0-146-16,-6-1-141 0,6-2-130 16,-7-1-130-16,0 3-9 0,-6-3 85 0,8 0 116 0,-2 0 128 15</inkml:trace>
  <inkml:trace contextRef="#ctx0" brushRef="#br0">24931 5143 197 0,'13'-4'349'0,"-1"1"47"0,8-1 56 0,-14 0-38 15,8 1-25-15,-8-1-15 0,1 4-21 16,-1-4-30-16,0 1-53 0,2-1-71 0,-2 1-80 0,0 3-69 15,0-4-63-15,2 0-78 16,-8 1-78-16,0 3-80 0,6-4-72 0,-6 0-60 0,-6 1-27 0,6-1 7 16,-8 4 17-16,2-4 7 15,0 4 24-15,0-3 41 0,-2 6 47 0</inkml:trace>
  <inkml:trace contextRef="#ctx0" brushRef="#br0">24891 5136 24 0,'-6'11'220'0,"0"0"24"0,6 1-5 0,-7-2-32 16,7 1-23-16,0 3-14 0,0-2-2 15,0-1-3-15,0-1-9 0,7 1-17 0,-7-3-18 0,0 0-20 16,0-2-21-16,6 2-16 0,-6-8-15 16,0 3-13-16,0 1-12 0,6-4-10 0,-6 0-7 0,7 0-4 15,6-4-4-15,-7 4-3 0,14-3 0 16,-1-1-1-16,1-3 2 0,0 4 1 0,5-5 2 0,1 4 1 0,1 0 3 16,-7-3 1-16,6 3 1 0,-7 1 11 0,1-1 12 15,0 4 13-15,-2-3 11 0,-4 3 5 16,-1 0-2-16,-7 0-7 0,0 0-13 15,-6 3-14-15,8-3-13 0,-8 4-7 0,-8-1-3 0,2 1-5 16,0 0-2-16,-1-1-10 0,-6 1-25 0,0 0-39 16,1-1-43-16,-2-3-45 0,1 5-37 0,0-5-25 15,0 3-1-15,-7-3 15 0,8 0 22 0,5-3 28 0,-6 3 24 16,6-5 26-16,1 2 21 0,6 3 23 16,0-4 24-16,0 0 27 0,6-3 23 0,-6 3 21 0,0 1 22 15,7-1 19-15,-7 4 17 0,0-3 13 0,6 3 12 0,-6-4 8 0,0 8 5 16,0-4 3-16,0 3-2 15,0 1-3-15,-6-1-3 0,6 5-7 0,-13-1-13 0,7 5-10 0,-8-2-15 16,2-3-14-16,-8 4-12 16,0 0-10-16,1 1-7 0,-1-1-11 0,1 3-4 0,-7-7-3 15,6 4-5-15,0-3-1 0,7-1-1 16,-6-3-2-16,12 3 0 0,-5-3 0 0,4-4-1 0,8 3-2 0,0 1-1 16,0-4 0-16,14 0-1 0,-8 0 0 0,14 0 1 0,-1 0 2 15,1-4 6-15,0 4 16 0,6-3 19 16,-1 3 22-16,-5-4 23 0,6 0 22 0,-7 4 18 15,7-3 3-15,-6 3-8 0,0-4-19 0,-1 0-25 16,-5 4-24-16,-2-3-27 0,-5-1-47 0,-1 0-61 0,1 0-75 16,0 1-81-16,-7 3-79 0,0-4-83 15,0 1-48-15,0 3 10 0,-7 0 50 0,-6 0 68 0</inkml:trace>
  <inkml:trace contextRef="#ctx0" brushRef="#br0">24970 5392 217 0,'0'0'257'0,"0"4"25"0,0-4-49 0,6 4-51 0,-6-4-35 0,0 0-21 16,6 0-19-16,-6 3-20 16,7-3-24-16,-7 4-18 0,7-4-17 0,-7 4-11 0,0 0-8 0,0-1-3 15,0 4-3-15,0-3 4 0,-7 3 11 16,7 0 13-16,-7 0 16 0,7 2 18 0,0 2 20 0,0-4 13 16,0 0 8-16,0-3 8 0,7 3 6 0,-7-3 7 0,7-1 6 15,-1 0 5-15,-6 2 8 0,7-5 1 16,-1 3-2-16,0-3 1 0,2 0 5 0,-2 0-4 0,0-3-11 15,0 3-21-15,2 0-19 0,-2-5-24 16,-6 5-29-16,6-3-29 0,-6 0-48 16,0-1-70-16,0 0-90 0,0 1-94 0,0-1-93 0,0-3-76 15,-6 0-52-15,0-1-35 0,6-4 26 0,-8 5 60 0,2 0 74 16,6 0 74-16</inkml:trace>
  <inkml:trace contextRef="#ctx0" brushRef="#br0">25562 5055 128 0,'7'0'330'0,"6"0"27"0,-7 0 16 16,-6 0-76-16,7 0-102 0,-7 4-78 16,0-4-45-16,-7 4-26 0,1 3-15 0,-1-3-10 15,-6 3-9-15,1 0-5 0,-2 1-3 0,1-1-1 0,7 0-1 0,-7 0 0 16,6 1 1-16,1-5-1 16,-1 5 5-16,7-5 7 0,-7 5 11 0,14-5 13 0,-7 5 16 0,7-5 13 15,-1 6 12-15,1-6 2 0,-1 0 2 0,1 5-5 0,-1-5-8 16,7 1-10-16,-7 0-14 0,2-4-11 15,-2 3-12-15,0-3-13 0,-6 4-9 0,7-4-7 0,-7 3-8 16,-7-3-23-16,1 4-32 0,-8 0-41 16,2 0-43-16,-1-4-41 0,-7 3-29 0,7-3-1 0,-6 4 15 15,5 0 31-15,-5-4 36 0,6 3 41 16,0-3 30-16,0 4 23 0,6-4 21 0,-5 3 22 0,5 1 24 16,7 3 22-16,-7-3 20 0,7 3 21 0,0 1 17 0,0-1 10 15,0 0 3-15,0 1-1 0,7 4-4 16,-7-6-6-16,7 6-8 0,-1-2-9 0,-6-3-12 0,6 4-11 15,1-4-10-15,-7 1-11 0,0 3-11 16,7-7-8-16,-7 3-8 0,0-3-2 0,0-1-5 0,0 1-4 16,6 0 0-16,-6-4-1 0,0 0 1 15,0 0-2-15,0 0-1 0,6-4 1 0,-6 0-1 0,7 1 0 16,0-5-6-16,-1 1-6 0,1 0-2 16,5-1-1-16,-5 1-3 0,6 0 1 0,0 3 5 0,-6-3 5 15,6 0 5-15,0 7 3 0,-7-4 2 0,7 4 2 0,-7 0 2 0,2 0 4 16,-8 4 7-16,6-4 6 15,0 7 6-15,-6-4 6 0,0 5 8 0,0-5 5 0,-6 4 4 0,0-3 0 16,6 0-2-16,-8 3-5 16,8-7-8-16,-6 4-7 0,6 0-3 0,0-4 5 0,0 0 2 0,0 0 1 15,0 0-1-15,0-4 0 0,0 0-11 16,0-3-11-16,6-1-8 0,-6 1-4 0,8 0-2 0,-2-4 0 16,7 1-1-16,-7-2-1 0,7 1 4 0,-6-4 0 0,5 1 0 15,2-1 1-15,-1-3 2 0,0 0 0 16,6 3 2-16,-5-3 1 0,-2 4-4 0,8-2 13 0,-7 5 11 15,0 0 5-15,-6 4 2 0,5 3 0 16,-4-3 3-16,-2 7-13 0,0-4-9 16,-6 8-10-16,7-4-4 0,-7 3-3 0,-7 5-2 0,1-1-1 15,0 0 1-15,-2 1-1 0,-4 3 0 0,-1-5 2 0,0 6 0 16,0-4 4-16,6-1-2 0,0 0 1 16,1 0 2-16,6 1 1 0,0-1 4 0,0 1-2 0,0-5 0 15,6 4 3-15,-6-3-1 0,14 0-4 0,-8-1 0 0,1 1 1 16,6-4 0-16,0 4-1 0,-7-4 0 15,8 0 2-15,-8 3-1 0,0-3-2 0,1 0-2 0,-1 0-2 16,-6 0-2-16,0 0-4 0,0 5-1 16,0-5 0-16,-6 3 0 0,-1 0 2 0,-5 1-10 0,-2 3-16 15,1-3-22-15,-6 3-18 0,-1 2-8 16,7-7-3-16,0 5 8 0,0 2 17 0,0-2 22 0,7-4 18 16,-8 4 10-16,8-3 6 0,6 0 6 0,-6-1 5 0,6 1 4 15,0-1 13-15,6 1 21 0,0-4 21 16,8 4 24-16,-1-4 15 0,-1 0 5 0,8 0-9 0,0 0-20 15,-7-4-22-15,6 4-27 0,0-4-20 16,-5 1-24-16,5-1-34 0,-6-3-30 0,-6 7-39 0,5-7-32 16,-12 7-29-16,8-4-10 0,-8 1 7 15,-8-1 15-15,2 4 30 0,0 0 30 0,-14-3 28 0,7 3 24 0,1 0 24 16,-8 0 15-16,7 3 11 16,0-3 16-16,6 0 20 0,-6 4 22 0,0-4 22 0,7 3 29 15,-1-3 31-15,0 4 30 0,1 3 36 0,0-3 35 0,6 6 39 0,0-2 30 16,-7 7 1-16,7-4-7 15,7 3-35-15,-7 4-46 0,0 1-55 0,0 3-55 0,6-4-37 0,-6 4-33 16,0-3-18-16,6 2-12 0,-6-2-14 16,0-1-7-16,7-3-5 0,-7 0-29 0,0-1-88 0,0 1-108 15,0-4-102-15,0-4-102 0,0 0-96 16,7 1-62-16,-7-5-26 0,0 1 48 0,-7 0 75 0,7-4 90 16,0 0 90-16</inkml:trace>
  <inkml:trace contextRef="#ctx0" brushRef="#br0">25047 5495 70 0,'14'0'255'0,"-1"0"29"0,0-4 9 0,0 4-54 0,-7-3-54 16,8 3-43-16,-8 0-35 16,7-4-28-16,-7 4-30 0,1-4-23 0,0 4-18 0,-1-3-12 15,0 3-7-15,-6 0-3 0,8 0-3 16,-8 0 0-16,0 3 2 0,0-3 1 0,-8 4 6 16,2 0 3-16,0-1 4 0,-1 5 2 0,0-5 1 0,-6 0 3 0,7 2-2 0,-8 2 0 15,2-3 0-15,6-1 0 0,-8 1-2 16,8 0 2-16,-1-1 1 0,1 1 2 0,6-1 2 0,0 2 6 15,0-5 4-15,0 3 7 16,0-3 12-16,6 0 8 0,1 3 2 0,-1-3 6 0,8 0 0 16,-2 0 0-16,2 0-7 0,-2 0-10 15,1 0-5-15,1 0-9 0,-2-3-5 0,2 3-4 0,-8 0-5 0,0 0-4 16,1 0-2-16,0 0-1 16,-7 0-1-16,6 3-3 0,-6 1 0 0,-6-4 1 0,6 4 1 0,-7 3-1 15,-6-3 2-15,7-1 0 0,-8 4 0 0,8-3 0 0,-7 0-1 16,0 0 1-16,6 0 0 0,1-2 0 15,-8 3 4-15,8-5-1 0,0 4 1 0,6-4 4 0,-6 0 14 16,6 3 19-16,0-3 24 0,0 0 34 16,0 0 32-16,0 0 33 0,0 4 23 0,6-4 22 0,0 0 26 15,0 4 14-15,2-4-1 0,-2 0-20 16,0 0-24-16,7 0-40 0,1 0-51 0,-2 0-41 0,-4 0-30 16,4 0-21-16,-6 0-16 0,8 0-48 0,-8 0-92 0,1 0-107 15,-1 0-115-15,0-4-106 0,-6 4-103 16,8 0-77-16,-8 0 11 0,0 0 61 0,0 0 89 0,0 0 101 15</inkml:trace>
  <inkml:trace contextRef="#ctx0" brushRef="#br0">26148 5121 111 0,'0'0'336'0,"0"-4"41"0,7 4 35 0,6-3-40 16,-6 3-69-16,5 0-40 0,8 0-27 0,0 0-19 0,-1 3-21 15,7-3-32-15,0 4-37 0,1-4-42 16,-9 4-32-16,2-1-22 0,0 1-10 0,-7-4-11 0,-1 7-7 15,-4-3-5-15,-2 3-3 0,-6-3-2 16,0 6-4-16,-14-1 2 0,8-2 7 0,-13 4-3 16,-1 0-2-16,0-4 0 0,-5 4 0 0,-1 0-3 15,0-4-4-15,0 1 3 0,-1 3 4 0,9-3 4 0,-2-2 2 16,0-2 3-16,1 0 2 0,12-1 4 16,-6 1 4-16,7 0 1 0,-1-4 4 0,7 3 5 0,7-3 3 15,-1 0 11-15,7 0 13 0,6 0 17 0,1 0 7 0,-1 0 0 16,1 0-1-16,0 0-13 0,-1-3-17 15,-5 3-17-15,-2 0-12 0,2 0-9 0,-2 0-7 0,-5 3-9 16,-1-3-4-16,1 4-19 0,-7 1-29 16,-7-3-35-16,1 5-39 0,-7-2-30 0,-7 2-23 0,8-3 3 15,-8 3 19-15,0 0 33 0,1 0 42 16,-1-3 33-16,0 3 28 0,1-3 14 0,6 3 10 0,0-3 7 16,0 0 10-16,6-1 19 0,1 1 30 0,6 0 40 0,0-1 40 0,6 1 45 15,1 0 41 1,12-1 32-16,-5 1 11 0,11-4-8 0,-5 0-15 0,6 0-32 0,0 0-42 0,1 0-44 15,5-4-38-15,-6 1-33 16,-7-1-27-16,7 0-26 0,-6 1-51 0,-1-1-81 0,1 0-91 0,-7 1-89 16,0-5-89-16,0 5-75 15,0-1-38-15,-6-4-7 0,-1 5-17 0,0-1 33 0,1-3 60 0,-7 7 71 16,-7-7 72-16</inkml:trace>
  <inkml:trace contextRef="#ctx0" brushRef="#br0">26305 5121 91 0,'-13'-14'281'0,"7"3"32"0,-2-4 38 0,2 4-45 16,6 0-36-16,-6 0-1 0,6 4 16 0,0 0 19 15,0 2 6-15,0-1-10 0,0 6-20 16,0-5-28-16,0 5-30 0,6 5-26 0,-6-2-29 0,6 8-22 16,-6 0-20-16,8 7-16 0,-2 1-23 0,0 6-16 0,-6 1-16 0,7 2-16 15,-1 3-16-15,1 2-10 16,0-1-4-16,-1-2-2 0,-6 3-5 0,6-1 4 0,0 2 4 0,-6-5 3 15,0 1-3-15,8-5-2 16,-8 1 0-16,0-4-7 0,0-1-7 0,0-6-1 0,0 0-6 16,0-1-10-16,0-2-33 0,0-5-75 15,0 0-90-15,0-3-86 0,0 0-73 0,-8-4-56 0,2 0-25 0,0-4 32 16,6 0 48-16,-6-3 53 16,-1 0 49-16,7-5 49 0,-7 5 49 0,1-4 45 0,6 4 49 0,-7-4 44 15,1 0 43-15,-8 4 33 0,8-1 29 0,0 1 25 0,0 0 17 16,-2 2 10-16,2 2 4 0,0 3 5 15,6 0 7-15,-7 0 3 0,1 0 6 0,-8 0 7 0,8 3 7 16,-6 2-1-16,-2-2-12 0,1 5-20 16,-7-5-23-16,1 5-24 0,6-1-26 0,-7-4-19 15,1 5-15-15,-1-5-11 0,0 1-30 0,8 0-52 16,-1-4-72-16,-1 4-75 0,14-8-76 0,0 0-81 0,0 0-42 16,14-2 15-16,-1 1 51 0,7-2 67 15</inkml:trace>
  <inkml:trace contextRef="#ctx0" brushRef="#br0">26233 5510 52 0,'27'-5'285'0,"-1"5"43"0,-1 5 43 15,1-5-35-15,-6 3-48 0,6-3-31 16,-7 4-22-16,7 0-25 0,-6-1-29 0,-7 1-36 0,7-4-41 16,-1 4-39-16,-6-4-28 0,0 0-33 15,0 0-46-15,0 0-56 0,-7-4-71 0,2 0-74 16,-2 1-77-16,0-1-88 0,1-3-29 0,-7-1 17 0,6 1 49 16,-6 3 63-16</inkml:trace>
  <inkml:trace contextRef="#ctx0" brushRef="#br0">26708 5304 89 0,'14'-7'285'0,"-8"-4"40"0,7 4 31 16,0 3-48-16,-6 0-53 0,5 1-39 0,-4 0-37 0,-2-2-37 15,0 2-40-15,1 3-46 0,-7 0-59 16,6-4-68-16,-6 4-71 0,0 0-70 0,0 0-86 0,0 0-73 16,-6 0-14-16,6 0 26 0,-7 0 50 0</inkml:trace>
  <inkml:trace contextRef="#ctx0" brushRef="#br0">26754 5334 105 0,'0'18'289'0,"0"-3"38"16,7 3 30-16,-1 0-39 0,0 0-25 0,2 1-1 0,-2 0 16 16,0-5 30-16,1 1 24 0,-1-1 18 15,1-6-4-15,-7 3-19 0,6-4-41 0,1-3-57 0,-7-1-64 16,6-3-70-16,0-3-76 0,2-1-111 16,-8-3-136-16,6-4-121 0,0 0-102 0,-6 0-82 0,7-4-38 15,-7 4 24-15,7-3 77 0,-7-2 87 0,6 5 81 0,-6-3 72 0,0 3 65 16,6-4 58-16,-6 8 53 15,7-4 53-15,-1 3 50 0,1 1 45 0,0 4 43 0,5-1 36 0,2 0 25 16,-2 1 23-16,8-1 20 16,-1 4 18-16,1-3 11 0,0 3-1 0,-1 0-18 0,1-4-36 0,6 4-46 15,-7-3-52-15,1-1-55 16,0 4-64-16,-1-5-93 0,-6 2-103 0,0-1-105 0,1 2-99 0,-8-3-86 16,6 1-56-16,-5 1-23 0,-7-5 16 0,0 5 58 0,-7 3 75 15,-5-4 74-15</inkml:trace>
  <inkml:trace contextRef="#ctx0" brushRef="#br0">27099 5242 92 0,'-6'0'259'16,"6"0"27"-16,0 0 10 0,0 4-46 15,0-1-37-15,0 5-23 0,0-5-17 0,6 8-13 16,-6 0-19-16,7 0-24 0,-1 4-20 0,1 0-19 16,0 3-10-16,-7 0-10 0,6 1-6 0,-6 3-8 0,6-1-11 0,-6-2-8 15,0 0-5-15,0 2-5 0,0-6-6 0,0 3-4 0,-6-3-5 16,6-1 0-16,0-3-2 15,-6 1-2-15,6-5-1 0,-7 3-3 0,0-6-15 0,1 4-21 0,-1-8-25 16,-5 4-18-16,4-4-14 0,-4 0-9 16,6 0 6-16,-8-4 16 0,1 0 20 0,7-4 19 0,-8 1 16 15,8 0 19-15,-6 0 22 0,4-4 28 16,2 3 31-16,6 1 35 0,-6-4 36 0,12 8 45 0,-6-5 50 16,6 0 46-16,2 5 31 0,-2 0 1 0,6-1-19 0,2-3-40 15,-1 3-56-15,-1 0-70 0,2-3-68 16,-2 0-78-16,2 0-110 0,-1-2-116 0,0-1-119 0,-6 2-109 15,5-3-94-15,2-3-72 0,-8 3 28 16,0 0 73-16,7 0 97 0,-6 0 99 0</inkml:trace>
  <inkml:trace contextRef="#ctx0" brushRef="#br0">27497 5231 145 0,'12'0'334'0,"2"0"26"15,-1 4 20-15,0-4-64 0,0 0-92 0,-1 0-63 16,2 0-39-16,-8 0-25 0,1 0-31 15,-1 3-47-15,-6-3-59 0,0 0-58 0,-6 0-58 0,-1 0-56 16,-5 0-70-16,-2 0-54 0,-5 0-8 16,6 4 20-16,-7 0 37 0</inkml:trace>
  <inkml:trace contextRef="#ctx0" brushRef="#br0">27432 5293 34 0,'6'4'229'0,"-6"3"25"0,6 0-4 0,1 2-38 15,0 1-29-15,-1 1-5 16,7 3 9-16,-7 1 17 0,1 0 21 0,0 3 15 0,-1 0 10 0,0-3 3 15,1-1-9-15,0 2-21 16,-7-5-29-16,6 0-37 0,1 0-41 31,-1-5-38-31,-6-1-30 0,7-2-22 0,-1 1-17 0,1-4-26 0,5-4-42 0,2 1-47 0,-8-5-48 0,14-3-38 0,-7 4-28 0,7-4-6 16,-8 0 17-16,2-3 31 16,5 2 30-16,1-3 24 0,-1 1 18 0,1-1 14 0,-1 1 12 0,0-5 14 15,1 1 13-15,6 0 15 0,-7-1 16 0,1 5 21 0,0-1 27 16,-1 0 27-16,1 1 37 0,-7 6 37 15,0 1 34-15,0 0 21 0,-7 0 1 0,1 7-13 0,0-4-26 16,-7 4-32-16,0 0-35 0,0 4-29 16,-7-1-16-16,-6 5-16 0,0-5-5 0,0 4-6 0,0 1-1 0,-7 3-2 15,7-3-1-15,1-2 2 16,-2-2 8-16,8 3 20 0,6 1 31 0,-6-5 40 0,12 6 56 16,-6-7 63-16,6 2 38 0,8 4 15 0,-2-8-9 0,8 4-20 15,-1-1-41-15,1-3-52 0,6 0-34 16,1 4-29-16,-9-4-19 0,9-4-19 0,-7 4-17 0,-1 0-10 0,-6-3-17 15,0 3-20-15,0-4-37 16,0 4-66-16,-7-5-112 0,1 2-120 0,0 3-107 0,-7-4-89 16,0 4-57-16,-7-2-12 0,-6 2 38 15,0 0 30-15,0 2 64 0,-6-2 77 0,-1 4 75 0</inkml:trace>
  <inkml:trace contextRef="#ctx0" brushRef="#br0">27842 5385 223 0,'-13'7'290'0,"13"-3"34"0,0 3-21 0,0 1-43 16,0-4-26-16,6 2-13 0,1-2-8 15,5 0-13-15,-4-1-25 0,4-3-37 0,2 4-38 0,-2-4-37 16,1-4-36-16,-6 4-46 0,6-3-50 16,0-1-57-16,-6 0-59 0,-1-2-55 0,0 2-44 0,-6 0-28 15,0 0-22-15,0 1-9 0,0-1 23 16,-6 0 39-16,0 1 44 0</inkml:trace>
  <inkml:trace contextRef="#ctx0" brushRef="#br0">27809 5392 219 0,'-12'4'249'0,"4"-4"1"0,2 4-26 15,0 3-24-15,-1 1-15 0,0-2-7 0,1 2-7 16,-7 3-7-16,13 3-14 0,-6 2-15 0,-1-2-17 0,7 1-10 16,0-1-11-16,0 1-7 0,0-1-4 0,0 1 0 15,7-4 12-15,-1 3 11 0,7-2 15 0,0-6 17 16,0 6 12-16,1-4 12 0,11-1 0 0,-5-3-10 16,6-1-6-16,0 1-9 0,7 0-19 0,-1-1-22 15,1-3-14-15,-1 4-10 0,1-4-7 0,-1 3-9 0,1-3 5 0,-1 0 3 16,1 0 2-16,-7 0 3 15,0 0-4-15,-6 0-3 0,5 0-5 0,-5 0-6 0,-7-3-8 0,0 3-9 16,7-4-9-16,-7 1-7 16,-7-5-6-16,8 5-3 0,-2-5-4 0,-5 1-3 0,-1 0-2 0,1-2-3 15,6 3-6-15,-7-6-15 16,-6 2-45-16,6-1-78 0,-6 0-112 0,0 0-107 0,0 0-96 0,-6 0-85 16,0-1-42-16,0 2-12 0,-8 3 10 0,1-4 56 0,1 4 72 15,-8-1 82-15,7 0 79 0</inkml:trace>
  <inkml:trace contextRef="#ctx0" brushRef="#br0">17031 6983 161 0,'-7'-12'252'0,"7"5"19"16,-6-4-38-16,6-4-58 0,0 4-45 0,0-7-27 0,6 4-15 15,1-5-11-15,-1 1-9 0,7-1-6 16,0 1-9-16,0-4-7 0,7 4-2 0,-7-4-1 0,6-4 1 16,1 4 2-16,-1-4 4 0,1 5 10 15,0-5 6-15,-1 0 3 0,0 4-2 0,1-3-1 0,-7-1-7 16,0 4-12-16,0-4-13 0,-7 8-8 16,8-5-9-16,-14 9-6 0,6 0-6 0,1-1 0 0,-7 4-1 15,0 4-1-15,6-1-2 0,-6 5 0 0,0-4 1 0,0 3-2 16,6 4 0-16,-6-4-2 0,0 1 0 15,0 3 1-15,0 0-3 0,0-4 1 0,0 4-3 0,0 0 1 16,0 0 1-16,0 4 1 0,0-4 3 16,0 3 8-16,8 1 10 0,-8 3 10 0,0 0 11 0,6 4 12 15,-6 0 13-15,6 4 9 0,-6 3 3 16,6-4-4-16,1 9-6 0,0-5-5 0,-1 4-9 16,1 0-3-16,-1 0-2 0,8 0-2 0,-8 1 1 0,0 2-5 0,1-7-7 0,-7 4-10 15,7-4-4-15,-1 4-5 16,0-3-5-16,-6-5-1 0,0 2-1 0,7-2 0 0,-7-3-5 0,0-1 2 15,0-2 0-15,0 3-3 16,0-7 1-16,0-1-1 0,0 1 9 0,-7 0 5 0,7-4 2 0,-6 0 3 16,-7 0-1-16,6 0-1 15,-5-4-19-15,-8 4-21 0,7-7-16 0,-7 3-13 0,0-3-9 0,1-1-1 16,-1-2 6-16,1 2 13 16,0 1 11-16,-1-4 12 0,1 4 9 0,-1-5 4 0,6 5 5 0,2 0 1 15,-1-1 4-15,6 1 0 0,1 3 9 0,-1 1 20 0,1-1 19 16,6 0 14-16,0 1 18 0,0-1 15 15,6 0 12-15,1 4 6 0,-1-3 0 0,7-1 3 0,0 4 3 16,1 0 0-16,5-3-14 0,-6 3-16 16,6-4-19-16,-5 4-20 0,-2-4-18 0,8 4-17 0,-7-3-12 15,0 3-9-15,0 0-7 0,-7-4-49 16,2 4-91-16,4-4-108 0,-6 1-110 0,1 3-107 0,0-4-95 16,-1 0-76-16,1-3 22 0,-1 3 71 0,0 1 92 0,2-1 99 15</inkml:trace>
  <inkml:trace contextRef="#ctx0" brushRef="#br0">17578 6602 7 0,'12'4'252'15,"-5"-4"29"-15,6 3 32 0,6 0-36 0,-5-3-49 0,-2 4-30 16,8 0-4-16,0-4 2 0,-1 3 0 16,1-3-9-16,-1 0-21 0,1 0-22 0,0 0-25 0,-1 0-28 15,1 0-32-15,-8-3-27 0,-5 3-30 0,0 0-49 0,-1 0-67 0,0 0-72 16,-6 0-69-16,0 0-62 15,-6 0-61-15,0 0-42 0,-1 3 16 0,0 1 49 0,-5 0 57 0</inkml:trace>
  <inkml:trace contextRef="#ctx0" brushRef="#br0">17637 6685 21 0,'-14'8'262'0,"8"-5"36"0,6 1 34 0,-7 0-30 16,7-1-45-16,0 1-24 0,7 0-12 0,-7 3-8 0,6-7-7 15,8 4-14-15,-8-1-8 0,6 1-4 16,2-4-4-16,-1 5-7 0,7-5-16 0,-8 0-23 15,8 2-26-15,-1-2-27 0,-5 0-27 0,5 0-19 16,-6 0-18-16,0 0-9 0,0 0-15 0,-6 4-55 0,-1-4-77 16,7 0-92-16,-6-4-96 0,-1 4-100 15,0-2-118-15,8 2-16 0,-8-5 39 0,14-2 72 0,-7 3 91 0</inkml:trace>
  <inkml:trace contextRef="#ctx0" brushRef="#br0">18574 6403 204 0,'-6'-3'265'0,"6"3"31"0,-7-4-32 0,0 4-40 15,7-4-23-15,-6 4-11 16,6 0-13-16,-7 0-17 0,7 0-20 0,0 0-14 0,-6 4 2 0,0-4 10 16,-1 7 6-16,-6-3 7 15,7 4 36-15,-8 2 17 0,8 1 7 0,-7 3 6 0,0 6 6 0,0 1 7 16,7 1-33-16,-8 4-22 16,8-4-27-16,-7 3-30 0,6 1-20 0,7 3-23 0,-6-3-14 0,6 0-12 15,6-1-14-15,-6 1-4 0,7 0-9 0,6-5 0 16,-7 2-3-16,8-1-8 0,-2-4 0 0,2 0-14 15,-2-6 1-15,1 2-3 0,1-3 0 0,-8-4-1 0,7-3-2 16,-6 3-12-16,-1-7-71 0,0 4-116 16,1-4-124-16,-1-4-123 0,1 0-119 0,0-3-96 15,5 0-42-15,8-7 56 0,0 3 93 0,-1-1 108 16,7 1 113-16</inkml:trace>
  <inkml:trace contextRef="#ctx0" brushRef="#br0">19271 6502 20 0,'-13'-7'236'0,"6"3"26"0,1-6 25 0,-8 6-46 0,8-3-34 0,0-1-17 15,-7 5-3-15,6-2-7 0,1 1-11 0,-1 1-18 0,1 0-20 16,0-1-15-16,6 4-15 0,-8 0-12 15,2 0-13-15,0 0 2 0,-1 0 1 0,1 4-1 16,-7-1 2-16,0 0 3 0,6 1 0 0,-6 4-11 16,0-4 2-16,6 3-1 0,-5 4 14 0,-1-4 13 0,6 4 10 15,-6 0 0-15,7 4-12 0,-8-4 3 16,8 7-17-16,0-3-18 0,-1 3-10 0,0-2-5 16,-6 1-6-16,13-2-19 0,-6 3-7 0,0-3-1 0,-2-1 15 0,8 1 14 0,-6-4 12 15,6 0 15-15,0 0 5 16,6 0-1-16,-6 1-15 0,0-5-13 0,8 0-14 0,-2 0-8 0,-6 1-4 15,6-5-3-15,-6 0-5 0,7 1-4 16,-7 0-2-16,6-4-4 0,-6 4-3 0,0-4-3 0,7 0 3 16,-7 0 4-16,7 0-4 15,-7-4 0-15,6 0-2 0,0 0 5 0,0 1-7 0,2-4-2 16,4-1 1-16,-5 1 2 0,0 0-3 16,-1-4-1-16,1 3 3 0,5 1-1 0,-5-4-2 0,0 0-1 0,-1 4 2 15,0-4-2-15,1 3 1 0,0-2 0 0,6 2 0 0,-7 1-2 0,1-4 3 16,-1 3 0-16,-6 1-4 15,7 0-3-15,-1 3 4 0,-6-3 0 0,6 0-5 0,-6 4-2 16,0-6 4-16,8 2-3 0,-8 3-20 16,0-3-28-16,0 0-30 0,0 0-28 0,0-1-29 0,0 1-19 0,0 0 1 15,0-1 8-15,0 1 15 16,0 0 18-16,0-1 22 0,-8 1 18 0,8 3 19 0,0-3 19 0,0 3 19 16,0 1 14-16,0-1 8 0,0 4 4 0,0-3 1 15,-6 3 1-15,6-4 2 0,0 4 2 16,0 0-4-16,0-4 3 0,0 4-1 0,0 0-3 0,0-3-1 15,-6 3-1-15,6-4 1 0,0 4-3 16,0 0 0-16,0-4-5 0,-7 1-8 0,7 3-11 0,0-5-11 16,0 5-3-16,0-4-3 0,0 4 6 15,0 0 7-15,0-3 3 0,-6 3-1 16,6 0-4-16,0 0-9 0,0 0-17 0,0 0-15 0,0 0-18 0,0 0-18 16,0 0-26-16,0 0-33 0,0 0-32 0,0 0-35 15,0 0-29-15,0 0-42 0,0 0-28 0,0-3 10 0,0 3 30 0,0 0 45 16</inkml:trace>
  <inkml:trace contextRef="#ctx0" brushRef="#br0">19186 6323 158 0,'-6'-5'181'0,"6"3"-28"0,-6-2-40 16,6 0-22-16,-8 4-8 0,8-4 1 0,0 0 5 16,-6 4 2-16,6-3 1 0,0 3-2 15,0 0-5-15,0 0-6 0,0 0-6 0,0 0-12 16,0 0-10-16,0 0-11 0,0 0-9 0,0 0-6 16,0 0-10-16,0 0-7 0,0 0-3 0,0 0-3 0,0 0-1 15,0 0-2-15,0 0-1 0,0 0 4 0,0 3-1 0,0-3 3 0,0 0 1 16,0 4 7-16,0-4 8 15,0 0 4-15,0 4 4 0,0-4 2 0,-6 0-4 0,6 4-2 16,0-4-8-16,0 0-4 0,0 0-4 16,0 0-1-16,0 0 0 0,0 4 0 0,0-4 0 0,0 0 6 0,0 0 9 15,0 2 2-15,0-2 4 16,-7 0 0-16,7 0 1 0,0 5 3 0,0-5-2 0,0 4 1 0,0-4-1 16,-6 3 0-16,6-3 14 0,0 0-2 0,6 4-2 0,-6-4-3 15,0 4-3-15,0-1-1 0,0 1-13 16,0 0-7-16,7-1 5 0,-7 5 15 0,6-1 9 0,-6 0 6 15,6 0 1-15,2 4 1 0,-8 0-9 16,6 1-15-16,0 2-10 0,-6 1-7 0,7 0-3 0,-1-1-1 16,-6 4-4-16,7-3 0 0,-7 3-1 15,6-3-1-15,-6 0 2 0,0-1 1 0,0 1-2 0,0-4 1 16,-6 4 1-16,6-4-1 0,0-4-1 16,0 4-3-16,-7-4 1 0,7 1-1 0,0-1 1 0,0 0 1 15,0-3-1-15,-6 3 1 0,6-3-2 0,0-1-1 0,0-3-10 0,0 4-28 16,-7-4-42-16,7 4-52 15,0-4-61-15,0 0-59 0,0-4-55 0,7 0-53 0,-1 4-24 16,-6-7 20-16,7 4 43 0,6-1 52 16</inkml:trace>
  <inkml:trace contextRef="#ctx0" brushRef="#br0">19199 6429 41 0,'0'4'167'0,"0"-4"-8"0,0 0-29 0,-6 3-31 16,6-3-18-16,0 0-12 16,0 4-10-16,0-4-9 0,0 4-8 0,0-4-4 0,0 0-4 0,0 3 1 15,0-3 2-15,6 3 0 16,-6 1 3-16,0-4-2 0,0 5 3 0,0-2-2 0,7 1 4 0,-7 3 4 16,0-3 3-16,0 0 0 0,0 3 2 0,0 0 7 0,6-3 0 15,-6 3-3-15,0-3-6 0,0 3-2 16,0-3-10-16,0 3-12 0,0-3-7 0,0-1-3 0,0 1 1 15,0 3 0-15,0 1 10 0,0-5 5 16,0 5 4-16,0-1 3 0,0 0 4 0,7 0 9 0,-7 4-1 16,6-2 4-16,-6-3 7 0,0 5 1 15,6-3 6-15,-6 2 1 0,8-2 0 0,-8-1 3 0,6 4 2 16,-6-3 4-16,0-1-3 0,6 0-11 16,1 0-4-16,-7-3-11 0,7 3-15 0,-1-3-13 0,0 0-9 15,1 3-2-15,-1-7-2 0,1 4-4 0,0-1-2 0,-1 1-1 16,-6 1 2-16,6-5-3 0,1 2 0 15,-7-2 0-15,7 0 1 0,-1 0-1 0,-6 4-1 0,0-4-2 16,6 0-1-16,-6 0 0 0,0 0-2 16,7 4-2-16,-7-4-1 0,0 0-4 0,0 0-26 0,0-4-48 15,0 4-63-15,0 0-71 0,0-4-72 16,0 4-67-16,0-2-61 0,6-3-16 0,-6-2 33 0,7 3 55 16,6 0 64-16</inkml:trace>
  <inkml:trace contextRef="#ctx0" brushRef="#br0">19531 6638 174 0,'0'-4'298'0,"0"4"41"0,0-3 14 0,0 3-47 16,0 0-40-16,0 0-22 15,-6 0-19-15,6 0-4 0,0 3 2 0,0-3 20 0,0 7 43 16,0-3 36-16,0 4 23 0,0-1-3 16,0 4-21-16,0-4-45 0,0 4-68 0,0 0-56 0,6 0-41 0,-6 0-29 15,0 5-22-15,0-6-19 0,0-2-16 0,0 2-7 16,7-3-6-16,-7 1-5 0,0-4-5 15,0 2-3-15,0-2 1 0,0-4-6 0,0 4-1 16,0-4-22-16,0 0-50 0,0 0-100 0,0 0-143 16,0 0-142-16,0-4-136 0,0 0-108 0,0 4-68 0,7-6 39 15,-1-2 109-15,0 1 126 0,14-4 129 0</inkml:trace>
  <inkml:trace contextRef="#ctx0" brushRef="#br0">19942 6667 147 0,'0'0'334'0,"7"0"39"0,-7 4 41 0,0-4-45 0,0 4-47 16,0 3-40-16,0-4-17 16,-7 8-18-16,7-3-16 0,0-1-26 0,-7 4-35 0,1 0-25 15,-1 0-26-15,7 1-14 0,-6-2-24 0,-1-3-27 0,0 5-17 16,-5-9-13-16,6 4-11 0,-8 1-26 15,1-5-65-15,0 1-86 0,-6-4-108 0,5-4-108 0,2 1-109 16,-2-1-94-16,1-4 2 0,7 2 56 0,6-6 84 16,0 2 99-16</inkml:trace>
  <inkml:trace contextRef="#ctx0" brushRef="#br0">20170 6418 3 0,'6'-3'263'0,"0"3"33"15,2-4 35-15,-2 8-27 0,-6-1-40 16,0 1-32-16,6 3-18 0,-6 0-13 0,0 4-24 0,0 4-34 16,-6 0-33-16,0-1-23 0,6 5-20 15,-8-1-17-15,-4 0-9 0,5 1-6 0,0-1-11 0,-5 1-3 16,5-5 3-16,-6 1 3 0,0-1 1 16,0 1 1-16,0-4-2 0,7-4-6 0,-7 4-8 0,-1-4-5 15,2-3-2-15,4 3 0 0,-4-3 1 0,6-4-3 0,-8 4 1 16,8-4-5-16,-1 0-1 0,-5 0-2 15,4-4 0-15,2 0-1 0,-6 1 4 0,5-5 4 0,0 1 2 16,1 0 1-16,6 0 14 0,-7-4 31 16,7 3 36-16,0 1 63 0,0-1 61 0,0 5 47 0,7-4 26 15,-1 3-3-15,1 0-16 0,0 1-45 16,5-1-43-16,2 0-34 0,5 4-26 0,1 0-16 0,-2 0-15 16,2 0-10-16,0 0-11 0,6 4-13 15,-7-4-11-15,8 4-12 0,-8-1-9 0,0-3-9 0,1 4-8 16,-7-4-8-16,7 4-5 0,-14-4-8 0,8 0-24 0,-8 0-39 0,0 0-80 15,1 0-142-15,0-4-138 16,-7 4-126-16,6-4-95 0,0 1-55 0,-6-1-15 0,7 0 72 0,-1-2 104 16,-6 2 115-16,7 4 106 0</inkml:trace>
  <inkml:trace contextRef="#ctx0" brushRef="#br0">20352 6583 96 0,'7'0'268'0,"-1"0"40"0,7 0 13 0,-6 3-42 15,-1-3-35-15,8 0-24 0,-2 4-17 0,-5-4-13 16,12 0-13-16,-12 4-16 0,5-4-21 0,2 3-20 15,-1-3-20-15,-6 0-24 0,-1 5-24 0,0-5-22 0,1 4-15 0,-1-1-9 16,-6 0-4-16,0 1-2 16,0 3-1-16,-6-3 6 0,-1 3-2 0,1 0 0 15,-7 1-1-15,0-4 0 0,-1 3-2 0,2 0-6 16,-1-3 5-16,-7 0 3 0,8 3 9 0,-2-4 7 0,1 1 10 0,6-4 13 16,1 4 18-16,0-1 28 0,6-3 41 0,-7 4 66 0,7-4 48 15,0 4 33-15,7-4 13 16,-1 3-6-16,7 1-26 0,0-4-52 0,1 0-42 15,5 4-26-15,0-4-18 0,0 0-6 0,1 3-3 0,0-3-6 16,-1 0-8-16,1 0-10 0,0 0-13 0,-1 0-20 0,-6 0-18 16,0 0-15-16,1 0-13 15,-8 0-12-15,6-3-27 0,-5 3-35 0,-7 0-46 0,7 0-84 0,-1-4-137 16,1 4-153-16,-7-4-126 16,6 4-100-16,-6-3-86 0,6-1-11 0,2 0 94 0,-2 1 131 15,0-1 136-15</inkml:trace>
  <inkml:trace contextRef="#ctx0" brushRef="#br0">20900 6649 5 0,'6'4'262'0,"-6"-4"45"0,6 3 48 16,-6 1-24-16,6 0-22 0,-6-1-12 0,0 5-3 0,0-1-4 16,0 0-20-16,0 0-15 0,0 4-37 0,-6-3-34 0,6 3-40 15,-6-4-34-15,0 0-27 0,-8 1-37 16,8 0-44-16,-7-5-71 0,6 1-83 0,-6-4-93 0,1 0-103 15,-2 0-95-15,1-4-97 0,6-3-10 16,1-1 41-16,6 2 70 0,0-6 90 0</inkml:trace>
  <inkml:trace contextRef="#ctx0" brushRef="#br0">21206 6381 95 0,'19'0'293'0,"-6"4"41"0,0 3 48 15,-7-3-45-15,0 7-37 0,2 0-24 0,-2 7-18 0,0 0-29 16,-6 1-42-16,0 3-42 0,-6 0-40 16,0-4-32-16,6 4-21 0,-8-4-10 0,2 4-7 0,0-7-10 15,-1 0-8-15,-6 3-10 0,7-7 0 16,-1 4-1-16,-5-4 1 0,-2-4 1 0,8 0 6 0,-8 1 2 16,2-5 1-16,-1 1 1 0,-1 0-2 0,2-4-3 0,-2 0-7 0,2 0-2 15,-8 0-3-15,7-4-2 16,-1 0-1-16,8-3 2 0,-6 0 0 0,5-1 3 15,7-2 2-15,-7 2 5 0,7-3 17 0,0 4 29 16,0-4 42-16,7 4 53 0,-7-1 48 0,13 5 34 0,-7-5 17 16,8 8-7-16,-2-3-27 0,8 3-40 15,-1 0-36-15,1 0-32 0,0 3-27 0,5-3-21 0,-5 4-14 0,6 0-14 16,-6-1-14-16,-1-3-8 16,1 4-6-16,-7-4-4 0,0 4-4 0,0-4-7 0,-7 0-34 0,8 0-84 15,-8 0-133-15,0 0-131 0,1-4-121 0,0 0-99 0,6 1-55 16,-7-5 5-16,0 5 52 0,8-4 79 15,-8-1 94-15,8 4 92 0</inkml:trace>
  <inkml:trace contextRef="#ctx0" brushRef="#br0">21518 6575 91 0,'13'0'250'0,"-7"4"32"0,8 0-2 15,-8-4-36-15,7 7-31 16,-6-7-20-16,5 7-22 0,-5-2-20 0,-1-5-29 0,1 7-30 0,-7-7-28 16,0 3-21-16,0 1-15 0,0 0-9 0,0-1-3 0,-7 1-5 15,1 0-5-15,-1-1-2 0,1 4-3 16,0-3-1-16,-1 0 0 0,7 0 1 0,-7 3 0 0,7-3 0 0,0-1 1 15,0 5 1-15,7-5 3 16,0 1 7-16,-7 3 10 0,6-3 14 0,0-1 17 0,1 5 15 16,-7-5 14-16,6 5 22 0,1-5 25 15,-7 5 22-15,7-1 18 0,-7 0 22 0,0 1 13 0,0-4 1 16,0 3-2-16,0 0-12 0,-7-3-20 16,7 3-28-16,-7-3-26 0,1 0-26 0,-7-1-44 0,7-3-83 15,-8 3-119-15,2-3-128 0,-2-3-127 0,1 3-118 16,0-7-95-16,7-1-54 0,-1 1 46 0,7-3 87 15,-6-2 104-15,12 1 107 0</inkml:trace>
  <inkml:trace contextRef="#ctx0" brushRef="#br0">21707 6466 109 0,'6'4'265'0,"7"3"42"0,0 0 20 15,0 8-24-15,1-4-8 0,-8 3 2 16,7 1 4-16,-6 3 3 0,-1 0-12 0,0 1-18 0,1-1-14 15,-7 4-24-15,-7-3-34 0,7-1-41 16,-6 0-42-16,-7 0-34 0,6 1-34 0,-5-5-31 0,-2 5-22 16,1-5-53-16,0-2-75 0,0 2-88 15,1-3-95-15,-2-4-88 0,8-3-75 0,6 3-37 0,0-7-20 0,0 0 32 16,0 0 63-16,0 0 78 16</inkml:trace>
  <inkml:trace contextRef="#ctx0" brushRef="#br0">22072 6579 33 0,'-8'0'312'0,"8"0"60"16,8 0 63-16,-2 0 13 0,0 0 7 0,8 0 30 15,5 0 20-15,1 0-1 0,6 0-28 0,-1 0-55 16,9 0-86-16,-2-4-104 0,1 4-85 0,-8 0-54 15,8 0-35-15,-7 0-21 0,-6 0-17 0,-1 0-11 16,-6-3-8-16,7 3-8 0,-14 0-18 0,7 0-46 0,-6 0-93 16,-1 0-115-16,-6 0-112 0,7 0-95 15,-7 0-72-15,0 0-25 0,-7-4 33 0,7 4 67 0,-6 0 55 16,-1 0 33-16,-6 4 51 0,7-4 54 16,-8 3 48-16</inkml:trace>
  <inkml:trace contextRef="#ctx0" brushRef="#br0">22254 6620 111 0,'-13'7'239'0,"6"-3"32"0,1-1-16 15,0 4-25-15,6-3-15 0,0 0-1 0,6 0 2 16,0-1 2-16,7-3-4 0,1 4-8 0,4 0-11 0,2-4-14 16,7 0-19-16,-1 0-27 0,0 0-30 0,-1 0-28 0,-5 0-25 15,6 0-27-15,-6-4-16 0,-7 4-14 16,7 0-34-16,-8 0-41 0,-5 0-52 0,6 0-51 16,-13 0-56-16,6 0-56 0,1 0-30 0,-7 4-20 0,0-4-39 0,6 3 0 15,-6 1 30-15,0 0 47 16,0-1 52-16</inkml:trace>
  <inkml:trace contextRef="#ctx0" brushRef="#br0">23185 6318 3 0,'-13'0'305'16,"0"-2"40"-16,0 2 40 0,0 0 12 0,0 2-72 0,0 3-45 15,0-1-24-15,-1-1-17 0,2 5-14 16,-1 3-14-16,0 0-11 0,0 0-9 0,-7 7-1 0,8 4 15 16,-8 3 11-16,7 5 2 0,-7 3-11 0,8 0-6 0,-8 3-18 0,0 5-19 15,7 3-28-15,-7-1-24 16,8 5-19-16,-2 3-25 0,8 1-15 0,-7 3-18 0,7 0-9 0,-1 3-14 15,7 1-8-15,0-4-1 16,0 0-2-16,7 0-1 0,-1-4 0 0,7 0 3 0,0-3 0 0,6-1 1 16,7-2-1-16,-6-5 0 15,7 0 0-15,-2-4-2 0,7-2 3 0,-6-1-2 0,7-4 0 0,-1 0 1 16,-5-3 0-16,5-4-1 16,-6 0-3-16,1-4 1 0,-1 0-4 0,-6-3 0 0,-1 0 0 0,-6-4-3 15,0-4-3-15,-1 0-15 0,2-4-37 0,-8 3-80 0,1-6-119 16,-7 3-125-16,6-6-131 0,1-3-120 15,-7 0-115-15,7-2-3 0,-1-3 77 0,0 1 103 0,1-5 122 16</inkml:trace>
  <inkml:trace contextRef="#ctx0" brushRef="#br0">23472 6250 54 0,'-13'0'295'0,"7"-4"46"0,-2 0 50 0,8 4-29 0,-6 0-34 0,6-3-20 0,-6 3-10 0,6 0-15 0,0 0-17 0,0 0-8 0,0 0-12 0,0 0 1 0,0 3 0 0,-7-3 7 15,7 8-3-15,0-5-21 0,0 9-25 0,-7-6-40 16,7 6-31-16,0-2-29 0,0 5-18 0,0 0-15 15,0 0-9-15,7 3-2 0,-7 0-4 0,0 0-4 0,7 5 0 16,-7-2-2-16,6-3-1 0,0 5-3 16,2-1-1-16,-2-4-2 0,-6-3-6 0,6 3-5 0,1-3-4 15,-7-5-6-15,6 1-8 0,-6-3 0 16,7 0-6-16,-7-4-5 0,0 2-1 0,0-6-3 0,0 4-3 16,6 0-7-16,-6-4-1 0,0 0-16 15,0 0-22-15,0-4-34 0,0 4-61 0,-6-4-116 0,6-2-147 16,0 2-135-16,0-4-119 0,0 4-115 0,0-3-47 0,0 3 64 0,0 4 117 15,0 0 135-15,0 0 135 16</inkml:trace>
  <inkml:trace contextRef="#ctx0" brushRef="#br0">23680 6953 76 0,'-6'-4'218'0,"-1"4"21"15,7-3-23-15,-7 3-34 0,-5-4-24 0,5 4-6 0,0-4-1 0,-6 1-2 16,7 3-2-16,0-4-2 15,-1 0-6-15,-6 4-5 0,7-4 4 0,-1 4 5 0,-6-3-2 0,6 3 6 16,1 0 16-16,-1 0 17 16,-6 3 7-16,1 1 10 0,4 0 18 0,-4 3 8 0,-1-3-6 0,-7 3-19 15,8 4-21-15,-2-3-26 16,1 3-37-16,0-1-25 0,7 5-24 0,-1-4-16 0,1 4-10 0,6-4-3 16,0 0-6-16,0 0-7 0,6 0-9 0,1-4-2 0,-1 1-5 15,0-1-1-15,8-3 1 0,-8-1 0 16,8 1 2-16,-8-4-1 0,7 0 0 0,0-4-6 0,0 1-6 15,-1-5-5-15,2 5-12 0,-1-5-5 16,0 1-2-16,-7 0-1 0,7-4 2 0,-6 3 1 0,0 1 8 16,-1 0 5-16,0-1 2 0,1 0 6 15,-7 1 0-15,0 0 5 0,7 4 9 0,-7-1-2 0,0 0-2 16,0 4-5-16,0 0-1 0,0-4-4 16,0 8-2-16,0-4 4 0,0 4 10 0,0 0 10 0,-7-1 10 15,7 4 3-15,7 0 3 0,-7 1 1 0,0 0-6 0,6-1-6 16,0 0-1-16,1 1 0 0,-1-1-3 15,1-3 1-15,0 3-1 0,-1-3 0 0,0-1-4 16,1 5-1-16,0-8-7 0,5 3-5 0,-12 1-3 16,7 0-7-16,0-4-29 0,-1 0-57 0,-6 3-106 0,7-3-119 15,-7 0-113-15,0 4-108 0,0-4-70 16,6 3-41-16,-6 1 13 0,6 0 70 0,-6-1 91 0,0 5 97 16</inkml:trace>
  <inkml:trace contextRef="#ctx0" brushRef="#br0">23628 7330 71 0,'0'0'265'16,"-7"4"40"-16,7-4 14 0,0 0-35 0,-6 0-29 15,6 4-19-15,0-4-18 0,0 0-16 0,0 0-23 16,0 0-16-16,0 0-11 0,0 3-3 0,0-3 10 0,0 4 22 15,0-4 21-15,0 4 28 0,0 3 15 0,0-4 4 0,0 5-14 16,0-1-23-16,0 1-20 0,0-1-37 16,-6 4-36-16,6 0-22 0,0 0-17 0,0 0-11 0,-7 3-9 15,7-3-9-15,0 1-2 0,0 2-2 16,0-3-5-16,0 3-3 0,0-2-2 0,-7-1-3 0,7 0-4 16,0-3-6-16,0 2-4 0,0-2-4 0,0-5-3 0,0 4-5 0,0-3-3 15,0-1-5-15,0 1 4 16,0 0-2-16,0-4-5 0,0 0-6 0,0 0-17 0,0 0-33 15,0-4-75-15,0 4-144 0,0-7-155 16,0 3-158-16,7-6-151 0,-7-2-87 0,7-2 11 0,5 3 109 0,-5-4 140 16,6-3 158-16</inkml:trace>
  <inkml:trace contextRef="#ctx0" brushRef="#br0">24228 6374 133 0,'-8'-7'236'0,"2"3"25"0,6 1-31 0,-6-1-32 0,6 0-8 0,-7 1 2 0,7-1 6 0,0 0 8 16,7 1 8-16,-7-1 3 0,0 0 9 0,6 4 11 15,-6-3 14-15,0-1 18 0,6 4 11 0,2-5-3 0,-2 5-17 0,0 0-25 16,0 0-34-16,2 0-42 0,-2 0-36 15,0 5-33-15,1-1-25 0,-1-1-22 0,8 5-17 16,-14-1-10-16,6 0-8 0,0 4-1 0,-6 0-6 16,6 0-2-16,-6 0 2 0,-6 0-1 0,6 4 3 0,-6-4-8 15,6 0 0-15,-6 4 3 0,-1-4 1 16,0 0 2-16,-6-1 0 0,7 1 5 0,0 0-1 0,-8-3-1 16,8-1 0-16,-8 0-5 0,8-3-2 0,0 3 2 0,-1-3 0 15,1 0 0-15,-1-1-1 0,7-3 2 0,0 4-3 16,-7-4 2-16,7 0 4 0,0 0 2 15,0 4 4-15,0-4 5 0,7 0 8 0,0 0 2 16,-1 0 4-16,7 0 5 0,1 0 3 0,-2 0-5 0,8 0 6 16,-1 0 4-16,1 0 1 0,0 0-3 15,-1 0-4-15,1 0 3 0,-1-4-9 0,0 4-6 0,-5 0-8 16,5 0-4-16,-6 0-1 0,0-4-3 16,1 4-6-16,-8 0-2 0,0 0 2 0,7 0-2 0,-13 0-3 15,7 0 0-15,-7 0-1 0,6 0-3 0,-6 0-15 0,0 0-26 0,7 0-47 16,-7 0-82-16,-7 0-105 0,7 0-101 15,-6 0-87-15,6 4-70 0,-7-4-50 0,1 4-13 16,-1-4 5-16,1 3 51 0,0 4 72 0,-8-3 83 16,8 3 88-16</inkml:trace>
  <inkml:trace contextRef="#ctx0" brushRef="#br0">24169 6953 30 0,'-7'0'295'0,"0"4"45"0,7-4 42 16,-6 0-28-16,6 3-48 0,0-3-31 16,0 0-17-16,0 4-12 0,0-4-7 0,0 0-2 15,6 0 9-15,1 0 13 0,6 0 15 0,-7 0 4 0,8 0-6 0,5 0-18 16,1 0-31-16,-8 0-41 0,15 0-42 15,-7 0-29-15,-2 0-25 0,2 0-16 0,7 0-14 16,-8-4-15-16,0 4-14 0,-5 0-9 0,-1 0-8 16,-1 0-9-16,2 0-8 0,-8-3-16 0,8 3-30 0,-8 0-58 15,-6 0-105-15,6 0-132 0,1 0-127 16,-7 0-110-16,6 0-84 0,-6-4-69 0,0 4 41 0,7-4 99 16,6 1 111-16,-1 3 114 0</inkml:trace>
  <inkml:trace contextRef="#ctx0" brushRef="#br0">24709 6843 168 0,'0'0'271'0,"0"-4"34"0,0 4-18 0,0 0-36 16,0 0-17-16,0 0-3 16,0 0 12-16,0 4 25 0,-6 0 39 0,6 3 39 0,-7 0 34 0,7 0 6 15,0 1-13-15,-6 2-31 0,6-1-58 0,0 5-61 0,0-3-68 16,0 0-43-16,0 4-21 0,6-4-18 15,-6 3-14-15,0-2-12 0,7-2-9 0,-7 5-7 16,6-5-10-16,1-2-8 0,-7 2-2 0,6-1-3 16,-6-2-1-16,7 0-6 0,-7 1-1 0,0-5-3 0,6-3-2 15,-6 4-6-15,0-4-19 0,0 4-31 16,6-4-90-16,-6 0-142 0,0 0-141 0,0 0-140 0,8 0-115 0,-8 0-99 16,0 0 20-16,0 0 106 0,0 0 124 15,0 0 131-15</inkml:trace>
  <inkml:trace contextRef="#ctx0" brushRef="#br0">24449 7436 256 0,'-7'4'299'16,"7"0"37"-16,0-4-30 0,-7 0-38 16,7 3-24-16,0-3-12 0,7 0-4 0,-7 0-13 0,0-3-10 15,7 3-13-15,-1 0-11 0,0 0-7 16,2-4 7-16,4 4 17 0,1 0 17 0,-6 0 4 0,12 0 0 16,-5 0-9-16,-2 0-29 0,1 0-34 0,7 0-35 0,-7 4-30 0,0-4-27 15,0 0-19-15,0 3-9 16,0 1-8-16,-7 1-6 0,1-3 2 0,6 2 3 15,-7 0 2-15,-6 0 0 0,7 3-4 0,-7 0-3 16,0 0-4-16,0 1 0 0,0-1-5 0,-7-4 2 0,7 5 0 0,-6-1 1 16,6 1 1-16,-6-5-5 15,-8 5-1-15,8 0 0 0,-1-5-2 0,1 0 3 0,0 1-4 0,-8 4 4 16,2-5 1-16,5 1 2 16,-6-1 0-16,0 1-3 0,0-1 1 0,0-3 0 0,-1 4-2 0,2 0-2 15,5-1 0-15,-6-3-2 0,7 5-1 0,-7-1 2 16,13-4-3-16,-6 0 4 0,6 2 2 0,-8-2 0 15,8 0 4-15,0 0 1 0,0 0 7 0,0 0 3 16,8 0 1-16,-2 0-1 0,0-2-1 0,7 2-4 16,-6 0-2-16,6 0-5 0,-1 0 1 0,8 0-1 0,-7 0 2 15,7 0 0-15,0 0-2 0,-1 2-1 16,0-2 2-16,1 0 2 0,-1 5 1 0,1-5 1 0,0 3 0 0,-1-3 5 16,1 0 1-16,-1 4-1 0,1-4 3 0,-8 0 1 15,2 0-2-15,-1 0-4 0,0 0 0 16,-7 0-5-16,1 0-6 0,-1 0-2 0,1 0-9 0,-7 0-21 15,7 0-39-15,-7 0-86 0,0 0-134 16,0 0-154-16,0-4-153 0,0 4-159 0,-7-8-65 0,0 2 33 16,7-6 110-16,-6 1 136 0,-1-3 155 15</inkml:trace>
  <inkml:trace contextRef="#ctx0" brushRef="#br0">25250 6381 91 0,'-14'-3'236'0,"8"-4"25"0,0 3-18 0,-1 0-36 0,1 1-27 0,-1-1-18 0,0 4-14 0,1 0-4 16,6-4-13-16,-6 4-15 0,0 0-10 0,-2 0-9 15,2 0 0-15,0 4-7 0,-8-4-2 0,8 4 0 0,-1-1-4 16,-5 1-3-16,4 3-1 0,2-3 3 0,0 3 0 15,0 4 3-15,-1-4 5 0,7 5 1 0,0-2-3 0,0 5-6 16,0-1-3-16,7-2-8 0,-1 3-14 16,0-5-8-16,8 1-4 0,-2 0 7 0,1-3-1 0,1-1 8 15,-2-3 7-15,2-1 0 0,-2 1-3 16,2-4-9-16,-1-4-7 0,-1 1-11 0,8-1-5 0,-14-3 2 0,8-1 15 16,-1 1 23-16,0-4 26 0,-6 4 24 0,-1-4 16 15,0 4 10-15,0-4-5 0,-6 2-19 16,0 3-23-16,0-5-30 0,0 3-14 0,-6 1-10 0,6 0-11 15,-6 3-8-15,0-3-7 0,-1 3 5 16,0 0-12-16,1 1-7 0,-1-1-5 0,1 0-2 0,-8 4-7 16,8 0-14-16,0-3-29 0,-8 3-76 15,8 3-118-15,-7-3-122 0,7 4-120 0,-8 0-106 0,8 3-80 16,0 0-50-16,6 1 52 0,-6 3 87 16,12 3 104-16,-6 0 110 0</inkml:trace>
  <inkml:trace contextRef="#ctx0" brushRef="#br0">25302 6770 133 0,'-7'0'286'0,"7"3"44"0,-6-3 16 16,6 4-29-16,-7 0-10 0,7 0 11 0,-6-1 19 0,6 0 27 15,0 1 27-15,0 4 10 0,0-1-17 0,0 0-35 16,0 1-38-16,0 0-53 0,0 2-54 0,0 1-50 0,0 0-32 15,0 0-21-15,0 3-17 16,0-2-9-16,6-5-14 0,-6 4-10 0,0 0-11 0,7-4-8 0,-7 1-7 16,0-1-10-16,0 0-4 15,6-3-6-15,-6 0-5 0,7-1-5 0,-7 1-4 0,0 0-2 0,0-4-12 16,7 4-23-16,-7-4-40 16,0 0-96-16,0 0-144 0,0 0-140 0,0 0-131 0,0 0-103 15,0 0-97-15,0 0 26 0,0 0 107 0,0 0 123 0,12 6 129 0</inkml:trace>
  <inkml:trace contextRef="#ctx0" brushRef="#br0">25315 7293 289 0,'0'4'397'15,"-6"0"61"-15,6-1 41 16,0 1-35-16,0-4-29 0,0 4-10 0,6-4-18 0,0 3-22 0,8-3-38 15,-8 5-55-15,7-5-65 16,0 4-64-16,6-4-41 0,-5 0-32 0,-2 3-22 0,2 0-16 0,-1-3-13 16,-1 4-11-16,2 0-3 15,-2-1 0-15,-5 1-2 0,0 0-3 0,-1-1 0 0,1 4 0 16,-7-3-5-16,0 4-6 0,-7-5 0 16,7 5-2-16,-6-1-2 0,-1-3-3 0,0 3-1 0,-5-3-1 0,5 3-6 15,0-4-1-15,-5 1 0 0,5 0 2 0,-6-1-2 0,6 1 1 16,-5 0 1-16,5-1 5 0,-6-3 1 15,0 4 0-15,6 0 3 0,-6-1 0 0,7-3 2 16,-8 4-2-16,8 1-1 0,0-5 1 0,0 2-1 16,-1-2 3-16,7 0-1 0,0 0-1 0,-7 4 2 0,7-4-2 15,0 0 3-15,7 0 0 0,-7 0-2 16,7 0 5-16,-1 0 3 0,0 0 0 0,8 4 4 0,-2-4 3 16,1 0 6-16,1 0-1 0,-2 0 0 0,8 4 6 0,-7-4 2 15,7 0 2-15,-8 0 3 0,8 4 6 0,0-4 3 16,-7 0 1-16,0 3 0 0,6-3-3 0,-5 0-4 15,-2 0-5-15,1 0-9 0,0 0-5 16,0 0-9-16,-7-3-6 0,8 3-9 0,-8 0-15 0,1-4-14 16,0 4-21-16,-7 0-22 0,6 0-32 15,1 0-42-15,-7 0-89 0,6 0-122 0,-6-4-114 0,0 4-113 16,6-4-87-16,-6 4-84 0,0 0 19 16,0-6 91-16,7-3 114 0,0 2 120 0</inkml:trace>
  <inkml:trace contextRef="#ctx0" brushRef="#br0">25569 6363 241 0,'-7'-3'296'0,"1"3"33"0,0 0-24 16,-2-4-46-16,8 4-27 0,0 0-21 15,0 0-16-15,0 0-13 0,8 0-9 0,-2 0-3 0,7 4 2 16,0-4 10-16,-7 3 16 16,13 1 17-16,-5 0 10 0,6 3 5 0,-1 0-12 0,1 4-17 0,6 0-15 15,-7 0-21-15,7 4-32 0,0 2-32 0,7 6-22 0,-7-1-15 16,6 4-21-16,-5-1-11 0,5 4-5 15,1 5 0-15,-1-5 0 0,-6 8 4 0,7-5 9 0,-13 5 0 16,5 0 3-16,-11 3-1 0,5-3-4 16,-6 3-6-16,-7 0-10 0,1 5-3 0,-7 2-4 0,0 1-3 15,-7-5-3-15,1 4-1 0,-7-2-1 16,0 3-2-16,-7-5-3 0,7-2 1 0,-7-1 0 0,2 4 2 0,-2-7-4 16,0 3-1-16,1-3-4 15,-1-4 0-15,7-1-6 0,-7 1-3 0,1-3 0 0,0 3 2 16,-1-1 4-16,1 6-2 0,-1 2 1 0,0-3 3 0,1-2 2 0,-1-1-1 15,0-5-1-15,8-3-5 16,-1 0-7-16,0-5-12 0,6-5-8 0,-6-2-12 16,6 1-11-16,1-5-15 0,0-2-28 0,-1-4-37 0,0 3-41 15,7-3-38-15,-6-1-41 0,0-3-32 0,-1 0-21 0,1 0-11 16,-1 0-16-16,-6 0-20 16,7-7-18-16,-2 3-23 0,-4-3-35 0,5-1 12 0,-6 1 39 15,0-4 55-15</inkml:trace>
  <inkml:trace contextRef="#ctx0" brushRef="#br0">17988 8470 266 0,'6'0'326'0,"-6"-4"38"15,0 1 3-15,0-2-59 0,6 5-40 16,-6-4-15-16,8 4-4 0,-8-3 1 0,0 3-5 16,0 0-7-16,0 0-11 0,0 0-18 0,0 0-25 15,0 0-23-15,0 0-2 0,0 3 2 0,0 1-4 0,0 4-1 0,-8 0 4 16,8 2-2-16,-6 5-24 16,-6 3-36-16,5 1-22 0,-6 2-14 0,-6 5-12 0,5-5-9 15,-5 6-4-15,6-1-2 0,-7-1-4 0,7 1-1 0,0-4 4 0,-6-1-3 16,12 2-5-16,-6-5 0 15,6 4 0-15,1-4-8 0,0 1-4 0,-1-5-3 0,7 1-3 0,0-1-3 16,-7-2-2-16,7-5-2 0,0 0-1 16,-6 0-4-16,6-3-1 0,0 0-1 0,0-4-5 15,0 4-12-15,0-4-27 0,0 0-44 0,0-4-80 16,0 0-122-16,0 0-112 0,-6-6-94 0,6 3-62 0,6-5-27 16,-6-3 23-16,6 1 79 0,-6-1 74 15,7-3 56-15,6 3 29 0,-7-3 39 0,8 0 41 0,-1 0 36 16</inkml:trace>
  <inkml:trace contextRef="#ctx0" brushRef="#br0">17943 8613 81 0,'6'-15'203'0,"7"0"7"0,0 4-33 0,-6-4-46 16,-1 5-27-16,0 2-11 0,0-3-1 15,2 8 6-15,-8-5 8 0,6 5 7 0,-6-1 5 0,6 0 0 16,-6 1-1-16,0 3-2 0,0 0 0 0,0 0 3 16,7 0 8-16,0 3 12 0,6 1 9 0,-7 3 11 15,0 1 12-15,8 3 5 0,-8 3 0 0,0 1 4 0,8-1-2 0,-8 5 10 16,7-4-2-16,-6 7 3 15,6-4-7-15,-7 0-20 0,8 4-10 0,-8-4-33 0,0 4-22 16,7-4-27-16,-6 1-19 0,-1-4-11 16,1 3-12-16,-1-3-6 0,8-1-7 0,-14 1-3 0,6-4-2 0,0 0-4 15,1 0-3-15,-7-3-3 0,7-2-4 16,-7-2-4-16,0 0-25 0,0 0-57 0,0-4-86 0,-7 0-90 16,0 0-82-16,1-4-71 0,0 0-46 0,-8-2 4 0,8 2 41 15,-7-4 59-15,0-3 61 0,-6 3 64 16,5 1 61-16,1-4 51 0,-6 4 44 0,-1 0 38 0,7 3 35 15,-7-3 26-15,8 3 26 0,-8-3 23 16,7 3 23-16,-1-4 19 0,2 5 15 0,-1-1 15 0,0 1 15 16,6-1 11-16,7 4 9 0,-6-4 6 15,6 1-4-15,0 3-17 0,6-4-24 0,1 4-23 0,6-3-19 16,0 3-14-16,7-4 2 0,-1 4 10 31,1 0 8-31,-1 0 3 0,0 0-6 0,1 0-14 0,0 0-21 0,-1 0-21 0,-5 0-17 0,5 0-11 0,-13 0-11 0,7 0-37 16,-6 0-65-16,-1 0-87 0,-6 0-101 0,6 0-108 15,2-3-128-15,-8 3-47 0,-8 0 26 0,2-4 61 0,6 4 91 16</inkml:trace>
  <inkml:trace contextRef="#ctx0" brushRef="#br0">17623 8444 194 0,'-6'-4'268'0,"-1"1"34"0,7-1-30 15,0 0-46-15,-6 4-35 0,6-3-25 0,0 3-16 0,0 3-4 16,0-3-6-16,0 4 31 0,0 3 43 16,0 4 56-16,0 1 59 0,6 2 26 0,-6 4 12 0,7 4-33 15,-7 0-41-15,6 4-54 0,-6 3-57 0,6 1-49 0,-6-5-28 16,8 8-14-16,-8-4-13 0,6 2-10 15,0-3-10-15,-6 1-1 0,6 4-5 0,-6-7-9 0,0 4-11 16,8-5-7-16,-8 1-6 0,6-4-7 0,-6-1-4 16,6-2-5-16,-6-5-3 0,7 1 0 0,-7 0-2 15,0-4-3-15,6 0 2 0,-6-4-1 16,0 1-1-16,7-5 0 0,-7 1-4 0,0-4-9 16,0 3-26-16,7-3-46 0,-7-3-94 0,0-1-121 0,0 1-115 0,0-5-104 0,6 1-81 15,0-4-47-15,0-3-21 16,8-6 56-16,5 3 85 0,7-1 93 0,0-5 97 0</inkml:trace>
  <inkml:trace contextRef="#ctx0" brushRef="#br0">18503 8451 179 0,'6'-4'352'0,"-6"1"42"0,0-1 46 0,0 1-62 0,0 3-67 16,0 0-50-16,0-4-41 15,0 4-32-15,0 0-41 0,0 0-44 0,0 4-8 0,0-4 8 16,6 3 22-16,-6 1 23 0,7 3 40 16,-7 0 41-16,7 5-5 0,-7-1-10 0,6 3-22 0,-6 1-17 15,0 3-32-15,0 4-36 0,0 0-15 16,0 0-18-16,0 4-11 0,-6-1-11 0,6 1-3 0,0 0-3 16,-7-1-9-16,7 4-3 0,-7-3-2 15,7 4-3-15,-6-5-7 0,6 1 3 0,0-1-1 0,0 2-6 0,0-6 0 16,0 1-5-16,0 0 0 0,6 0-5 0,-6-4-2 0,0-3-4 15,0 0 0-15,0 0 1 0,7-4-2 16,-7 0-2-16,0-4-3 0,0 0 2 0,0-3-3 0,0-1-3 16,0 1-6-16,0 0-20 0,0-4-36 15,0-4-88-15,-7 4-132 0,7-4-133 0,-6-3-129 0,0 0-102 16,6-5-92-16,0-2 4 0,-7 3 85 16,14-3 114-16,-7-5 121 0</inkml:trace>
  <inkml:trace contextRef="#ctx0" brushRef="#br0">18933 8686 189 0,'0'0'280'15,"0"0"26"-15,6 0-21 0,-6 0-50 16,6 3-32-16,8-3-9 0,-8 0 4 0,13 0 12 0,-5 0 10 15,4 0 16-15,2 4 10 0,0-4 10 16,6 0 10-16,-7 4-6 0,8-4-16 0,-8 3-38 0,-6-3-40 16,7 0-46-16,-7 4-44 0,0-4-34 15,0 4-18-15,-7-4-13 0,8 0-9 0,-8 0-6 0,0 0-43 16,-6 0-72-16,7 0-95 31,-7 0-98-31,0 0-97 0,-7 0-93 0,7 0-50 0,0 0-32 0,-6 0 39 0,0 0 70 0,-8 3 85 0,1-3 89 0</inkml:trace>
  <inkml:trace contextRef="#ctx0" brushRef="#br0">18874 8799 36 0,'-7'4'292'0,"7"0"33"16,0-1 32-16,7 1-29 0,5 0-40 0,2-4-18 16,-1 3 19-16,7-3 47 0,6 0 62 0,-1 0 36 0,1 0-3 15,-6 0-27-15,6 0-47 0,0 0-65 0,0-3-82 0,-6 3-67 16,-1 0-49-16,-6 0-34 0,1 0-21 0,-2-4-16 0,-5 4-11 15,-1 0-12-15,1 0-9 0,-1 0-26 16,-6 0-69-16,7 0-126 0,-7-4-142 0,0 4-142 0,6 0-133 16,-6-3-122-16,0 3-13 0,6 0 84 15,-6 0 119-15,8-4 134 0</inkml:trace>
  <inkml:trace contextRef="#ctx0" brushRef="#br0">19864 8664 264 0,'-7'-4'313'15,"-6"1"30"-15,6 3-10 0,-5-4-54 16,4 0-31-16,2 4-8 0,-6-4 0 0,5 4-10 0,0 0-23 16,1 0-33-16,-7-3-28 0,7 3-28 0,-2 3-25 0,-4-3 12 15,6 0 27-15,-8 4 30 0,1 0 14 16,0 3 21-16,0 0 9 0,1 1-14 0,-8-1-27 0,7 4-24 15,-7-4-20-15,8 4-29 0,-2 0-15 16,8 4-16-16,-8-4-10 0,8 1-12 0,-1-2-9 0,7 5-4 16,0-5-4-16,0 2-2 0,0-1-4 15,7 3 2-15,6-3-1 0,-6 0 1 0,5 0 3 0,2 0 1 16,5-4 4-16,-6 4-1 0,6-3-2 16,1 0 3-16,-7-1 0 0,7-4-1 0,0 1-2 0,-2 3-3 15,2-7 2-15,0 4-4 0,-1-4-5 0,1 4-5 0,0-8 1 16,-7 4 0-16,7-4-4 0,-2 0-2 15,-4 1 1-15,5-1 1 0,-5-3-1 0,-2 0-3 0,8-1 2 16,-7 2-3-16,0-3-1 0,0-2 0 16,-7 4-3-16,8-4 1 0,-8 0 0 0,0 0 0 0,1 4 1 15,0-4 0-15,-7-4 3 0,0 4-1 16,0 0 0-16,0 1 3 0,-7-1 4 0,7 0 4 0,-7-1-2 16,1-2 4-16,0 3 6 0,-2 3 3 0,-4-3-1 15,6 0 4-15,-1 4 7 0,-6 0 6 0,6 0-5 16,-5-1 0-16,4 1-2 0,-4 3-5 0,-1 1-7 0,0-1-10 0,0 4-6 15,-1-4-3-15,-4 4-3 16,4 0-1-16,-5 4-4 0,-1-4-4 0,6 4-21 0,-4-1-41 16,-2 4-106-16,1-3-199 0,-1 4-212 15,0-1-216-15,1 0-95 0,-1 0-22 0,0 1 72 0,20-8 183 0,-19 11 206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7:59: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23211 4806 89 0,'-7'0'248'0,"1"0"20"0,6 0-1 0,-6 4-76 0,-1-4-60 0,1 0-30 0,6 0-20 0,-7 0-15 0,7 0-12 15,0 3-14-15,-7-3-13 0,7 0-7 16,0 4-2-16,0-4-1 0,7 0 3 0,-7 4 3 0,0-4 6 16,0 3 6-16,0-3 4 0,0 5 6 0,0-2 9 15,0 0 14-15,-7 5 5 0,7-4 6 0,0 3 8 16,-6 0 15-16,0 0 6 0,6 1 3 0,-7 2 8 16,0 6 7-16,1-2 0 0,0 1-1 0,-1-1 3 0,1 5 10 15,-1-1 16-15,0 4 17 0,-5 0 24 16,4 0 16-16,-4 4 18 0,-1-1-3 0,6 1-17 0,-6-4-28 15,7 1-36-15,-8-2-35 0,8-3-38 0,0 1-26 16,0-1-17-16,-2-4-10 0,2 1-8 0,0-4-4 16,6 0-2-16,-7 0-5 0,7-3-2 0,-6-1-3 15,6 0 3-15,0 0 0 0,0-3-5 0,-7 0 1 16,7-1-2-16,0-3-32 0,0 4-62 0,0-4-90 16,-7 0-90-16,7 0-90 0,0 0-84 0,0-4-52 0,0-3-16 15,0 0 16-15,0 0-2 0,0-4 18 0,7-1 49 16,0 1 65-16,-1 0 66 0</inkml:trace>
  <inkml:trace contextRef="#ctx0" brushRef="#br0">23257 4829 100 0,'0'-5'261'0,"-7"5"18"0,7-3-5 15,-6 3-71-15,6-4-59 0,0 4-34 0,-6 0-18 16,6 0-11-16,0 0-7 0,0 0-7 0,0 0-11 16,0 0-9-16,6 0-7 0,-6 0-1 0,0 0-4 0,0 0-2 15,6 4 2-15,-6-1 5 0,7-3 8 16,-7 5 10-16,0 1 12 0,0-2 9 0,6 4 4 0,-6-1 3 16,0 3 0-16,7 2-3 0,-7-6-4 0,7 6 0 15,-7-1-3-15,6 0-1 0,-6 0-1 0,6 4-3 16,0-4 2-16,-6 3 6 0,8-2 11 0,-2 2 10 15,-6 0 21-15,6 5 25 0,1-1 23 0,-1-3 21 16,-6 7 13-16,7-4 6 0,0 0-13 0,-7 1-21 16,6-1-32-16,0 1-35 0,-6-1-28 0,7-4-26 0,0 1-18 15,-1-4-12-15,0 4-6 0,1-4 0 0,-7 0-9 16,7-4-1-16,-1 0-1 0,-6 1-2 0,7-1-3 16,-7 0-2-16,0-3 0 0,6 4 0 0,-6-8-2 15,0 4-3-15,0-1 0 0,0 1 0 0,0-4-1 0,0 3-5 16,0-3-16-16,0 0-31 0,0 0-58 15,0 0-76-15,0 0-81 0,-6 0-70 0,6-3-57 0,-7-1-45 16,1 1-13-16,-1-6 8 0,0 6 26 0,1-3 25 16,0-3-21-16,-1 2 26 0,0 0 45 0,-5-1 53 15</inkml:trace>
  <inkml:trace contextRef="#ctx0" brushRef="#br0">23094 5117 294 0,'-6'-3'335'0,"-2"3"28"0,8 0-27 0,-6 0-74 16,6 0-53-16,0 0-37 0,0 0-26 0,0 0-18 0,6 0-15 15,2-4-14-15,4 4-8 0,-5 0-4 0,13 0 6 16,-1 0 4-16,-6 0 4 0,7 0-3 0,-7 0-2 16,6-3-6-16,0 3-9 0,-5 0-8 0,-1 0-8 15,0 0-13-15,0 0-12 0,-7 0-19 0,0 0-13 16,2 0-8-16,-2 0-19 0,-6 0-35 0,6 0-51 15,-6 0-60-15,0 0-71 0,0 0-73 0,0-4-58 0,7 4-46 16,-7 0-44-16,0-4 12 0,6 1 48 0,-6-1 62 16</inkml:trace>
  <inkml:trace contextRef="#ctx0" brushRef="#br0">23700 4931 107 0,'13'0'273'0,"-7"0"14"0,0 0 9 0,2 0-92 15,-2 0-65-15,7 0-29 0,-7 0-12 0,7 3-4 16,6-3-8-16,-5 0-9 0,-1 0-18 0,6-3-23 16,-6 3-19-16,7 0-10 0,-7 0-21 0,0 0-24 15,-7-4-30-15,1 4-36 0,0 0-35 0,-1-3-44 16,-6 3-56-16,0 0-40 0,-6-4-5 0,-1 4 17 15,-6-4 29-15</inkml:trace>
  <inkml:trace contextRef="#ctx0" brushRef="#br0">23713 4803 79 0,'0'-4'306'15,"-13"4"23"-15,6 0 14 0,0 0-59 0,7 0-94 16,-6 0-65-16,0 4-39 0,6-4-21 0,-7 7-11 15,7-4-11-15,0 5-14 0,0 0-12 0,0 2-7 16,0 1-5-16,0 0-2 0,0 0-1 0,0-1 2 16,0 6 7-16,0-5 9 0,0 4 13 0,7-5 13 0,-7 5 12 15,0-4 10-15,0 0 6 0,0 0 4 0,0 0-2 16,0 0-4-16,6-4-9 0,-6 0-10 0,0 1-13 16,0 0-12-16,6-5-9 0,-6 1-10 0,0-4-1 15,0 3 3-15,0-3 9 0,7 0 8 0,-7 0 11 16,0 0 9-16,0 0 1 0,7 0-2 0,-7 0-4 15,6 0-4-15,1 0-6 0,-1 0-2 0,0-3-5 0,2 3-3 16,-2 0-3-16,7-4-8 0,0 1-7 0,-7 3-5 16,7-5-1-16,-7 5-2 0,8-3-1 0,-8 0 0 15,8 3 1-15,-8-5 0 0,7 5 0 0,0-4 1 16,0 4 2-16,-7 0-2 0,8 0 0 0,-2 0-2 16,2 0 2-16,-8 4-1 0,7-4-2 0,-7 5 3 15,2-2 1-15,-2 0-1 0,6 2 2 0,-12 2 0 0,7-4 5 16,0 5-4-16,-1-5 4 0,1 5 1 0,-1-1-3 15,-6 0 2-15,6 4-1 0,2-3 9 0,-8 3 9 16,6-1 12-16,-6 1 21 0,6 0 19 0,-6 4 21 16,6 1 16-16,-6-6 12 0,0 5 12 0,0-5-1 15,8 5-3-15,-8-4-13 0,0 0-17 0,0 0-23 0,-8-4-26 16,8 1-14-16,0-1-17 0,0 0-9 0,0-3-5 16,0 0 0-16,-6-1 1 0,6 1-7 0,0 1-2 15,-6-5 0-15,6 2 1 0,-6-2-2 0,-2 4 3 16,2-4-9-16,0 0-16 0,-7 0-33 0,6 0-54 15,-6 0-62-15,-7-4-71 0,8 2-57 0,-8-3-44 16,7 1-31-16,-13-3-9 0,6 0 11 0,1-4 23 0,-7 3 24 16,6-3 11-16,1 4-6 0,-7-4 24 15,6 0 34-15,1 0 37 0</inkml:trace>
  <inkml:trace contextRef="#ctx0" brushRef="#br0">23569 5164 260 0,'0'0'309'15,"0"0"38"-15,0 0-29 0,7 0-42 0,0 0-23 0,-1 0-7 16,7 0 3-16,0 0 6 0,6 0 5 0,1 0-2 15,-7 0-5-15,13-3-14 0,-6 3-22 0,0-3-29 16,5-1-35-16,-5 0-35 0,0 1-38 0,-1-1-41 16,0 0-70-16,1 1-89 0,-7-1-99 0,0 0-100 15,6 1-101-15,-5-1-81 0,-1-3-54 0,-1 3-12 16,2 1 44-16,5-5 72 0,-6 5 84 0</inkml:trace>
  <inkml:trace contextRef="#ctx0" brushRef="#br0">24351 4891 290 0,'0'-5'341'0,"0"1"29"31,-7 4-10-31,7-2-85 0,0 2-64 0,0 0-42 0,-6 0-25 0,6 0-22 0,0-4-23 0,0 4-22 0,6 4-17 0,-6-4-13 0,0 0 2 15,0 2 6-15,0 2 10 0,7 4 13 0,-7 0 4 16,0-1 11-16,0 4 7 0,0-4 6 0,7 4 5 16,-7 0 0-16,0 4 4 0,0 0 5 0,6-1-1 15,-6 0 4-15,0 2 9 0,0 2-5 0,0 0-3 16,6-3-11-16,-6 3-8 0,0 0-22 0,7 0-21 0,-7-3-12 16,7 0-14-16,-7 0-14 0,0-1-10 15,6-3-2-15,-6 4-3 0,6-4-1 0,-6 0-1 0,0-4-6 16,0 4 2-16,7-4-1 0,-7 1 0 0,0-1-2 15,0-3-1-15,-7-1 3 0,7 5 0 0,0-8-11 16,0 3-30-16,0-3-51 0,0 4-74 0,0-4-82 0,-6-4-75 16,6 1-69-16,0-1-36 0,0-3-16 0,-6-1 17 15,6-3 30-15,0 0 16 0,-7-3 0 0,7-1 27 16,0-3 43-16,-7 0 48 0</inkml:trace>
  <inkml:trace contextRef="#ctx0" brushRef="#br0">24311 4934 161 0,'8'-3'295'0,"-2"-4"40"16,0 3 2-16,1 0-51 0,6 1-41 0,-6-1-23 16,5 4-12-16,2-4-15 0,-2 1-13 0,2 3-22 15,-1-4-25-15,-1 4-32 0,8 0-29 0,-6 0-22 16,-2 0-22-16,1 4-15 0,0-1-11 0,0 1-3 0,-7 0-9 16,2 3-17-16,-2 0-21 0,-6 0-19 15,0 4-16-15,0-3-13 0,-6 3-3 0,-2-4 12 0,-4 4 15 16,5-4 21-16,-6 1 14 0,7-1 12 0,-7 0 11 15,7 0 4-15,-2-2 3 0,8 1 3 0,-6-1 1 16,6 2 2-16,0-4 0 0,6 1 3 0,2 0 1 16,-2 3 8-16,0-3 9 0,7 3 11 0,-6-3 12 0,6 3 14 15,-1-3 11-15,-4 3 2 0,4-3 5 0,-5 3 4 16,6-3 3-16,-7 3 5 0,1-4 11 0,-7 5 21 16,6-1 19-16,-6 0 18 0,0 1 20 0,0 3 16 15,0-5 16-15,-6 6 2 0,-1-1-9 0,-6 0-20 16,7-4-28-16,-7 5-30 0,-1-5-33 0,2 0-29 15,-1 0-18-15,6 1-12 0,-12-1-6 0,5-3-7 16,2-1-10-16,-2 2-16 0,2-5-25 0,5 0-58 16,-6 0-108-16,6-5-126 0,1 2-120 0,0-1-107 0,-1-7-91 15,0 0-75-15,7 0 39 0,0 0 89 0,0 0 103 16,7-3 108-16</inkml:trace>
  <inkml:trace contextRef="#ctx0" brushRef="#br0">24924 4986 259 0,'26'0'440'0,"6"-4"45"0,-5 4 33 0,-1 0-61 0,-6-3-100 15,5 3-66-15,1 0-40 0,-6 0-24 16,6-4-18-16,1 4-28 0,-2-4-47 0,1 4-48 0,-6-4-46 16,6 1-61-16,-7-1-79 0,1 4-83 0,0-4-79 15,-14 4-75-15,7-3-59 0,-7 3-13 0,1-4 23 16,-14 4 32-16,7 0 21 0,-13 0 8 0,7 0 28 15,-8 0 34-15,-4 0 35 0</inkml:trace>
  <inkml:trace contextRef="#ctx0" brushRef="#br0">25171 4898 38 0,'-6'0'259'16,"6"-4"30"-16,0 1 14 0,0 3-51 0,-6-5-49 15,6 5-32-15,0 0-16 0,0 0-14 0,0 0-13 16,0 0-12-16,0 0-14 0,6 0-11 0,-6 5-3 0,0-2 5 15,6 1 8-15,-6 3 14 0,8 1 9 0,-8 3 6 16,6-1 6-16,-6 5 9 0,0 0 12 0,6 0 15 16,-6 3 18-16,6 3 11 0,-6 5 11 0,7-4 2 15,-7 4-12-15,0-1-28 0,7 1-34 0,-7-5-29 0,0 2-33 16,0-1-29-16,0-3-19 0,0-1-11 0,6 1-7 16,-6-9-7 15,0 5-4-31,0-8-4 0,7 4-16 0,-7-3-46 0,0-4-77 0,0-1-98 0,-7 1-91 0,7-4-84 0,0 3-61 0,0-6-19 0,0-1 15 15,-6 1 47-15,6-6 44 0,0 2 28 0,0-4 4 0,6 0 29 16,-6-3 40-16,0-1 42 0</inkml:trace>
  <inkml:trace contextRef="#ctx0" brushRef="#br0">25204 5128 142 0,'0'-7'267'16,"-7"3"24"-16,1 1-15 0,6-1-59 0,-6 4-48 16,-8 0-35-16,2 4-24 0,-2-1-19 0,1 1-19 15,1 3-21-15,-2-3-21 0,2 3-8 0,-2-3-3 16,1 3 4-16,7-3 8 0,-8 3 12 0,8 2 16 0,6-6 19 15,-6 4 23-15,12-3 27 0,-6 3 31 0,14-3 34 16,-8-1 38-16,13 4 40 0,1-3 25 0,0 0 5 16,-1 0-12-16,1-4-37 0,6 0-49 0,-7 0-60 15,1-4-63-15,0 0-87 0,6 0-121 0,-7-3-127 0,1 0-123 16,6-4-119-16,-7 1-99 0,1-2-76 16,-1-3 19-16,0 4 77 0,1 0 98 0,-7 0 104 0</inkml:trace>
  <inkml:trace contextRef="#ctx0" brushRef="#br0">25477 4993 33 0,'-6'0'327'16,"0"0"49"-16,-1 4 42 0,7 3-6 0,-7-4-60 0,1 8-24 15,6 5-10-15,-6-2 4 0,6 1-1 0,6 3-7 16,-6 0-28-16,6 4-45 0,1-4-44 0,-7 1-46 16,7-1-33-16,-1 1-36 0,-6-5-27 0,6 1-22 15,-6-1-17-15,7-3-9 0,-7 0-6 0,0-3-12 16,7-1-48-16,-7 0-78 0,0-3-81 0,0 0-84 15,0-4-80-15,0 0-68 0,0 0-26 0,6-4 8 0,-6 0 5 16,0-3 1-16,7 0 37 0,-7-1 55 0,0-3 62 16</inkml:trace>
  <inkml:trace contextRef="#ctx0" brushRef="#br0">25458 4949 187 0,'0'-4'338'0,"7"1"40"16,-7-1 30-16,0 0-73 0,6 4-63 0,0-3-48 15,-6-1-39-15,7 1-31 0,6 3-32 0,-6-4-37 16,6 0-33-16,0 1-27 0,-1-1-16 0,2 0-9 16,-1-3-2-16,0 7-1 0,0-4-1 0,-7 1 3 0,0 3-1 15,2 0 1-15,-2-5 1 0,-6 5 2 0,6 5-5 16,-6-5 12-16,0 0 15 0,0 3 9 0,0 1 4 16,-6 0 3-16,6-1 5 0,0-3-9 0,0 4-14 15,0 0-11-15,0-1-4 0,0 1-2 0,0-4-3 16,0 4 6-16,0-1 12 0,0 1 19 0,0-1 16 15,0 1 22-15,0 0 23 0,0 3 17 0,6-3 12 0,-6 3 12 16,0 4 4-16,0-3-3 0,0 2-7 0,7 1-3 16,-7 0-8-16,0 4-18 0,0 0-12 0,0-1-8 15,7 1-12-15,-7 0-13 0,0 3-10 0,0-4-4 16,0 5-5-16,0-5-9 0,6 6-2 0,-6-6-4 16,0 0 0-16,0 1-5 0,0 0-4 0,0-1-5 15,0-3 0-15,0 1-3 0,0-2-6 0,0-3-4 0,0 1-2 16,-6-1-15-16,6-2-43 0,0-3-73 0,0 2-98 15,0-4-100-15,0 0-87 0,-7 0-69 0,7-4-32 16,0 2 9-16,-7-3 45 0,7-2 44 0,-6-1 20 16,6-3 32-16,-6 0 46 0,-2 0 48 0</inkml:trace>
  <inkml:trace contextRef="#ctx0" brushRef="#br0">25510 5107 96 0,'0'-8'262'0,"0"5"34"15,0-1-2-15,0 0-43 0,0 1-35 0,0 3-23 16,7-4-17-16,-7 4-14 0,6 0-18 0,1 0-22 15,-1-4-27-15,-6 4-26 0,6 0-23 0,2 0-24 0,-2-3-30 16,0 3-36-16,1 0-43 0,-7-4-51 0,6 4-56 16,-6 0-54-16,0 0-66 0,0 0-42 0,0 0 1 15,0 0 32-15,0 0 43 0</inkml:trace>
  <inkml:trace contextRef="#ctx0" brushRef="#br0">25536 5136 207 0,'6'3'326'0,"2"-3"33"0,-2 4 16 0,0-4-70 16,-6 4-58-16,7-4-38 0,-1 0-29 0,1 0-26 16,-7 0-36-16,6-4-55 0,1 4-72 0,-1 0-81 15,0-4-80-15,2 4-77 0,-8-3-86 0,6 3-66 0,-6 0-7 16,-6 3 29-16,6-3 54 0</inkml:trace>
  <inkml:trace contextRef="#ctx0" brushRef="#br0">25569 5238 15 0,'0'4'299'0,"6"-4"39"0,-6 4 39 0,7-4-21 16,-7 0-68-16,0 0-53 0,6-4-44 0,-6 4-35 15,7-4-36-15,-1 4-47 0,0-3-55 0,2-1-58 0,-2 1-56 16,0 3-57-16,1-4-51 0,0 0-42 16,-7 4-46-16,6-3-49 0,-6 3-2 0,0 0 26 0,-6 3 40 15</inkml:trace>
  <inkml:trace contextRef="#ctx0" brushRef="#br0">25607 5279 49 0,'0'3'315'0,"0"1"46"15,0 0 43-15,0-1-21 0,0-3-58 0,0 4-44 16,0-4-44-16,0 5-36 0,0-10-55 0,8 5-78 16,-2-4-95-16,7 1-108 0,-6-5-98 0,6 5-95 15,6-8-97-15,-6 3-26 0,-7-3 21 0,8 0 51 16,-1 4 69-16</inkml:trace>
  <inkml:trace contextRef="#ctx0" brushRef="#br0">26005 4909 30 0,'7'-4'338'0,"-1"1"60"0,-6 3 53 0,0 0 13 0,0 0-52 15,0 0-38-15,0 0-41 0,0 3-37 0,0 1-39 16,0 0-54-16,-6-1-59 0,-1 5-57 0,0-1-37 15,-5 0-23-15,-2 4-20 0,2-4-8 0,-2 1-19 16,-5 3-36-16,-1 0-49 0,8-4-50 0,-8 0-47 16,1 0-50-16,5 0-42 0,2 2-18 0,-2-3-8 0,1-1-2 15,7-2-16-15,-1-3-29 0,7 0 12 0,0 0 31 16,0 0 41-16</inkml:trace>
  <inkml:trace contextRef="#ctx0" brushRef="#br0">25960 5023 13 0,'6'3'290'0,"0"0"41"15,-6 2 35-15,8 2-20 0,-2 0-51 0,0 4-32 16,0 0-21-16,1 4-14 0,0-1-8 0,-1 1-9 16,1 3-8-16,-1-3-3 0,0 2 7 0,2 3 12 15,-2-6 6-15,-6 5-13 0,6-8-24 0,0 3-37 16,-6-3-39-16,8 1-37 0,-8-2-32 0,0-3-20 16,0 1-16-16,6-5-28 0,-6 1-60 0,0 1-79 0,0-5-87 15,0 2-84-15,0-2-80 0,0-2-61 0,0 2-25 16,0-5-13-16,6-2 1 0,-6 3 37 0,7-3 63 15,-7-1 69-15</inkml:trace>
  <inkml:trace contextRef="#ctx0" brushRef="#br0">26175 4989 142 0,'0'0'334'0,"-7"4"37"0,7 0 33 15,0-1-60-15,0 1-71 0,0 3-50 0,-7 0-36 16,7 1-28-16,0 3-27 0,0 0-33 0,0 0-33 15,0 0-24-15,-6 4-9 0,6-4 4 0,0 3 9 0,-7 1 18 16,7-1 17-16,0 1 13 0,-6-5 9 0,6 2 2 16,0-1-5-16,0-3-13 0,0-1-15 0,0 0-16 15,0-3-17-15,0 0-13 0,6-4-14 16,-6 0-34-16,7 0-51 0,-1-4-61 0,1 0-67 0,-7-3-71 16,7 0-62-16,-1-4-29 0,0 3-4 0,2-4 12 0,-2 2 5 15,0-5 2-15,0 4 28 0,1-3 37 0,-7 3 40 16</inkml:trace>
  <inkml:trace contextRef="#ctx0" brushRef="#br0">26213 5066 49 0,'7'-3'283'0,"-7"-1"55"16,7 4 51-16,-1-4-15 0,1 1-20 0,-1 3-6 0,8 0-12 16,-8 0-23-16,6-4-37 0,-4 4-52 15,4 0-62-15,1-4-93 0,1 1-101 0,-8 3-103 0,6-7-102 16,2 2-95-16,-1 2-88 0,-7-5-76 0,8 4-16 16,-2-3 36-16,-6 0 65 0,2 4 80 0</inkml:trace>
  <inkml:trace contextRef="#ctx0" brushRef="#br0">26390 4942 45 0,'0'0'302'0,"-7"3"45"0,7 1 44 0,-7 0-20 16,7-1-38-16,0 5-15 0,-6 3 1 0,6 0 7 15,0 0 8-15,0 3 1 0,0 1-7 0,-7 0-21 16,1 3-34-16,6 0-34 0,-6 1-39 0,-2-1-45 16,2 0-45-16,0 0-35 0,0-4-26 0,-1 2-17 15,-6-1-14-15,6-5-9 0,1 2-9 0,-8-5-12 0,8 0-27 16,-6 0-64-16,-2-3-94 0,8 0-104 15,-7-1-95-15,6-3-81 0,0 0-56 0,-5 0-12 0,12-3 20 16,0-1 6-16,0 0 41 0,0 1 59 0,6-4 67 16,-6-1 64-16</inkml:trace>
  <inkml:trace contextRef="#ctx0" brushRef="#br0">26337 5184 247 0,'20'3'347'0,"-7"-3"43"0,7 4 24 0,-2 3-37 0,2-3-10 15,0 3 27-15,6 1 45 0,0-1 22 0,0 0-12 16,0 0-43-16,7-3-73 0,-7 3-90 0,6-3-89 15,-5 0-65-15,-1 4-42 0,0-8-28 0,0 3-38 0,-7 0-84 16,1-3-137-16,-7 0-142 0,0 4-139 0,0-4-137 16,-7 0-103-16,-6 0 7 0,0 0 97 0,-6 0 121 15,6 0 131-15</inkml:trace>
  <inkml:trace contextRef="#ctx0" brushRef="#br0">22717 6121 69 0,'0'-3'297'0,"-8"-1"34"0,8 0 30 15,0 1-47-15,-6-1-65 0,6 0-39 0,0 4-23 16,-6 0-11-16,6-3-11 0,0 3-18 0,0 0-12 15,6 0 0-15,-6 0 22 0,0 3 38 0,6 1 50 16,-6 3 51-16,8 1 34 0,-2 3 0 0,-6 0-28 0,0-1-50 16,6 6-57-16,-6 2-62 0,0-4-49 15,0 1-28-15,0 3-15 0,-6-3-8 0,6 4-12 16,0-5-4-16,0 0-5 0,0 1-4 0,0-5-7 0,0 2 0 16,0-4-3-16,0-1-3 0,0-3-3 0,0-1-16 15,0 1-53-15,0-4-100 0,0 0-122 0,0-4-114 0,0 1-110 16,6-5-85-16,-6-3-42 0,0 4-20 0,6-4 57 15,-6-4 84-15,7 8 93 0,-7-4 91 0</inkml:trace>
  <inkml:trace contextRef="#ctx0" brushRef="#br0">22742 6045 204 0,'-7'-4'310'0,"1"1"27"0,0-5-5 15,6 4-76-15,-14 0-56 0,8 2-27 0,0-3-16 16,-1 1-7-16,1 1-3 0,-1-1-5 0,0 0-9 0,1 1-7 16,-6 3-7-16,4-4 2 0,-11 4 1 15,6 4 8-15,0-4 8 0,-7 3 17 0,1 1 12 0,-1 3 11 16,1 2 6-16,-8 1-15 0,8 1-15 0,-13 3-13 16,6 1-8-16,-7 0-11 0,7 3-11 0,-6 0-1 15,12 1-9-15,-7 2-15 0,15-2-17 0,-1 3-17 0,13-1-14 16,0 2-12-16,0-1-7 0,13 0-6 0,-1 0-5 15,8 0-4-15,7-4-1 0,-1 4-2 0,6-4-1 16,1-3-1-16,-7 0-3 0,6-1-1 0,7-3 1 16,-6 1 1-16,-7-5 3 0,6 0 1 0,1-3-1 15,-7-4-3-15,7 0-1 0,-7-4-8 0,6-3-18 16,-5 0-31-16,-1-2-41 0,6-1-41 0,-6-5-35 0,0 5-22 16,6-9-4-16,-6 4 14 0,-6 1 33 0,7-4 35 15,-1-1 29-15,-7-3 27 0,-6 4 24 0,6-1 14 16,-5-2 10-16,-8 2 14 0,0-3 11 0,-6 4 13 15,0-1 20-15,-6 1 23 0,0 4 24 0,-8-1 18 16,8 0 9-16,-7 4 4 0,0 0-13 0,0 4-12 16,-7-1-19-16,8 2-21 0,-8 2-14 0,7-4-12 15,-7 5-7-15,8 3-10 0,-8-4-6 0,0 4-17 0,1-3-64 16,-1 3-95-16,0 0-103 0,1 0-111 0,-1 0-105 16,8 3-114-16,-2-3-45 0,1 0 37 0,0 4 72 15,13-4 95-15,0 0 101 0</inkml:trace>
  <inkml:trace contextRef="#ctx0" brushRef="#br0">23537 5978 137 0,'6'0'322'0,"-6"5"30"0,0-5 23 15,7 0-73-15,-1 0-76 0,1 0-44 0,-1 0-25 0,8 0-5 16,-2-5-4-16,8 5-2 0,-7 0-2 0,13 0-1 16,-6-3 7-16,6 3 1 0,-1 0 0 0,2 0-5 15,-1 0-7-15,-6 0-12 0,6 0-18 0,-1-4-19 16,-5 4-13-16,0 0-19 0,-1 0-15 0,-6 0-18 0,-6 0-23 15,5-4-44-15,-4 4-63 0,-8 0-67 16,6 0-71-16,-6 0-71 0,0 0-57 0,0-3-23 0,-6 3 5 16,-2-4 15-16,2 0 9 0,0 4 4 0,-1-3 33 15,-6 3 40-15,0-4 42 0</inkml:trace>
  <inkml:trace contextRef="#ctx0" brushRef="#br0">23810 5913 63 0,'0'-4'298'0,"0"0"38"0,0 4 34 16,0-3-43-16,0 3-59 0,-6 0-36 0,6 0-22 15,0 3-18-15,0-3-2 0,0 4-3 0,0 0-3 16,6-1 11-16,-6 4 16 0,0 1 21 0,0 3 7 16,0 0 0-16,-6 3-5 0,0 2-27 0,-2 1-33 0,-4-2-32 15,-1 4-32-15,0-1-26 0,-6 0-28 16,5-3-18-16,-5 3-16 0,-1-3-8 0,0 3-6 0,8-7-6 16,-8 3-2-16,1-3-3 0,5 1-15 0,2-5-48 15,5 0-68-15,-6-3-75 0,13-1-73 0,-7 1-63 16,7-4-38-16,0 0 5 0,7 0 37 0,6 0 56 15,-6-4 65-15,5 4 61 0,8-3 52 0,-7 3 40 0,0 0 36 16,0 3 31-16,0-3 28 0,6 4 23 0,-12 4 25 16,6-2 17-16,0 2 12 0,-7 0 4 0,2 3-4 15,-2-4-8-15,-6 4-12 0,0 0-15 0,0-4-12 16,0 4-15-16,0 0-11 0,0-3-12 0,-6-1-9 16,6 0-5-16,-8-3-6 0,2 3-15 0,0-3-25 15,6 0-35-15,-7-1-44 0,7 1-53 0,-6-4-59 16,-1 0-49-16,7-4-49 0,-7-3-63 0,7 3-8 0,0-7 25 15,-6 4 49-15</inkml:trace>
  <inkml:trace contextRef="#ctx0" brushRef="#br0">23843 6110 275 0,'0'0'341'0,"6"0"20"0,1 0-7 0,0 4-105 16,-7-4-87-16,6 0-57 0,0 0-33 0,1 0-19 0,6-4-16 15,0 4-15-15,-6 0-10 0,6 0-6 16,-7-3-4-16,0 3-1 0,8 0-1 0,-14 0 0 0,6 0 5 16,0 0 5-16,-6 0 9 0,0 3 5 0,0-3 8 15,0 0 1-15,0 0 2 0,0 0-2 0,0 0-4 16,7 0-4-16,-7 4-4 0,0-4-3 0,0 0-5 16,0 4-3-16,7-4-4 0,-7 3 0 0,6 1 6 15,-6-4 9-15,7 4 14 0,-7 3 16 0,6-3 17 16,-6-1 16-16,6 4 13 0,2 1 14 0,-8-5 11 0,6 4 8 15,0 2 8-15,-6 2 4 0,6-4 9 0,2 0 0 16,-8 4 0-16,6-1 1 0,-6 2 4 0,6-1 5 16,1 0-5-16,-7 0-3 0,0 0-7 0,6 3-15 15,-6-3-23-15,0 1-21 0,7 2-17 0,-7-3-17 16,0 0-16-16,0 0-4 0,0 0-3 0,0 0-4 16,0-4-6-16,0 4-11 0,0-3 5 0,0-1-4 0,-7 0-3 15,7 1-4-15,0-5 1 0,0 5 6 0,-6-5-7 16,6 0-1-16,0 1-2 0,0-4 2 0,-7 5-1 15,7-5-1-15,-6 3-2 0,6-3-5 0,0 0-10 16,-6 0-15-16,6 0-25 0,-8 0-39 0,2-3-51 16,0 3-66-16,0-5-64 0,-2 1-55 0,-4-2-39 15,5 2-18-15,-6-3-2 0,0-1 16 0,1 1 21 0,-2-4 26 16,1 0 18-16,0 0 9 0,0 0 0 0,7 0-9 16,-8 0 19-16,2 0 27 0,5 4 37 0</inkml:trace>
  <inkml:trace contextRef="#ctx0" brushRef="#br0">23771 6261 9 0,'0'-4'258'0,"0"0"43"0,0 1 19 0,0 3-26 16,7-4-43-16,-7 4-31 0,6 0-18 0,0-4-19 16,8 4-9-16,-1-3-6 0,0 3-10 0,0-4-15 15,0 4-22-15,0 0-20 0,0-4-21 0,0 4-27 16,-7 0-37-16,1-3-51 0,0 3-57 0,-7 0-68 16,6 0-75-16,-6 0-68 0,0 0-64 0,-6 0-63 15,-1 3-1-15,-6 1 35 0,0 3 59 0</inkml:trace>
  <inkml:trace contextRef="#ctx0" brushRef="#br0">23790 6312 234 0,'8'4'358'0,"-2"-2"51"0,0-2 23 16,1 5-40-16,6-5-20 0,-7 4 0 0,7-4 6 15,1 0 3-15,-2 0-13 0,2-4-33 0,5 4-62 0,-12-5-74 16,6 3-87-16,7-6-120 0,-8 4-133 0,1-3-128 16,0 3-122-16,0-6-115 0,1 2-100 0,-2 1-47 15,2 0 35-15,-2-1 72 0,1 1 91 0,1 0 103 16</inkml:trace>
  <inkml:trace contextRef="#ctx0" brushRef="#br0">24358 6121 282 0,'19'-3'417'0,"0"3"51"0,1-4 50 15,-1 0-67-15,1 4-71 0,0-3-51 0,6-1-42 16,-7 4-38-16,1-4-39 0,-1 4-56 0,-6-3-53 15,0 3-49-15,1-4-31 0,-2 4-31 0,2 0-28 16,-8 0-22-16,0-4-15 0,-6 4-17 0,7 0-19 16,-7 0-12-16,6 0-16 0,-6 0-21 0,0 0-27 15,0 0-28-15,0 0-23 0,0-3-18 0,-6 3-13 0,6-4-11 16,-7 4-21-16,1 0-33 0,0-4 4 0,-1 4 27 16,-6 0 35-16</inkml:trace>
  <inkml:trace contextRef="#ctx0" brushRef="#br0">24526 6030 11 0,'-6'-4'280'16,"6"0"35"-16,0 4 27 0,0-2-33 0,-6-3-60 16,6 5-44-16,0 0-21 0,0-4-12 0,0 4-6 15,0 0-12-15,0 0-11 0,0-3-15 0,0 3-19 16,6 3-19-16,-6-3 3 0,0 4 18 0,6 1 22 16,-6 1 29-16,8-2 30 0,-2 7 20 0,-6 0 1 15,6 4-10-15,-6-1-16 0,7 4-20 0,-7 1-24 0,0-1-14 16,6 4-19-16,-6-3-20 0,0-1-26 0,0 0-24 15,7 0-14-15,-7 1-12 0,0-4-1 0,0-5-7 16,6 5-5-16,-6-5-1 0,0 2-3 0,0-6 0 16,0 3-12-16,-6-2-29 0,6-3-49 0,-7-1-66 15,7 1-72-15,0 0-65 0,0-4-48 0,-6 0-24 0,6 0 0 16,-7-4 19-16,7 0 29 0,-6 1 24 0,6-5 27 16,0 1 25-16,-6 0 30 0,6-5 36 0,-8 1 37 15,8 1 34-15,0 2 33 0,0-2 35 0,0 2 30 16,-6 1 29-16,6 3 21 0,0 0 16 0,-6 1 10 15,6-1 2-15,-7 4-2 0,1 0-1 0,-1 4 0 16,-6-1-2-16,7 1 2 0,-8 3 1 0,2-3 2 0,-2 4 0 16,2-2 3-16,5-2 4 0,-6 4 3 15,6-1 6-15,1-4 3 0,0 1 3 0,-1-1 5 0,7 1 8 16,0 0 8-16,0 0-3 0,7-4-9 0,-1 0-11 16,0 0-19-16,8-4-23 31,-1 0-35-31,-1 0-39 0,2 1-45 0,6-4-44 0,-8 0-48 0,8-1-43 0,-7 1-29 0,-1 0-4 0,2-1 8 0,-1-3 20 0,0 4 28 15,0 0 33-15,0-1 30 0,0 1 30 0,0-1 30 16,0 1 27-16,-7 0 27 0,7 0 31 0,1 3 30 16,-2-4 27-16,-5 4 23 0,6 4 25 0,-6-2 19 15,6 2 12-15,-7 0 9 0,1 2 10 0,-1 2 12 16,0 1 7-16,2 2 12 0,-8 0 9 0,0 0 8 0,0 4-6 16,0 0-10-16,0 0-16 0,0 0-24 15,-8 0-30-15,8 1-31 0,-6-2-27 0,6-2-24 16,-6 2-20-16,6-3-13 0,0 1-17 0,-7 0-7 0,7-1-2 15,-6-3-4-15,6-1-18 0,0 1-41 0,0 0-51 16,0-4-61-16,0 3-70 0,0-3-67 0,0-3-58 16,-7 3-33-16,7-8-17 0,0 5-25 0,0-6-3 15,0-1 31-15,0 2 52 0,0-2 63 0</inkml:trace>
  <inkml:trace contextRef="#ctx0" brushRef="#br0">24794 6081 48 0,'6'-8'301'0,"0"8"36"0,2-6 25 16,-2 6-45-16,7-4-74 0,-6 0-57 0,-1 0-37 0,7 4-28 16,0-3-22-16,0-1-23 0,7 4-21 0,-8-3-20 15,2 3-16-15,5-4-9 0,-5 4-4 0,-8 0 1 16,0 0 2-16,0 0 12 0,1 0 18 0,0 4 25 16,-1-1 30-16,1 1 38 0,-7-1 32 0,6 1 20 0,-6 4 10 15,0-2 1-15,0 2-9 0,0-1-16 0,0 1-16 16,0 3-16-16,0 0-10 0,6 0-2 0,-6 0-2 15,8 3-11-15,-8 0-1 0,6-2-5 0,-6 3-8 16,6-1-13-16,-6 0-12 0,0 2-8 0,0-2-15 16,6 1-11-16,-6 0-7 0,0-1-8 0,0 1-7 15,0 0-3-15,0-4-3 0,0 0-2 0,0 0-3 0,0 0-3 16,-6-4-5-16,6 0-2 0,0 0-10 0,-6-3-15 16,6 3-35-16,0-7-60 0,-6 4-85 0,-2-4-102 15,2 4-86-15,0-8-73 0,-1 4-47 0,-6-4-10 16,0 1 31-16,7-5 45 0,-8 1 27 0,2 0 25 15,-1-4 46-15,-1 0 53 0,2 0 49 0</inkml:trace>
  <inkml:trace contextRef="#ctx0" brushRef="#br0">24787 6217 96 0,'7'-4'291'0,"-7"0"45"16,6 0 25-16,0 1-35 0,-6-1-33 0,8 1-15 16,-2 3-3-16,7-4-4 0,-6 1-5 0,5-1-16 15,-5 4-33-15,-1-4-43 0,8 1-45 0,-8-2-42 16,0 5-62-16,8 0-77 0,-14-4-78 0,6 4-80 0,-6 0-79 15,6 0-73-15,-12 0-41 0,6 4-24 0,-6-4-27 16,-8 5 24-16,8-2 53 0,-7 5 60 0</inkml:trace>
  <inkml:trace contextRef="#ctx0" brushRef="#br0">24794 6242 246 0,'0'4'315'0,"6"0"43"16,-6-4-21-16,6 3-35 0,-6 1-26 0,8-4-22 0,4 0-5 15,-5 4-3-15,6-4-4 0,-7 0-18 0,1 0-29 16,6-4-30-16,-6 4-35 0,5 0-44 0,-5-4-52 15,6 4-71-15,-7 0-75 0,1 0-78 0,-7 0-81 16,7 0-76-16,-7 0-53 0,-7 0-33 0,0 4-30 16,-5 0 21-16,-2 0 49 0,2-1 63 0</inkml:trace>
  <inkml:trace contextRef="#ctx0" brushRef="#br0">24800 6345 280 0,'0'4'366'0,"6"3"57"0,-6-3 20 15,8-1-22-15,-2 1 5 0,-6 0 18 16,6-4 15-16,8 3-4 0,-8-3-32 0,7 0-62 0,0 0-88 15,0-3-90-15,0-1-74 0,6 0-60 0,-5 1-64 16,5-5-87-16,-5 1-119 0,-2-4-116 0,8 4-110 16,-7-4-102-16,-7-1-68 0,8 1-56 0,-2 1 41 15,2-2 76-15,-8 6 91 0,-6-6 100 0</inkml:trace>
  <inkml:trace contextRef="#ctx0" brushRef="#br0">25165 6136 40 0,'6'0'303'0,"-6"0"44"0,0 0 47 0,0 4-18 16,0-1-30-16,8 1-10 0,-8 3 9 0,6 0 9 16,-6 0 0-16,0 2-8 0,6 2-27 0,-6-4-38 0,6 3-47 15,-6 2-40-15,7-1-41 0,-7 0-38 0,7 0-37 16,-7 0-31-16,0-1-23 0,0 2-12 0,0-2-7 16,0 1-10-16,0-3-31 0,0-2-64 0,-7-1-86 15,7 2-89-15,0-3-86 0,0-4-75 0,0 4-52 16,0-8-13-16,0 4 5 0,0-4-15 0,0 4 29 15,0-7 50-15,7 0 66 0,-7-1 69 0</inkml:trace>
  <inkml:trace contextRef="#ctx0" brushRef="#br0">25250 6030 175 0,'12'-8'342'0,"-4"6"32"0,4-3 34 15,1 1-65-15,1 1-65 0,-2-1-34 0,8 0-17 16,-1 1-17-16,7-1-25 0,-6 0-36 0,6 1-41 15,-7 3-45-15,7-3-30 0,-6-2-16 0,6 2-8 16,-7 3-3-16,-5 0-5 0,-1 0 1 0,0 0 9 16,-7 0 25-16,7 0 45 0,-13 3 54 0,6 2 57 0,-6-2 42 15,0 4 23-15,0 0-8 0,0 1-30 0,-6-1-47 16,6 4-46-16,0-3-42 0,0-1-31 0,0 4-16 16,0 0-7-16,0-1-1 0,0 5-1 0,6-4 3 15,-6 4 5-15,0 4 5 0,8-5 2 0,-8 5 1 16,6-1 2-16,-6 0-2 0,6 0-5 0,-6 1-3 15,7-5-5-15,-7 4-8 0,7 1-5 0,-7-5-2 0,0 5-3 16,0-4-7-16,0-4-5 0,0 3 0 0,0-3-3 16,0 0-4-16,0 0-2 0,-7-4-4 0,7 1-11 15,-7-1-20-15,7-3-25 0,-6-1-38 0,0 1-62 0,-2-4-90 16,2 0-86-16,-7 0-77 0,0 0-65 16,0-7-43-16,1 3-10 0,-2-3 27 0,1-4 20 0,-6 0 27 15,6 0 54-15,-7-4 64 0,-6 1 63 0</inkml:trace>
  <inkml:trace contextRef="#ctx0" brushRef="#br0">25217 6166 160 0,'7'-5'377'0,"-1"5"61"15,0 0 57-15,2 0-21 0,4 0-41 0,2-3-20 16,-2 3-15-16,8 0-30 0,-7-4-36 0,7 4-58 16,-1-4-75-16,1 1-85 0,-1 3-99 0,-6-4-103 15,0 1-107-15,0-1-98 0,-6 1-87 0,5 3-74 16,-5-4-34-16,0 4 3 0,-7-4 5 0,0 4 17 15,0 0 48-15,0 0 63 0,0 0 61 0</inkml:trace>
  <inkml:trace contextRef="#ctx0" brushRef="#br0">25321 6198 105 0,'-6'7'265'0,"6"1"25"16,0-1 2-16,0 4-48 0,0-3-37 0,0 3-21 0,6-4-17 15,0 1-4-15,2-2-13 0,-2 2-15 16,0-4-18-16,7-1-12 0,-6 1-5 0,6-4-5 0,0 0 0 15,0 0 2-15,-7 0 2 0,8-4 8 0,-8 1 4 16,7-1 5-16,-7 0-5 0,1 0-6 0,0 1-11 16,-1-4-19-16,-6 3-16 0,6 0-18 0,-6 1-14 15,-6-1-14-15,6 0-15 0,-6 1-33 0,-1 3-50 0,0-4-59 16,1 4-67-16,-7-4-71 0,7 1-71 0,-8-2-53 16,8 2-56-16,-7 0-21 0,6-5 24 0,7 4 51 15,-6-3 68-15</inkml:trace>
  <inkml:trace contextRef="#ctx0" brushRef="#br0">26136 6008 133 0,'6'0'418'0,"-6"-4"51"0,0 4 30 0,0 0-16 0,0 0-104 0,0 0-77 0,-6 0-59 0,6 4-36 15,-7-1-20-15,0-3-28 0,1 4-47 0,-7 1-56 16,0 1-60-16,0-2-63 0,-1 4-58 0,-4-1-55 16,-2-4-46-16,0 4-37 0,-5 1-6 0,5-1 12 15,-7-4 13-15,8 5 15 0,0-4 7 0,-1-1-4 0,7 1-24 16,0-4-30-16,6 4 1 0,-5-4 20 0,4 0 29 16</inkml:trace>
  <inkml:trace contextRef="#ctx0" brushRef="#br0">25822 6107 49 0,'0'0'257'0,"0"3"24"0,0-3 6 0,0 0-57 16,0 0-56-16,0 4-38 0,0-4-26 0,0 4-17 15,0-1-7-15,8 1-10 0,-8 0-7 0,6 0-1 0,-6-1 2 16,6 4 5-16,-6-3 4 0,7-1 6 16,-7 1 11-16,0 3 5 0,0-2 4 0,0-3 0 0,0 2-8 15,0-4-15-15,0 5-14 0,0-2-8 0,7 1-12 16,-7-4-8-16,0 4-4 0,0-1-3 0,0 1-7 15,0-4-12-15,6 3-2 0,-6 1-5 0,0-1-2 16,0-3-1-16,0 4-2 0,0 0-1 0,0-4 10 16,0 4 15-16,0-1 17 0,6 0 18 0,-6 2 20 15,0 2 23-15,0-3 5 0,0-1 2 0,0 1-6 16,0 0-10-16,7-1-15 0,-7 1-21 0,0 0-14 0,0 0-18 16,6-1-11-16,-6 0-6 0,-6-3-9 0,6 4 1 15,0-4-4-15,0 4 2 0,0-4 0 0,0 0-2 16,0 0 1-16,0 0 2 0,0 0 0 0,6 0 0 15,-6 0-6-15,0-4 1 0,7 4-22 0,-7-4-33 16,7 1-43-16,-1-4-45 0,0 3-41 0,1-3-32 0,0-1-6 16,5 1 12-16,-5 0 24 0,6-1 32 0,-6 1 37 15,-1-1 29-15,8 5 24 0,-8-4 23 0,0 3 21 16,0-3 23-16,1 3 16 0,0 4 12 0,-1-3 10 16,1 3 6-16,-7-5-1 0,0 5-8 0,0 0-7 15,6 0-7-15,-6 0-8 0,0 5-5 0,0-2-3 16,0-3 1-16,0 4-3 0,0 0 0 0,-6-1 1 0,6 4-1 15,0-7 3-15,0 4-5 0,0-1 1 16,-7 1 1-16,7-4 0 0,0 0-2 0,0 0 0 0,0 0 2 16,0 4 0-16,0-4 0 0,7 0 0 0,-7 0-1 15,0 4 2-15,6-4 1 0,0 0 3 0,-6 3 7 16,8 0 7-16,-2 2 6 0,-6-2 5 0,0 1 5 0,6 0 0 16,-6-1-3-16,0 1-5 0,0 0-7 15,0-1-6-15,-6 1-8 0,6-4-5 0,0 4-3 0,-6-4-21 16,-2 4-28-16,8-4-37 0,-6 0-49 0,6-4-62 15,-6 0-62-15,6 0-51 0,6-3-64 0,0-4-21 16,2-1 18-16,-2 6 45 0,0-9 55 0</inkml:trace>
  <inkml:trace contextRef="#ctx0" brushRef="#br0">26331 6004 255 0,'6'0'331'15,"0"0"34"-15,-6 0-6 0,0 4-63 0,-6-1-52 16,0 1-41-16,0 3-30 0,-1-3-26 0,0 4-29 0,1-1-38 15,-1 0-33-15,1-3-20 0,0 3-14 16,-2 1-6-16,8-5-5 0,0 4-1 0,0-3 1 0,8 0 10 16,-8-1 15-16,6 1 12 0,0 0 14 0,7-4 13 15,-6 3 9-15,6-3 5 0,-1 0 6 0,-4 0 0 16,11-3 3-16,-13 3 1 0,14 0-6 0,-8-4-13 16,2 4-21-16,-1 0-16 0,-6-4-19 0,-1 4-31 15,1 0-43-15,-1 0-45 0,-6 0-47 0,0 0-51 16,0 4-46-16,-6-4-33 0,-1 4-14 0,1-1 1 0,-8 1 12 15,2 3 25-15,-8-3 37 0,7 3 42 0,-7 1 50 16,0-1 50-16,8 0 48 0,-8 4 43 0,1-4 38 16,5 0 34-16,-4 5 33 0,4-4 23 0,8-1 23 15,-7 0 17-15,13 0 17 0,-7 1 22 0,7-5 29 16,0 0 36-16,7 5 47 0,-1-4 39 0,1-4 21 16,5 0-9-16,2 4-32 0,6-8-54 0,-8 4-71 0,8-4-68 15,-1 1-60-15,1-2-37 0,-1-1-28 0,-5 2-18 16,4-4-15-16,-4 5-27 0,-1-4-43 0,0 3-75 15,0-3-106-15,0 3-105 0,-6-4-94 0,-1 4-76 16,0-3-47-16,1 0-14 0,-7 0 6 0,7 0 54 16,-7 0 73-16,-7-1 80 0,7 1 80 0</inkml:trace>
  <inkml:trace contextRef="#ctx0" brushRef="#br0">26376 6030 56 0,'0'-4'275'0,"-6"4"37"0,6 0 33 0,0 0-43 0,-7 0-32 15,7 0-6-15,0 4 19 0,0 0 25 0,7 3 28 16,-7 0 27-16,0 4 10 0,0 0-3 0,6 4-28 16,-6-1-36-16,0 1-41 0,7 4-54 0,-7-2-48 15,0 5-39-15,0 1-30 0,0-5-19 0,0 4-24 16,0 0-9-16,0 0-12 0,0-4-10 0,0 3-6 16,7-1-7-16,-7-2 0 0,0 0-5 0,0-3-2 0,0-1-4 15,0 1-2-15,0-4-2 0,0-4-4 16,0 1-5-16,0-2-16 0,0 3-19 0,0-6-35 0,0 1-50 15,0-4-83-15,0 0-92 0,0-4-83 0,0 1-73 16,0-6-55-16,0-1-30 0,0-1 5 0,6 0 8 16,-6-7 35-16,6 3 60 0,0-3 73 0,-6 0 74 0</inkml:trace>
  <inkml:trace contextRef="#ctx0" brushRef="#br0">26481 5989 57 0,'6'-3'300'0,"0"3"41"16,1-3 37-16,0 3-40 0,6-5-58 0,-7 5-49 0,7-3-46 15,0 3-35-15,1-4-40 0,-2 4-57 16,1-4-60-16,0 1-65 0,0 3-65 0,1-8-54 0,-2 5-47 16,2-1-28-16,-8 1-17 0,7-1-5 0,-7 0 0 15,1 1 23-15,0-1 32 0</inkml:trace>
  <inkml:trace contextRef="#ctx0" brushRef="#br0">26682 5923 105 0,'-6'0'210'0,"0"0"6"0,-1 0-22 16,1 0-30-16,6 4-17 0,-7-4-9 0,0 4 0 16,1 0 5-16,0-1 6 0,6 1 3 0,-8 3 0 0,2-3 5 15,6 3 2-15,-6 0-3 0,-1 1 0 0,7 0-8 16,-6-2-10-16,6 2-7 0,-7-5-7 0,7 5-12 16,0-1-18-16,0 0-12 0,7-3-17 0,-7 0-20 15,6 4-18-15,1-8-8 0,-1 3-7 0,0 1-7 0,2-1-2 16,4-3-1-16,-5 4-3 0,0-4-1 15,-1 0-3-15,1 0 0 0,-1 3-4 0,0-3-18 0,1 0-25 16,-7 0-34-16,7 0-32 0,-7 0-30 0,0 4-24 16,-7-4-4-16,7 4 9 0,-7-4 14 0,1 4 16 15,-7-1 17-15,7 0 19 0,-8 1 15 0,2 4 18 16,-2-5 17-16,1 5 18 0,7-5 17 0,-7 5 10 16,6-5 6-16,1 1 7 0,0 3 9 0,-2-3 15 0,8 0 11 15,-6 0 14-15,6-1 13 0,6-3 3 16,-6 4-6-16,8-4-10 0,4 3-14 0,-5-3-12 0,6-3-15 15,0 3-8-15,-1-4-7 0,-4 4-2 0,11-3-1 16,-12-1-3-16,6 0-6 0,-7 0-3 0,0 4-1 16,1-3-4-16,0 3 0 0,-7-4 0 0,6 4 6 15,-6 0 6-15,0 4 6 0,0-1 2 0,-6 1 1 0,6 4 1 16,0-1 2-16,-7 0 0 0,7 4 0 0,0-1 3 16,0 2 3-16,0 3 3 0,7-5 3 0,-7 2 0 15,6 2 1-15,0-3-3 0,1 0-1 0,-7 1-2 16,7-6 3-16,-1 6 3 0,1-2 2 0,-7-3 1 15,0 1-2-15,6 0 1 0,-6-6-4 0,-6 7-1 16,6-2-3-16,-7-3-1 0,1 3-1 0,-1-3 0 0,0-1-2 16,-5 1-2-16,5-4 0 0,0 4 2 0,-5-4-4 15,5 0-1-15,1 0 0 0,-8 0 1 0,8 0 0 16,-8 0 4-16,8-4 3 0,0 0 8 0,-1 1 5 16,1 3 11-16,-7-4 6 0,6-3 6 0,7 3 4 15,-6 0 4-15,0-3 2 0,6 2 0 0,0 3-3 16,0-6-8-16,0 4-6 0,6-3-16 0,0 3-22 0,-6-3-36 15,7 0-46-15,-7-1-57 0,6 2-71 16,1-2-77-16,-7 1-87 0,0-4-67 0,-7 3-11 0,1 0 30 16,-1 2 54-16</inkml:trace>
  <inkml:trace contextRef="#ctx0" brushRef="#br0">25998 6133 142 0,'0'3'219'0,"0"-3"-3"16,0 0-30-16,0 0-33 0,0 4-23 0,0-4-12 15,0 3-8-15,0-3-6 0,0 0-5 0,0 4-8 0,0-4-11 16,0 3-12-16,0 1-12 0,0-4-12 0,0 0-14 16,0 4-11-16,0-4-8 0,0 0-6 0,0 0-2 15,0 0-1-15,0 0 0 0,0 0 0 0,7 0-2 16,-7 0 0-16,7-4 1 0,-1 4 0 0,-6 0 0 15,7 0 0-15,-7-4 0 0,6 4-1 0,0-3 1 16,2 3 0-16,-2 0-1 0,0 0 0 0,0-4-2 0,-6 4 1 16,8 0-3-16,-8-3-3 0,6 3-3 0,-6 0-2 15,0 0-2-15,6 0 0 0,-6 0 0 0,0 0 2 16,0 0 5-16,0 0 3 0,-6 0 3 0,6 0 1 16,0 0 4-16,0 0 3 0,0 0 0 0,0 0 3 15,0 0 2-15,0 0 2 0,0 0 0 0,0 0 3 0,0 0 4 16,0 0 8-16,0 0 11 0,-6 3 14 0,6-3 15 15,0 4 15-15,0-1 14 0,0 1 7 0,-8 0-2 16,8-1-5-16,0 4-9 0,-6-3-13 0,6 1-15 16,-6-2-15-16,6 1-11 0,0 0-9 0,-6 3-9 15,6-4-8-15,-8 1-5 0,8-1-3 0,0 1-2 16,-6-4-2-16,6 4 2 0,-6 0 1 0,6-1-1 0,-7 0 0 16,7 2 1-16,0-2-2 0,0-3 2 15,-6 4-2-15,6-4-3 0,0 0-16 0,0 0-24 0,6 0-25 16,-6 0-35-16,7-4-21 0,-1 1-14 0,8-2 0 15,-2 2 9-15,2-4 18 0,-2 3 21 0,1-3 22 16,1 3 17-16,-2-3 16 0,2 4 15 0,-2-1 11 16,1 0 13-16,1 1 10 0,-8-2 6 0,8 5 7 0,-14 0 6 15,6 0 11-15,0 0 7 0,-6 5 3 16,6-2 1-16,-6 1-1 0,-6 0-7 0,6 3-13 0,-6 0-11 16,0 0-10-16,-2-3-4 0,2 3-6 0,0 1 0 15,-1-5-1-15,-6 5-1 0,6-5 0 0,1 5 1 16,-7-5-2-16,6 1 0 0,1 0-1 0,-7-4-6 15,6 4-9-15,1-1-9 0,-1-3-10 0,-5 0-10 16,4 0-8-16,2 0 0 0,0 0 5 0,0 0 9 16,-2-3 11-16,8 3 14 0,-6-4 16 0,6 4 21 0,6-4 21 15,-6 4 20-15,8 0 18 0,-2-4 15 0,0 4 6 16,0-3 1-16,8 3-11 0,-8-4-14 0,1 4-18 16,6 0-17-16,-6-4-34 0,-1 4-53 0,7 0-70 15,-6-3-89-15,5-1-122 0,-5 0-86 0,6 1-29 16,6-2 16-16,-5 2 49 0</inkml:trace>
  <inkml:trace contextRef="#ctx0" brushRef="#br0">27093 5956 145 0,'0'-3'334'0,"-6"3"37"0,6-4 30 0,0 4-64 0,0 0-72 16,0 0-54-16,0 0-42 0,0 0-31 0,0 0-26 15,0 0-33-15,0 0-31 0,0 0-23 0,6 0-12 16,-6 4-6-16,6-1-2 0,-6-3-2 0,0 4-1 16,7 0 0-16,-7-4 3 0,0 3 4 0,-7 1 2 15,7 0 3-15,0-4 3 0,-6 8 2 0,0-5-3 16,-2 0-2-16,2 1-3 0,0 0-4 0,-8-1-3 0,2 5-2 15,5-5-1-15,-6 6-1 0,0-7-1 0,-7 6 0 16,8-4 0-16,-2 0 0 0,1 3 1 0,1-4 0 16,5 4-1-16,-6-3 0 0,7 0 1 0,-1-4 0 15,7 4 1-15,0-1 0 0,0-3 6 0,0 3 8 16,7-3 9-16,-1 4 3 0,0-4 5 0,8 4-1 16,-2-4-2-16,1 0-9 0,-6 4-8 0,6-4-4 0,1 0-3 15,-8 3-5-15,6-3 2 0,-5 0-2 16,0 0-2-16,-7 0-5 0,6 0 0 0,-6 4 0 0,7-4-16 15,-7 0-17-15,-7 4-19 0,7-1-17 0,-6-3-19 16,-1 4-12-16,7 0 3 0,-7-1 11 0,1 1 18 16,0 0 18-16,0-1 18 0,6 1 15 0,0 0 11 15,-8 3 7-15,8-3 5 0,8-1 2 0,-8 4 16 0,6 1 16 16,-6 0 21-16,6-2 27 0,0 6 29 0,1-1 32 16,0-1 25-16,-1 2 29 0,-6 2 17 0,7-3 21 15,-7 4 4-15,6-4-8 0,-6 0-9 0,0 3-25 16,0-3-24-16,0-3-39 0,0-2-28 0,0 3-22 15,0-2-28-15,0-3-21 0,0-1-19 0,0-3-30 0,0 4-58 16,0-4-95-16,0-4-102 0,6 1-95 0,-6-1-87 16,0 0-60-16,0-3-20 0,8 0 25 0,-2-5 25 15,0 1 30-15,0 1 56 0,2-2 62 0,-2 2 61 16</inkml:trace>
  <inkml:trace contextRef="#ctx0" brushRef="#br0">27217 6110 160 0,'12'-11'236'0,"2"0"13"16,-8 4-39-16,7-1-50 0,-7 2-21 15,8 2 2-15,-8 0 8 0,0 0 10 0,8 1 2 0,-8 3-3 16,7 0-1-16,1 3 5 0,-8 1 22 0,6 0 31 16,2 0 22-16,-1 2 8 0,-7 2-4 0,1-4-22 15,0 3-34-15,-1 0-38 0,-6 1-29 0,0-1-27 0,0 0-21 16,0 1-14-16,-6-1-17 0,-1 0-12 0,0-3-11 16,7 3-8-16,-6-3-3 0,-1-1-4 0,7 2 4 15,0-3-3-15,-6-2 2 0,6 4 3 0,6-4-2 16,-6 0 2-16,7 0-10 0,-7-4-12 0,6 4-28 15,1-2-37-15,0-3-52 0,-1 2-55 0,0-1-51 16,0-3-44-16,2 3-29 0,-2 1-20 0,-6-1-7 0,0-3 6 16,0 3 13-16,0-3 9 0,-6 3 3 15,6 0 2-15,-14 1 17 0,8 3 29 0,-7 0 32 0</inkml:trace>
  <inkml:trace contextRef="#ctx0" brushRef="#br0">27334 6125 194 0,'-13'8'263'0,"6"-1"36"0,-6 0-6 0,0 4-31 15,7-1-17-15,6 2-3 0,-6-1 6 0,6 0 16 16,0-4 17-16,0 4 11 0,0-3 3 0,6-1-3 0,-6 0-19 15,6 1-28-15,0-5-44 0,1 1-44 16,0-4-46-16,-1 0-49 0,7 0-66 0,1-4-83 0,-2 1-92 16,2-5-91-16,5 1-77 0,-6 0-59 0,6-1-22 15,-5-3 16-15,5 0 49 0,1 1 58 0,-1-1 51 16,0-5 49-16,8 2 42 0,-8 3 40 0,8-4 30 16,-2 1 34-16,1-1 39 0,0 4 41 0,7-3 43 15,-7 2 42-15,-6 5 39 0,5-3 33 0,-11 2 24 0,6 4 15 16,-14 0 8-16,7 2-8 0,-7-3-14 0,-6 5-20 15,0-4-18-15,0 4-20 0,0 4-24 0,-6-4-20 16,-1 5-20-16,-5-3-21 0,-2 2-19 0,1 0-18 16,6 0-12-16,-12 0-12 0,13-1-19 0,-8 1-19 0,8-1-12 15,-7 1-6-15,6-1-3 0,1 1 4 16,0 4 14-16,-1-5 18 0,7 4 11 0,0 4 9 0,0-3 7 16,0-1 19-16,7 4 21 15,-7 0 26-15,6 0 27 0,0 3 22 16,-6-3 14-16,7 0-7 0,0 1-15 0,-7-1-22 0,6-4-29 0,-6 0-22 0,0 4-17 15,0-3-13-15,6-5-8 0,-6 1-23 0,0 3-36 16,0-7-47-16,0 4-55 0,0 0-49 0,0-4-48 0,0 0-38 16,0-4-21-16,0 4-6 0,0-7 7 0,0 3-1 15,0-3-5-15,7-1-5 0,-7 1 24 0,7-4 36 16,-7 4 37-16</inkml:trace>
  <inkml:trace contextRef="#ctx0" brushRef="#br0">27770 6092 126 0,'7'-7'289'0,"-1"-1"40"16,8 4 7-16,-2-2-28 0,1 2-10 0,7-4 2 0,6 5 2 15,-6-1-13-15,5 1-21 0,-5-1-41 0,6 1-60 16,0-1-69-16,1 0-79 0,-9 0-78 0,9 0-78 16,-7 2-83-16,-1-3-81 0,-6 1-63 0,0 1-49 15,0-1-44-15,0 0 14 0,-13 1 48 0,0 3 65 16</inkml:trace>
  <inkml:trace contextRef="#ctx0" brushRef="#br0">28024 5960 76 0,'-6'0'254'15,"0"0"35"-15,6 0 12 0,-8 4-39 0,8-1-27 16,-6 5-11-16,6-5-7 0,0 5-7 0,0 3-11 16,0-4-17-16,0 4-22 0,0 0-28 0,0 1-25 0,0 2-23 15,0-3-24-15,0 3-21 0,-6 1-16 0,-1-4-11 16,0 4-5-16,7-4-6 0,-6 3 0 0,-1-3-1 16,7 1-1-16,-6-6-1 0,6 2-4 0,-6 0-11 15,6-5-22-15,0 4-28 0,0-7-30 0,0 0-29 16,6 0-26-16,-6 0-15 0,6-3-4 0,1-1 10 15,-1-3 15-15,1 3 20 0,0-4 20 0,-1 2 22 0,8-2 22 16,-8-3 19-16,6 7 18 0,-5-3 18 0,6 0 19 16,-6 3 23-16,-1 0 24 0,8 4 24 0,-8-3 22 15,0 6 21-15,1-3 9 0,0 4 5 0,-7 0-2 16,6 0-12-16,-6 3-17 0,0 0-21 0,0 0-21 16,-6 0-23-16,6 0-19 0,-7 2-15 0,-6 2-8 15,7-4-7-15,-8 0-11 0,1 0-11 0,7 1-8 0,-8-2-4 16,8-1-4-16,0 2-1 0,0-7 8 0,-2 4 9 15,8-1 8-15,-6 1 8 0,6-4 10 0,0 0 10 16,0 0 10-16,0 0 13 0,6 0 11 0,-6 0 12 16,8-4 18-16,-2 4 18 0,0-3 23 0,7 3 17 15,-6-4 9-15,-1 4 0 0,7-4-14 0,-7 4-21 16,2-3-33-16,-2 3-28 0,0-5-36 0,-6 5-48 0,7 0-55 16,-7 0-55-16,0 0-54 0,-7 0-54 0,7 0-42 15,-12 0-19-15,-2 0 2 0,1 5 17 0,0-2 24 16,-6 1 34-16,5 0 45 0,-5-1 49 0,-1 5 49 15,1-5 48-15,0 5 50 0,-1-1 42 0,7-4 34 16,-7 5 30-16,14-4 27 0,-8-1 22 0,8 4 18 0,0-3 18 16,6-1 20-16,0 1 16 0,0 0 12 0,6 0 14 15,0 0 8-15,8-2 10 0,-8-2-1 0,14 5-10 16,-1-5-24-16,1 0-32 0,0 0-42 0,-1 0-45 16,1-5-41-16,6 5-39 0,-7-2-34 0,1-2-52 15,0 0-63-15,-1 4-71 0,0-4-74 0,1 0-65 16,-1 1-53-16,-5-1-30 0,-2 4-6 0,1-3-2 0,1-1-22 15,-2 1 20-15,2-1 39 0,-2 0 51 16</inkml:trace>
  <inkml:trace contextRef="#ctx0" brushRef="#br0">28383 6283 108 0,'6'3'329'0,"0"4"52"0,-6-3 54 0,7-1-19 16,-7 5-20-16,0-4 12 0,0 2 29 0,0-1 15 15,0-1-17-15,6-1-44 0,-6-3-73 0,0 4-90 16,0-4-117-16,7 4-145 0,-7-4-163 0,0 0-155 15,0 0-151-15,7 0-148 0,-1-4-89 0,-6 0 15 16,6 4 89-16,-6 0 117 0,0 0 129 0</inkml:trace>
  <inkml:trace contextRef="#ctx0" brushRef="#br0">28819 5953 225 0,'0'-4'276'0,"-6"4"22"0,6 0-41 0,0 0-59 16,6 0-33-16,-6 0-19 0,6 0-8 0,-6 4-1 0,7-1-4 15,-7 5-9-15,6-5-10 0,-6 5-9 16,0 3-9-16,0-4-9 0,0 4-7 0,-6 0-5 0,-1 0-6 15,7 1-6-15,-6-2-7 0,0 1-2 0,-2 0-6 16,2-4-6-16,0 1-4 0,-1-1-6 0,7 0-8 16,0-3-5-16,0 0-6 0,0-4-4 0,7 3-2 15,-1-3-3-15,0 0 2 0,8-3-1 0,-1 3 0 0,0-4 0 16,0 0-1-16,-1 1 1 0,8-1 4 16,-6 0 6-16,-2 1 3 0,1-1-2 0,1 0 0 0,-8 0-3 15,7 1-11-15,-6 3-24 0,-1-3-36 0,-6 3-41 16,6 0-45-16,-6 0-47 0,0 0-45 0,0 0-31 15,0 0-21-15,-12 3-24 0,5 0-37 0,-6-3-10 16,0 8 20-16,-7-1 35 0,1 1 44 0</inkml:trace>
  <inkml:trace contextRef="#ctx0" brushRef="#br0">28740 6180 245 0,'-12'8'278'16,"5"-1"25"-16,0 3-44 0,7-6-43 0,0 4-19 16,0-2-7-16,7-1 1 0,6-2 0 0,-7 1-7 15,14-4-12-15,-7 0-12 0,7 0-4 0,0 0 4 0,5-4 11 16,-5-4 7-16,6 5-3 0,0-4-17 0,-7-1-30 15,7 1-36-15,-6 0-63 0,-1 0-82 0,1 0-86 16,-6-2-92-16,-2 2-90 0,-5 0-82 0,6 0-70 16,-13 3-52-16,6-3 13 0,-12 0 54 0,6 7 72 15,-7-4 78-15</inkml:trace>
  <inkml:trace contextRef="#ctx0" brushRef="#br0">28904 5983 161 0,'-7'-5'337'0,"0"2"44"0,1-1 35 0,6 0-62 16,-6 4-60-16,6-3-27 0,-8 3-10 0,8 0 6 15,0-4 17-15,0 8 23 0,0-4 22 0,0 3 9 16,0 1-12-16,8 3-24 0,-8 4-38 0,0 0-53 16,6 9-56-16,-6-2-49 0,0-1-30 0,0 5-17 15,0 4-13-15,0-4-9 0,0 3-11 0,0 2-6 0,0-2-5 16,0 1-6-16,0-1-3 0,-6-3-2 0,6 0 0 15,0-1 0-15,0 2-1 0,-8-8-3 0,8 3 0 16,0-3-1-16,0-1-2 0,0-2-4 0,0-5-10 16,-6 0-19-16,6 0-36 0,0-3-64 0,0 0-77 15,0-1-87-15,0-3-74 0,0-3-62 0,0-1-49 16,6 0-19-16,-6-7-12 0,8 4-27 0,-2-8 20 0,0 4 50 16,8-3 65-16,-8-4 75 0</inkml:trace>
  <inkml:trace contextRef="#ctx0" brushRef="#br0">28994 6045 17 0,'7'-4'310'0,"0"1"43"0,-1-1 31 0,0 0-26 16,-6 0-89-16,14-2-75 0,-8 1-54 0,1 1-40 16,-1 1-27-16,7-1-23 0,-6 0-20 0,-1 4-17 15,0-3-18-15,2-1-21 0,-8 4-23 0,6 0-26 0,-6-4-21 16,0 4-18-16,0 0-6 0,6 0 0 15,-6 0 7-15,0-3 12 0,0 3 12 0,0-3 9 16,0 3 11-16,0-5 11 0,0 2 12 0,0-1 12 0,0 0 12 16,0 1 14-16,0-1 13 0,7-3 14 0,-7 3 12 15,0 1 17-15,0-1 14 0,0 4 14 0,0-4 13 16,0 4 11-16,0 0 7 0,0-3 4 0,0 3-2 0,0 0-7 16,0 0-7-16,0 0-12 0,0 0-15 15,0 0-13-15,0 3-11 0,0-3-11 0,0 0-8 16,0 0-8-16,0 0-5 0,0 0-3 0,0 0-3 0,0 0-3 15,0 0-1-15,0 0 0 0,0 0 0 0,0 0 6 16,-7 0 12-16,7 4 12 0,0-4 13 0,0 0 14 16,0 4 12-16,-6-4 8 0,6 3-1 0,0-3 0 15,0 0-4-15,0 4-6 0,0-4-5 0,0 3-5 0,0-3-5 16,0 4-4-16,0-4-3 0,0 4-8 16,0-4-5-16,0 3-3 0,0-3 2 0,0 4 2 0,0-4 10 15,-6 4 14-15,6-1 10 0,0 2 14 0,0-2 10 16,0 0 9-16,0 1 1 0,0 3-8 0,0-3-5 15,0 3-11-15,0-3-17 0,0 3-19 0,-8 1-16 16,8 0-6-16,0-5-9 0,-6 4-4 0,6 0-1 16,-6 1-5-16,-1-4-1 0,7 2-1 0,0-2 0 0,-6 4-6 15,-1-5-1-15,7 1 1 0,-6 0-1 0,6-1-3 16,-7 1-3-16,7 0-11 0,-6-1-11 0,6-3-9 16,0 4-4-16,-6 0-4 0,6-4 4 0,0 0 9 15,0 3 10-15,0-3 13 0,0 0 8 0,6 0 6 16,-6 0 2-16,6-3 6 0,1 3-1 0,-7-4 1 15,13 4 2-15,-7-4 0 0,1 4 0 0,5-3 0 0,-4-1 5 16,4 0-3-16,-5 4-2 0,6-3-5 0,-7-1-2 16,7 4-1-16,-6-4-4 0,0 4-2 0,-1-3-22 15,-6-1-30-15,6 4-41 0,1 0-48 0,-7 0-48 16,0 0-43-16,0 4-19 0,-7-1-5 0,1-3 5 16,0 4 13-16,-8 3 22 0,8-3 28 0,-7 3 31 15,0 1 31-15,0-1 35 0,-1-3 36 0,-5 3 27 0,6 0 21 16,0 0 18-16,1 4 21 0,-2-4 25 0,8-3 21 15,-8 4 19-15,8 0 20 0,-1-1 14 0,7-4 7 16,0 4 5-16,0-3 5 0,0 4 10 0,7-5 3 16,-7-3-2-16,6 3-12 0,1-3-17 0,6 0-26 15,-7 0-28-15,8 0-27 0,-1-3-27 0,0 0-36 16,-7-5-38-16,13 4-32 0,-11-3-32 0,11 0-28 0,-13 0-17 16,7 0 1-16,0 2 11 0,1-1 16 15,-8 1 23-15,0-2 24 0,1 3 20 0,-7 4 22 0,7-3 21 16,-1 3 26-16,-6 3 24 0,0 1 28 0,0 0 24 15,0 4 20-15,0-2 15 0,0 6 6 0,0 2 5 16,6-3-4-16,-6 3-2 0,7 2 0 0,-7-2-1 16,6 1 1-16,-6 0-3 0,7-1-3 0,-7 1-5 0,0-4-7 15,0 0-13-15,0 0-15 0,0 0-15 0,0-4-17 16,0 1-16-16,0-1-10 0,0-4-6 0,0 1-7 16,-7 3-16-16,7-7-19 31,-6 4-18-31,-1-4-19 0,1 0-20 0,0 0-11 0,-8 0-1 0,8 0 15 0,-7 0 13 0,-7-4 21 0,7 4 17 0,0-3 19 0,1-1 20 15,-2 4 17-15,1-4 22 0,0 1 26 16,0-1 30-16,7 1 28 0,0-1 33 0,6 4 27 0,0-4 23 16,0 1 24-16,6-1 12 0,0 0 10 0,7 1-8 15,0-1-18-15,0 0-28 0,1-3-41 0,5 3-37 16,-6-3-39-16,0 2-35 0,0-1-36 0,0-2-67 16,7-3-109-16,-8 4-130 0,1-4-126 0,1 1-125 0,6-2-116 15,-8 1-78-15,1-3 33 0,0-1 89 16,0 0 107-16,7 5 116 0</inkml:trace>
  <inkml:trace contextRef="#ctx0" brushRef="#br0">29529 5946 88 0,'0'0'341'0,"0"-4"51"15,0 4 40-15,0 0-35 0,0 0-69 0,0 0-59 16,0 0-52-16,-6 0-41 0,6 0-35 0,0 4-34 0,0-4-37 15,0 3-31-15,-8 1-19 0,2-1-8 16,0 1-6-16,-1 0-6 0,-6 3-3 0,0-3 0 16,7 4 3-16,-8-2-3 0,8-2 1 0,-7 3-1 0,6-3 1 15,1 0 2-15,-1 3-2 0,1-2 2 0,0-3-1 16,-2 2 0-16,8-4-1 0,0 4-1 0,0-4-1 16,-6 4 2-16,6-4 0 0,0 4-1 0,0-4 2 0,6 0 1 15,-6 3 1-15,0 1 1 0,0-4 0 16,0 3-1-16,8-3 0 0,-8 4-1 0,0-1-2 15,0-3-11-15,0 4-15 0,0-4-20 0,6 0-19 0,-6 0-22 16,0 4-16-16,0-4-7 0,6 0 3 0,-6 0 9 16,0 0 14-16,0 0 17 0,7 0 17 0,-7 0 15 15,0 4 14-15,6-4 8 0,-6 3 7 0,0-3 4 0,7 3 3 16,-7 1-2-16,7 0 2 0,-7-4 2 16,0 4 0-16,6-1-1 0,-6 1 1 0,0 3 2 15,-6-3 2-15,6 0 2 0,0-1 2 0,-7 1 4 0,7 0 7 16,-7 3 1-16,7-3 5 0,0 0 0 0,-6-1 1 15,6 1-1-15,0-1-1 0,0 1-6 0,-7-1-3 16,7-3-4-16,0 4-3 0,0-4-4 0,0 4-2 16,0-4-1-16,0 3 1 0,0-3 1 0,0 0 1 15,0 0 1-15,0 0 0 0,0 0 1 0,0 0-2 0,0 0-4 16,0 0-11-16,0 0-23 0,0-3-29 0,7 3-32 16,-7-4-37-16,0 0-36 0,6 1-31 0,-6-1-44 15,0-3-60-15,0 4-14 0,0-1 10 0,0 0 25 16</inkml:trace>
  <inkml:trace contextRef="#ctx0" brushRef="#br0">29588 6048 36 0,'0'0'286'16,"0"0"43"-16,6 0 39 0,-6 0-36 0,0 4-41 0,-6-1-20 15,6 1-9-15,0 0-6 0,-8 0-3 0,2-1-10 16,0 0-6-16,-1 5-12 0,-6-1-12 0,0-3-14 16,1 3-20-16,4 4-25 0,-4-3-32 0,-8-1-32 15,7 4-31-15,-1-4-24 0,-4 0-16 0,4 1-8 0,1 0-11 16,-7-2-25-16,8 2-39 0,-1-4-58 15,0 0-63-15,6-1-61 0,1 1-54 0,6-1-37 0,0-3-19 16,0 0 6-16,0-3 21 0,6-1 24 0,1 1 33 16,6-1 44-16,0 0 49 0,-1 1 54 0,2-2 51 15,-1 5 46-15,0-4 42 0,0 4 31 0,-7 0 29 16,8 0 24-16,-2 4 21 0,-5 1 13 0,6-2 7 0,-6 5 10 16,5 2 7-16,-4-3 2 0,-2 5 0 15,-6-6 9-15,6 6 10 0,0-1 1 0,-6 0 3 0,0-3 0 16,0 2-8-16,0-2-19 0,-6 2-24 0,6-6-29 15,0 3-27-15,0-3-29 0,-6 0-23 0,6 0-29 16,0-4-44-16,0 2-56 0,0-2-70 0,0-2-80 16,6-2-80-16,-6 0-61 0,6-4-56 0,1-2-37 15,0 3 18-15,-1-5 55 0,1 2 68 0</inkml:trace>
  <inkml:trace contextRef="#ctx0" brushRef="#br0">29711 6067 124 0,'13'-12'293'0,"-7"5"30"0,8 0 18 15,-8 4-60-15,0-1-58 0,1 0-36 0,-7 0-23 16,7 4-21-16,-1 0-20 0,-6 0-20 0,0 0-16 0,7 4-14 16,-7 0-9-16,0 0-5 0,-7-1-9 0,7 4-11 15,0 0-11-15,-6 1-13 0,6-1-5 0,-7 0 3 16,0 1 7-16,7-1 10 0,-6 0 18 0,6 1 25 16,0-1 25-16,0 0 23 0,0 1 24 0,0-4 21 15,6-1 16-15,1 1 10 0,0-1 8 0,-1 1-2 16,1-4-12-16,-1 0-22 0,7 0-22 0,-6 0-30 0,-1-4-28 15,8 4-22-15,-8-3-28 0,0-1-41 16,1 1-69-16,-1-1-88 0,1 0-94 0,-7-3-89 0,6 3-73 16,-6 0-46-16,-6-3-11 0,6 3 19 0,-7 1 21 15,1-5 0-15,-1 5 16 0,1-1 44 0,-8 4 49 16,2 0 52-16</inkml:trace>
  <inkml:trace contextRef="#ctx0" brushRef="#br0">29698 6129 257 0,'-7'7'318'0,"-5"4"34"16,4 3-15-16,2-3-48 0,6 1-27 0,-6 2-7 15,6-3 1-15,0 0 10 0,0 0 2 0,6 0-5 16,-6-3-12-16,6-1-14 0,2-3-22 0,-8 3-33 16,6-7-33-16,0 3-44 0,1-3-54 0,6-3-77 0,-6 0-86 15,-1-1-82-15,7 0-79 0,0-3-64 16,-7-1-43-16,8-3-9 0,-1 0 16 0,-1 0 32 0,8-3 33 16,-6-1 33-16,5 1 21 0,0-5 10 0,8 5 6 15,-8-5 10-15,0-3 21 0</inkml:trace>
  <inkml:trace contextRef="#ctx0" brushRef="#br0">30082 5956 148 0,'19'-14'271'0,"-5"-1"32"0,-1 4-10 16,0 4-48-16,0 0-39 0,-7 3-20 0,-6 0-11 0,7 1-5 16,-7 3-5-16,-7 3-12 0,7 1-18 0,-6 0-23 15,-7-1-26-15,6 5-25 0,-6-1-21 0,7 0-14 16,-8 1-10-16,2-1-8 0,5 0-4 0,-6-3-2 16,7 3-1-16,-1 0-2 0,7-3 0 0,-6 0 0 15,6 4 0-15,0-5 1 0,6 0 1 0,-6 1 0 16,7 3-1-16,-1-7 0 0,1 4 0 0,-1 0 0 0,1-1-1 15,-1 1 0-15,0-4 0 0,2 5 1 0,-8-5-1 16,6 2 0-16,-6-2-1 0,6 4 0 0,-6-4 1 16,0 4-2-16,0 0 0 0,-6 0 1 0,6 3 2 15,-6-4-2-15,-2 4-2 0,2-3 3 0,0 4 1 16,-7-2-1-16,6 2-1 0,1-4 1 0,-1 3 2 16,1 0-1-16,0-3 0 0,-2 0 0 0,2-1 1 0,6 1 1 15,-6 0 2-15,6-4-2 0,0 3-1 0,0-3 0 16,6 4 1-16,-6-4-2 0,6 0-2 0,8 0 2 15,-8 0 2-15,1 0-1 0,-1 0 0 0,1 0 1 16,-1 0-2-16,-6 0 3 0,7 0-2 0,-7 4 0 16,0-4 0-16,0 0-1 0,0 4 1 0,0-1-1 15,0-3 0-15,-7 7 1 0,1-3 1 0,-1-1 2 0,7 1 1 16,-13 3-3-16,13 0-1 0,-6-3 1 0,0 4-1 16,-2 0-1-16,8-1-1 0,-6-4 3 0,6 4 0 15,0 1 1-15,0-1 1 0,6-4 0 0,-6 5-1 16,8-4-2-16,-2 3 1 0,0-3-2 0,-6 0-1 15,7-1 6-15,-1 1-2 0,1 0-1 0,-1-4-1 16,1 4 0-16,-7-1 1 0,6 0-7 0,-6 1 2 0,0 0 2 16,0 3-2-16,-6-3 5 0,-1 3 5 0,1 0 8 15,-7 1 10-15,0-2 6 0,-1-1 11 0,2 2 0 16,-2 1 0-16,2-1-4 0,-8-3-5 0,7 3-6 16,7-3-6 15,-8-1-5-31,8 1-4 0,-7-4-3 0,7 4-4 0,6-4-8 0,-7 0-10 0,0-4-14 0,7 4-19 0,0-4-16 0,0 1-11 0,7-5-11 0,0 5-7 15,-7-5-10-15,6 1-11 0,7-4-18 16,-7 4-26-16,1-5-29 0,0 1-27 0,5-3-29 0,2 0-53 16,-1-1-39-16,-7-4-1 0,7 1 24 0,0 3 33 15</inkml:trace>
  <inkml:trace contextRef="#ctx0" brushRef="#br0">30291 6041 216 0,'19'-3'293'16,"-5"-1"31"-16,-2 0-25 0,1 0-60 0,-6 4-44 15,-1-4-36-15,7 2-29 0,-13-3-26 0,7 5-27 0,0-4-27 16,-7 4-21-16,0 0-14 0,0 0-8 0,0 0-4 16,0 4-1-16,-7 1-2 0,0-3 2 0,1 6 1 15,-1 0 0-15,1-1 5 0,-1 3 8 0,0 2 10 16,1-2 14-16,0 1 14 0,0 0 18 0,-2 0 17 0,8 0 13 16,0-3 13-16,-6-1 8 0,6 0 8 0,0-3 1 15,6 3-11-15,-6-7-16 0,0 4-25 0,8-4-20 16,-2 0-30-16,0-4-43 0,0 4-47 0,1-4-45 0,0 1-41 15,6-1-49-15,-7-3-36 0,1 0-18 0,6-1-7 16,-7 1 4-16,8 0 5 0,-8-4 4 0,0 0-5 16,7-1-20-16,-6 2-10 0,0-1 12 0,-1 0 24 0</inkml:trace>
  <inkml:trace contextRef="#ctx0" brushRef="#br0">30531 5971 63 0,'8'-4'256'0,"4"1"27"16,1-1-1-16,0 0-45 0,-6 4-45 0,5 0-28 15,-4 0-15-15,-2 4-9 0,0-4-11 0,0 4-18 16,2-4-25-16,-2 3-26 0,-6-3-22 0,0 4-16 0,0 0-8 15,0-1-6-15,0 2-2 0,0-2-4 0,-6 0-2 16,6 1-1-16,-8 0 0 0,2-1 0 0,6 1-1 0,-6 0 1 16,0 3 0-16,-8-2 1 0,8-3-1 0,-1 2 0 15,-6 4-1-15,6-4 2 0,1-1 5 0,0 4 9 16,0-3 13-16,-2 3 13 0,8-3 12 0,-6 0 8 16,6 2 5-16,0-2-4 0,6 0-6 0,-6 0-9 0,8-1-10 15,-2-3-9-15,0 4-9 0,0-4-6 0,8 4-5 16,-8-4-4-16,1 0-1 0,-1 3-3 0,0-3 1 0,2 0-2 15,-2 4 2-15,-6-4-1 0,6 4 0 0,-6-1 1 16,6 1 0-16,-12 3-1 0,6 1-1 0,-6-1 0 16,-8 4 1-16,8 0 1 0,-13-1 1 0,5 2 1 0,2-1 2 15,-2 0 3-15,2 0 10 0,-1-4 17 0,6 4 25 16,-6-3 27-16,13-5 28 0,-6 5 32 0,6-5 29 0,0 1 25 16,6 0 10-16,-6 0 1 0,13-1-8 0,-6-3-10 15,6 0-17-15,-1-3-32 0,2-1-31 0,-2 0-30 16,2 0-50-16,5 1-79 0,-5-5-102 0,-2 1-101 15,8 3-96-15,-7-7-89 0,0 4-67 0,6-4-42 0,-5 0-36 16,-2 0 9-16,2-1 47 0,-8 2 71 0,1-1 83 16</inkml:trace>
  <inkml:trace contextRef="#ctx0" brushRef="#br0">30831 6067 124 0,'14'0'357'0,"-2"0"51"0,1 0 49 0,0 0-21 15,0-4-38-15,7 4-8 0,-1 0 12 0,1 0 1 16,6-4-8-16,-6 4-38 0,5 0-65 0,-5-4-82 0,6 4-93 15,-6-3-103-15,-7 3-113 0,-1 0-112 0,2-4-106 16,-1 4-94-16,-7 0-70 0,-6 0-26 0,0 0 4 16,0 0 1-16,-6 0 20 0,-7 4 51 0,-1-4 62 0,2 3 62 15</inkml:trace>
  <inkml:trace contextRef="#ctx0" brushRef="#br0">30883 6143 105 0,'-13'7'274'0,"7"4"35"0,-1 0 14 16,1 1-55-16,6-5-42 0,-6 4-17 0,6-4-7 0,0-3-5 15,0 0-7-15,0-1-8 0,6 0-16 0,-6-3-17 16,13-3-23-16,-7 3-18 0,1-3-13 0,6-5-19 0,-1 1-17 16,2 0-12-16,-1 0-2 0,0-4-10 0,0 0-9 15,0-1-2-15,-6 1-4 0,5-3-6 0,2 3-4 0,-8 0-5 16,7-4-1-16,-7 4 1 0,1-3-3 0,0-1 2 16,-7 4 0-1,6-4 1-15,-6 4-1 0,6 0-3 16,-6 0 1-16,0 4 3 0,8-1 1 0,-8 1 4 0,0 3 3 0,0 1 4 0,0-1 2 0,0 4-4 0,0 0 5 15,-8 0 2-15,8 4 9 0,0 3 11 0,0-3 7 16,-6 7 7-16,6 0-2 0,6 0-5 0,-6 3-9 16,0 2-14-16,8-2-10 0,-2 4-9 0,0 0-3 0,-6 4-1 15,13-3-1-15,-6-1 1 0,-1 3-1 0,7 2 3 16,1-5-4-16,-2 4-4 0,-5-3 1 0,6-1 1 0,0-3 1 16,-7-1-2-16,14 5-1 0,-14-8 0 0,8 3 2 15,-2-3-2-15,1-3 0 0,-6 3 3 0,6-8-2 16,-7 4-5-16,8-3-25 0,-8-4-25 0,7 4-32 0,-6-8-32 15,6 4-39-15,-7-4-36 0,8 1-27 0,-8-1-26 16,0-3-21-16,0 0-19 0,8-1-12 0,-14 1-12 16,6-4-34-16,1 0-13 0,-1 0 16 0,-6-1 32 0,6-2 43 15</inkml:trace>
  <inkml:trace contextRef="#ctx0" brushRef="#br0">31281 5931 6 0,'0'-4'295'0,"-7"0"54"0,7 4 44 0,0-3-8 16,0 3-47-16,-7 0-20 0,7 0-1 0,0 0 15 0,0 0 12 15,7 3 5-15,-7-3-14 0,7 4-29 0,-1-4-43 16,0 4-59-16,1 0-52 0,-7-4-50 0,7 3-39 0,-1-3-33 16,-6 0-43-16,7 4-67 0,-7-4-96 0,0 0-105 15,6 4-103-15,-6-4-98 0,0 0-76 0,0 0-79 16,0 0 13-16,0 3 61 0,0 1 81 0,-6-1 91 0</inkml:trace>
  <inkml:trace contextRef="#ctx0" brushRef="#br0">22950 7675 274 0,'-6'0'397'0,"6"-4"54"0,-6 4 50 0,6-4-64 16,0 4-43-16,0-3-19 0,0 3-16 0,6 0-24 15,0-4-32-15,1 4-56 0,6 0-67 0,0 0-65 16,1 0-45-16,4 0-28 0,-4 4-18 0,5-1-8 16,1 1-7-16,0 0-2 0,-1 3-7 0,-6 0-3 0,0 1-4 15,-7 3-11-15,1 0-22 0,-7-1-25 0,-7 1-14 16,1 3-9-16,-7 2 0 0,0-1 7 0,0-4 26 15,-7 3 23-15,8-3 19 0,-8 4 9 0,7-4 3 16,-7-4 1-16,0 0 3 0,8 1 3 0,-1-1 9 16,6-3 16-16,0-1 20 0,1 0 28 0,0-3 25 15,6 0 18-15,0 0 10 0,6 0-2 0,0 0-13 0,8 0-21 16,-1-3-21-16,-1 3-13 0,8-3-19 0,0 3-10 16,-1-4-7-16,1 0-6 0,0 4-6 0,6-3-10 15,-7-1-11-15,1 0-42 0,6 1-79 0,-7-1-100 16,1-3-98-16,-8 3-96 0,8-3-92 0,-7-1-53 15,7 5-32-15,-8-4 5 0,8-1 49 0,-7 1 72 16,1 3 86-16</inkml:trace>
  <inkml:trace contextRef="#ctx0" brushRef="#br0">23250 7597 220 0,'-20'-11'325'0,"-6"-3"32"0,7 3 8 16,-7 4-74-16,6-4-56 0,-5 0-23 0,-1 0-7 15,6 4-1-15,-6-1-1 0,7-3-6 0,-7 4-8 16,-1 3-1-16,7 1 6 0,-6-1 15 0,1 4 26 0,-1 4 26 16,0 3 8-16,-1 4-11 0,-5 4-24 15,6 3-37-15,-7 4-46 0,7 3-50 0,0 2-33 0,7 5-25 16,-1 5-15-16,0-1-5 0,14 5-3 0,-1-5-2 16,7 4 1-16,13-3 1 0,-6-4-1 0,12-4-7 15,7 1-6-15,7-8-3 0,-1 0 0 0,7-8-5 16,1 1 1-16,5-3 0 0,1-9 1 0,6 1-6 15,-6-4-10-15,6-4-10 0,-7-3-15 0,1-1-19 16,0 0-30-16,0-6-18 0,-7 3-7 0,-1-7-12 0,-5 3-4 16,-1-3 4-16,1-1 21 0,-7 1 17 15,-6 1 18-15,-1-3 9 0,-6 2 7 0,0 0 3 0,-7 0-1 16,2 3-3-16,-8-3-8 0,0-1-3 0,-8 1-6 16,-4 3-14-16,5-3-29 0,-12 4-33 0,6-1-35 15,-7 4-39-15,7-4-36 0,-6 4-26 0,-8-3-21 0,8 3-18 16,0 3-39-16,5 0-36 0,-5 2 7 0,5 1 31 15,14 5 43-15</inkml:trace>
  <inkml:trace contextRef="#ctx0" brushRef="#br0">24286 7565 258 0,'-7'0'289'0,"-6"-4"22"0,7 0-41 16,-8 4-62-16,8 0-39 0,0-3-19 16,0 3-10-16,-2 0-5 0,8 0-11 0,0 0-10 15,0 0-6-15,-6 0 7 0,6 3 15 0,0 1 30 0,0 0 36 16,-6 3 31-16,6 0 21 0,0 0 7 0,0 4-3 15,-7 5-25-15,7-5-36 0,0 3-36 0,0 1-38 16,0 3-37-16,0 0-27 0,0 1-17 0,7-1-13 16,-7 4-8-16,6-4-4 0,-6 4-3 0,0 0-2 15,0 0-6-15,0 0 2 0,0-4-4 0,0 2 2 0,0-6-1 16,0 0 1-16,0-3-1 0,0 0-1 0,0-4-2 16,0 1-23-16,0-5-40 0,0 1-65 0,0-4-74 15,0 0-69-15,0-4-62 0,0 1-38 0,0-1-9 16,0-3 20-16,0-4 38 0,6-4 41 0,-6 4 40 15,8-6 38-15,-2 1 35 0,-6-2 32 0,6-1 30 16,0-2 29-16,-6 2 29 0,8-3 25 0,-8-1 24 0,6 2 21 16,0-1 24-16,7 4 19 0,-6-4 18 15,6 4 20-15,7 3 16 0,-8 1 18 0,8 3 10 0,-1 0 12 16,-5 3 10-16,5 0 9 0,-6 1 11 0,0 4 8 16,7-1 4-16,-8 1-9 0,8 3-18 0,-7 0-25 15,0 3-31-15,0-3-32 0,1 7-33 0,-8-3-21 16,0 3-14-16,-6 0-8 0,0 2-6 0,-6 1-10 0,0 1-9 15,-2 0-7-15,-4 0-3 0,-1 0-1 16,0 0-1-16,0 0 8 0,-7 0 10 0,7 0 7 0,0-4 5 16,-6 1 3-16,5-1 4 0,2-4 7 0,-2 4 8 15,2-3 9-15,5-4 12 0,0 5 13 0,1-5 11 16,-1 3 8-16,1-3 6 0,6 0 2 0,-6 4 0 0,6-4-2 16,0 0 2-16,0 0 13 0,6 2 14 15,-6 3 26-15,6-1 16 0,7 3 8 0,-6 0-4 0,12 1-17 16,-5-1-17-16,-2 4-29 0,8-4-21 0,-7 4-15 15,7 0-13-15,0-4-8 0,-8 1-3 0,8 3-11 16,-7-8-10-16,-1 5-5 0,2-5-2 0,-1 5-11 16,-7-8-31-16,1 3-61 0,6-3-101 0,-7 0-128 0,1 0-113 15,6-3-103-15,-7-1-74 0,8-3-33 16,-2-1-6-16,1 1 67 0,1 0 85 0,5-1 93 0,-6-3 89 16</inkml:trace>
  <inkml:trace contextRef="#ctx0" brushRef="#br0">24852 7660 209 0,'-6'-7'330'16,"0"-1"45"-16,-1 4 25 0,0 1-52 0,-5 3-30 0,-2 0 6 16,8 0 23-16,-7 3 35 0,6 5 23 0,-6-4-1 15,7 7-28-15,0 0-53 0,-2 0-61 0,8 0-73 16,0 0-66-16,0 3-49 0,0 0-32 0,0-2-20 16,0 3-13-16,8-4-10 0,-8 3-29 0,6-3-68 15,-6 0-114-15,6 0-121 0,1-4-111 0,-1 1-101 16,7-1-72-16,-6-3-31 0,5 0 17 0,-4 3 70 0,4-4 87 15,8 1 92-15</inkml:trace>
  <inkml:trace contextRef="#ctx0" brushRef="#br0">25035 7909 98 0,'6'-3'331'0,"-6"-1"51"0,0 0 42 0,0-2-42 0,0-3-54 16,-6 2-32-16,6-4-15 0,0 0-12 0,0 0-16 15,0-4-12-15,0 1-13 0,0-4-17 0,6-1-11 16,0 1-4-16,2-1 2 0,-2-2-9 0,0-1-13 0,1 0-20 15,-7-4-20-15,6 4-25 0,1 1-20 16,-7 1-16-16,7 3-14 0,-1-1-13 0,-6 2-9 0,6 5-3 16,-6 4-5-16,0-1-2 0,6 2-1 0,-6 2-1 15,0 0-6-15,0 0-5 0,0 1-3 0,0 3-1 16,8 0-7-16,-8-4-4 0,0 4-1 0,6 0 0 16,-6 0 0-16,6 4-4 0,1-1 3 0,-1 1 1 15,1 4 0-15,0-2 2 0,5 6 0 0,-4-1-1 16,4 3 1-16,1 1-2 0,-6 3 1 0,6-3-2 0,-1 4-2 15,2-1 1-15,-8 4 0 0,8-4 2 0,-8 0-2 16,0-3 2-16,1 3-3 0,-1-4-2 0,1 2-1 16,0-2-4-16,-7 1-3 0,6-4-6 0,-6 0-2 0,0 0-6 15,0-4-13-15,0 0-17 0,0 1-31 16,0-5-50-16,0 5-68 0,-6-4-73 0,6-4-69 0,-7 3-53 16,7-3-29-16,-13 0 2 0,6-3 27 0,1 3 50 15,-8-4 59-15,2 0 59 0,-2-3 57 0,2 3 51 16,-1-3 51-16,-7 0 41 0,8-1 38 0,-2 1 31 15,1 0 34-15,0-1 28 0,0 1 29 0,7 3 29 16,-2-3 28-16,2 3 28 0,6 1 32 0,-6-1 26 16,6-1 18-16,6 3 9 0,-6-2 0 0,14 4-16 0,-2-3-37 15,1-2-42-15,1 1-43 0,-2 1-46 0,2-1-58 16,-8 1-97-16,14-4-121 0,-7 3-122 0,-1-3-114 16,2 0-107-16,-2-1-82 0,2 1-61 0,-1-1 33 15,0 1 70-15,-6 0 91 0,5-1 94 0</inkml:trace>
  <inkml:trace contextRef="#ctx0" brushRef="#br0">25484 7602 106 0,'7'-5'295'0,"6"5"37"15,-7 0 40-15,1 0-41 0,-1 5-19 16,7-1 6-16,-7-2 29 0,2 3 25 0,4 2 11 0,-5 4-18 16,6-1-30-16,-7 2-40 0,1 2-48 0,-7-3-49 15,6 4-47-15,-12 3-31 0,6-3-34 0,-7-1-29 16,1 0-23-16,-1 2-15 0,1-1-8 0,-7-4-14 15,-1 0-28-15,8 0-48 0,-13-1-78 0,12-2-85 16,-6-1-90-16,0 1-81 0,0-5-68 0,7 1-44 16,-8-4-18-16,8-4-17 0,0 1 33 0,-1-1 59 0,1-4 76 15,6 5 83-15</inkml:trace>
  <inkml:trace contextRef="#ctx0" brushRef="#br0">25654 7660 287 0,'26'-7'382'15,"-7"7"53"-15,1-4 44 0,6 0-32 0,0 0-9 16,0 4 12-16,7-3-1 0,-7 0-22 0,6-1-49 16,-6 4-92-16,0-4-138 0,-6 1-169 0,0-1-154 15,-8 4-128-15,1-4-108 0,-6 4-80 0,-1 0-32 16,-6 0 7-16,0 0-3 0,-13 0 33 0,6 4 58 16,-11 0 66-16,4-1 67 0</inkml:trace>
  <inkml:trace contextRef="#ctx0" brushRef="#br0">25777 7711 25 0,'7'4'299'0,"-1"0"46"0,1-1 44 0,-1 1-10 16,7-1-40-16,-7 1-14 0,8-1 10 0,6-3 16 0,-8 0 19 15,8 0-5-15,6 0-34 0,-7 0-56 0,1 0-73 16,-1-3-93-16,1-1-132 0,-7 4-135 0,7-3-111 16,-8-1-106-16,2 1-91 0,-2-1-62 0,-4 4-40 0,4-4 10 15,1 1 46-15,-6-1 70 0,-7 4 85 16</inkml:trace>
  <inkml:trace contextRef="#ctx0" brushRef="#br0">26305 7509 273 0,'0'-3'357'0,"0"0"56"0,0-1 29 16,0 4-5-16,6 0 37 0,-6 4 33 0,0 2 3 15,0 2-19-15,7 3-51 0,-7 4-86 0,0-1-117 16,0 1-104-16,0 3-56 0,-7 0-38 0,7 5-19 15,-6-5-9-15,6 4-8 0,-7-4-3 0,1 4-7 16,0-4 0-16,6 5-5 0,-8-5-9 0,2 0-12 0,6-3-18 16,0 3-29-16,-6-7-41 0,6 4-40 0,0-8-44 15,-6 4-39-15,6-7-36 0,0 3-20 0,0-3-8 16,0-4-1-16,0 3 3 0,0-6 7 0,0 3 15 16,0-8 12-16,0 5 13 0,6-5 18 0,-6 1 12 0,6-4 5 15,-6 0-15-15,6-3 1 0,2-1 14 16,-2-3 18-16</inkml:trace>
  <inkml:trace contextRef="#ctx0" brushRef="#br0">26363 7579 21 0,'7'-14'285'0,"-1"0"56"16,8 6 55-16,-8-3-4 0,0 7 5 0,8-3 33 15,-2 3 51-15,2 4 26 0,-1 0-6 0,6 0-38 16,-6 4-71-16,7-1-94 0,-7-3-106 0,0 4-80 0,-7 0-49 16,7-1-28-16,-7 5-17 0,2-5-21 0,-8 5-19 15,0-5-26-15,0 5-37 0,-8-1-47 0,2 0-47 16,-7 0-35-16,7 1-23 0,-7-5-4 0,0 6 17 15,-1-2 32-15,2-4 44 0,-2 5 38 0,2-5 37 16,5 1 26-16,1 0 22 0,-1-1 19 0,0 0 31 16,1-3 41-16,6 4 51 0,-6 0 61 0,6 0 50 0,0-1 35 15,6 5 7-15,0-5-16 0,1 5-33 0,0-5-43 16,-1 5-38-16,7-1-29 0,0 1-17 0,-6-5-9 16,12 4-9-16,-12 1-8 0,6-5-11 0,0 4-8 15,0-3-12-15,-1-1-9 0,-4 1-13 0,-2-4-10 16,0 5-19-16,1-5-26 0,-7 0-34 0,0 0-63 15,6 0-110-15,-6 0-133 0,7 0-114 0,-1-5-96 0,1 1-73 16,-1 1-39-16,0-1 9 0,8 4 82 0,-8-3 97 16,8-1 106-16,-1 1 93 0</inkml:trace>
  <inkml:trace contextRef="#ctx0" brushRef="#br0">26949 7535 190 0,'-6'-7'321'0,"0"3"52"0,-1 1 34 15,0-1-25-15,-5 4 7 0,5 4 44 0,-6-1 38 16,-6 1 15-16,5 3-14 0,2 1-46 0,-2 3-72 16,1 4-93-16,0-5-83 0,7 5-63 0,-1-1-41 0,1 2-25 15,6-2-17-15,0 1-6 0,0 3-5 0,0-3-7 16,6 0 0-16,1-1-2 0,-1 0-5 0,7-3-5 16,0 1-2-16,1-5 0 0,5 4-7 0,0-4-15 15,1-3-25-15,-1 0-65 0,1-1-117 0,-1-3-126 16,1 0-115-16,0-3-101 0,-1-1-77 0,7 0-49 15,-6 1 32-15,0-5 81 0,-8 1 98 0,8 0 100 0</inkml:trace>
  <inkml:trace contextRef="#ctx0" brushRef="#br0">27171 7521 231 0,'-7'-4'330'0,"7"4"48"15,-6-3 24-15,0 3-19 0,6 3 33 0,-7 1 62 16,7 3 41-16,0 0 1 0,0 4-22 0,0 0-63 15,0 1-100-15,7 2-116 0,-7 0-82 0,0 2-46 16,0-2-31-16,0 4-16 0,0-3-13 0,0 3-9 16,0 1-7-16,0-1-2 0,-7 0-4 0,7 1-4 0,-7-5-3 15,7 5 0-15,-6-5-4 0,6-3-8 0,0 4-13 16,-6-4-13-16,6-4-21 0,0 1-35 0,0-1-57 16,0-4-79-16,0 1-87 0,0 0-76 0,0-4-63 15,0 0-46-15,0 0-14 0,0-8 26 0,0 5 33 16,0-4 8-16,6-5 23 0,-6 5 51 0,0-7 56 15,0 3 52-15</inkml:trace>
  <inkml:trace contextRef="#ctx0" brushRef="#br0">27217 7590 253 0,'6'-11'331'0,"7"4"49"0,0 0 2 16,0-1-25-16,1 5 0 0,-2 0 10 0,1-2 10 16,7 2 1-16,-7 3-25 0,0 3-52 0,-1-3-65 0,2 5-66 15,-8-2-63-15,1 0-50 0,-7 1-31 0,0 4-27 16,0-5-34-16,-7 4-46 0,1 0-41 0,0 1-37 15,-8-5-29-15,8 6-12 0,-7-2 10 0,0 0 29 16,6 0 37-16,1-3 32 0,-1 3 30 0,7-4 25 16,-7 5 16-16,14-4 10 0,-7-1 7 0,7 5 4 0,-1-5 3 15,1 5 2-15,-1-5 1 0,8 5 10 0,-8-5 14 16,0 1 18-16,8 4 20 0,-14-5 24 0,6 4 21 16,0 1 24-16,-6-1 24 0,0 0 13 0,0 0 5 15,-6 1 7-15,0-4 6 0,6 3-14 0,-14 0-25 16,8 1-22-16,-7-5-25 0,6 1-27 0,-6 0-40 15,0-1-53-15,0 1-78 0,1 0-109 0,-2-4-115 0,1 0-111 16,0 0-97-16,0 0-63 0,1-4-39 0,4 0 11 16,2-3 64-16,0 3 86 0,-1-7 89 0</inkml:trace>
  <inkml:trace contextRef="#ctx0" brushRef="#br0">27744 7569 301 0,'33'3'370'0,"6"1"76"0,-7 3 57 0,8 4 47 16,-8-3 32-16,7 6 5 0,-6-3-20 0,-1 3-49 16,1 1-91-16,-7 0-131 0,0 0-105 0,-13 3-67 0,0 0-40 15,-6-4-26-15,-7 4-17 0,-14 2-12 0,8 2-10 16,-13-4-5-16,-1 0-9 0,-6 1-8 0,-7-1-10 16,1-1-18-16,-1 3-23 0,-13-2-37 0,1-3-70 15,-7-1-102-15,-1-3-108 0,2 4-88 0,-8-4-76 16,7-4-60-16,-7 0-23 0,7 1-7 0,6-1 55 15,1-4 71-15,5-3 81 0,2 0 87 0</inkml:trace>
  <inkml:trace contextRef="#ctx0" brushRef="#br0">23080 9077 122 0,'0'-3'382'16,"0"3"60"-16,0-3 58 0,8 3-3 0,-2-4-52 16,7 4-18-16,-6 0 5 0,6-4-10 0,-1 4-26 15,2 0-48-15,5 4-69 0,1-4-78 0,-1 0-82 0,0 4-54 16,-5-4-28-16,5 3-16 0,-5 0-8 15,-2 2-12-15,2-2-1 0,-8 4-5 0,7 1-8 0,-13-1-12 16,0 0-20-16,0 4-18 0,-7 1-14 0,1-2-2 16,0-2 3-16,-2 2 8 0,-4 1 23 0,6 1 19 15,-14-1 12-15,7 0 9 0,-1 0-1 0,2-4 7 16,-2 0-1-16,8-3 1 0,0 3-2 0,-1-3 0 0,7 0 5 16,0-4-3-16,0 3-1 0,7 1 0 15,5 0 6-15,-5-1 1 0,6 1 0 0,1 3 2 0,-2-3 3 16,1 0-1-16,7-1-4 0,-8 1 0 0,-4 3-2 15,4-3-1-15,-5-1 1 0,6 5-4 0,-6-5-5 16,-7 6 12-16,6-3 16 0,-6 2 15 0,0-1 16 0,-6 0 18 16,6 1 12-16,-7-1-10 0,-6 0-10 0,6 1-14 15,-5-5-16-15,-2 1-17 0,-5-1-14 0,6 1-37 16,-6-4-72-16,-8 0-103 0,8 0-108 0,-8-4-98 16,8-3-92-16,-7 0-54 0,6 0-20 0,8-4-6 15,-2-4 34-15,8 4 64 0,0-5 78 0,6 2 78 16</inkml:trace>
  <inkml:trace contextRef="#ctx0" brushRef="#br0">23250 9089 212 0,'7'-7'285'0,"-7"-4"16"0,0 0-32 16,0 0-77-16,0 4-58 0,0-5-30 0,-13 1-19 0,7 4-3 16,-2-4-1-16,-11 0 3 0,6 3 0 15,0 1 1-15,-7 3 5 0,8 1 3 0,-8-1 8 0,1 4 4 16,-1 0 14-16,-6 4 34 0,6 3 48 0,-5 0 56 15,5 4 51-15,-6 1 36 0,-1 2 4 0,1 5-28 16,1 3-47-16,5 0-56 0,-6 7-62 0,6 0-48 0,1 3-29 16,-1 2-13-16,14-1-16 0,0 0-10 0,6-4-6 15,6 1-11-15,7-5-4 0,6-3-6 0,8 0-1 16,5-4-1-16,13-3-5 0,1 0 3 0,-1-8-2 16,8-2-3-16,6-2-7 0,-7-3-5 0,-1-3-10 15,-4-6-8-15,-2 2-8 0,-6-4-11 0,7 0-3 16,-8-4-4-16,-5 1 4 0,7-4 3 0,-8-1 0 0,1-3-1 15,-14 1-3-15,7-2-8 0,-13 1-6 16,0-3-2-16,0 3 7 0,-13 0 8 0,0-5 15 0,-7 10 25 16,1-5 17-16,-7 3 16 0,0 5 15 0,-6-4 12 15,-1 7 4-15,7 0-9 0,-7 0 0 0,1 0-5 16,0 7-16-16,-8-4-15 0,8 4-18 0,0 1-44 0,-1 3-93 16,-6-4-110-16,6 4-108 0,-6 0-105 15,0 0-90-15,0 4-74 0,0-4-16 0,6 0 50 0,-5 3 81 16,5 1 94-16,0 0 96 0</inkml:trace>
  <inkml:trace contextRef="#ctx0" brushRef="#br0">24331 9155 235 0,'-6'0'365'0,"6"3"29"0,-6-3 20 0,6 4-95 0,0-4-83 15,0 0-53-15,0 3-32 0,6-3-17 0,7-3-15 16,0 3-20-16,6 0-27 0,1 0-25 0,6-4-8 16,0 1-6-16,7 3 2 0,-7-4 6 0,7 0 14 15,-8 4 20-15,8-3 11 0,-7 3 9 0,0 0 2 16,-6-4-7-16,-1 4-14 0,1 0-21 0,-1 0-21 15,-12 0-14-15,5-3-10 0,-4 3-8 0,-2 0-29 0,-6 0-54 16,0 0-70-16,0 3-83 0,0-3-88 0,-6 0-92 16,-2 0-96-16,2 0-11 0,-7 0 35 0,-6 0 65 15,6 0 79-15</inkml:trace>
  <inkml:trace contextRef="#ctx0" brushRef="#br0">24534 9049 266 0,'0'-4'374'0,"-8"1"36"0,8 3 26 0,0 0-100 16,-6 0-80-16,6 0-38 0,-6 3-8 0,6 1 7 16,-7 3 18-16,7 4 16 0,-6-1 10 0,-1 9-15 0,7-1-26 15,0 1-17-15,-6 3-17 0,6 4-18 0,0-5-26 16,0 5-6-16,6-4 0 0,-6 0-15 0,7 0-23 16,-1-3-21-16,1-1-9 0,5-4-15 0,-4 1-8 15,4-4-7-15,1 0-3 0,0 0-2 0,7-8-6 16,-7 5-5-16,0-5-4 0,0 1-3 0,0-4-5 15,7 0-5-15,-8 0-5 0,2-4-1 0,-1 4-21 0,0-7-32 16,0 3-73-16,-1-3-110 0,2 0-111 0,-1-4-102 16,0 0-80-16,-7 0-52 0,7 0 1 0,-7-5 43 15,2 2 37-15,-2 3 34 0,0-3 60 0,-6-1 62 16,7 4 61-16</inkml:trace>
  <inkml:trace contextRef="#ctx0" brushRef="#br0">24826 9137 171 0,'7'-8'265'0,"-7"1"24"15,0 3-46-15,7-3-32 0,-7 3-32 16,6 0-16-16,-6 1-11 0,6 3-7 0,-6 0-7 0,0 0-8 16,0 0-4-16,7 0-3 0,-7 3 5 0,6 1 13 15,1 3 19-15,-7 4 20 0,7-3 9 0,-7 6-4 0,6 1-16 16,-6-1 0-16,0 5-12 0,6-4-15 0,-6 3-9 16,7 0-11-16,-7 1-5 0,0-1-25 0,7-4-18 15,-7 2-4-15,0-1-8 0,0-5-4 0,-7 1-3 16,7-4-8-16,0 1-1 0,0-1-13 0,0-3-13 15,0-1-9-15,0 1 1 0,0-4-1 0,-7 0 13 0,7 0 4 16,0 0 4-16,0-4 1 0,0-3-3 0,0 0-2 16,0-4-16-16,0 0-6 0,7 0-9 0,-7-4-4 15,7-4 0-15,-7 5 0 0,6-1 0 0,0 1 1 16,1 3 3-16,0-4 7 0,-1 8 2 0,1-4 7 16,-1 7 10-16,0-3 12 0,-6 3 5 0,8 1 4 15,-2 3 5-15,0-4-5 0,0 4-6 0,1-4-13 0,0 4-7 16,6 0-9-16,-7 0-2 0,0 0-1 15,2 0-4-15,-2 0-3 0,0 0-6 0,0 0-12 0,-6 0-52 16,8 0-92-16,-8 0-126 0,6 0-119 0,-6 0-109 16,6 0-90-16,1 0-37 0,-1-3 8 0,1 3 41 15,12 0 77-15,-5 0 91 0,5 0 91 0</inkml:trace>
  <inkml:trace contextRef="#ctx0" brushRef="#br0">25335 9133 98 0,'-8'-4'336'0,"8"4"41"0,-6-4 27 0,0 4-47 0,0-3-84 16,-1 3-62-16,0-4-38 0,1 4-18 0,-1 0-6 16,1 0-5-16,-8 0-4 0,8 0 3 0,0 4 11 15,-8-1 10-15,8 1 18 0,-7 0 18 0,0 3 17 16,0 4 15-16,1 0-1 0,-2 3-3 0,1 5-19 16,6-1-26-16,1 1-33 0,-1 3-35 0,7-4-27 15,0 4-17-15,0-3-16 0,7 2-10 0,-1-2-7 0,8-5-10 16,-2 1-8-16,2-1-7 0,-2-3-6 0,2 0-4 15,-1-3-1-15,-1-1 2 0,-4 0 0 0,4-3 0 16,-6 0-1-16,2-1 0 0,-2-3-3 0,0 0-16 16,-6 0-30-16,7 0-71 0,-7-3-123 0,0 3-133 15,6-4-132-15,-6-3-110 0,7-1-110 0,-7 5-40 16,0-5 63-16,0 1 103 0,0 0 118 0,-7 3 115 0</inkml:trace>
  <inkml:trace contextRef="#ctx0" brushRef="#br0">25484 9460 274 0,'-7'3'420'15,"1"0"64"-15,0 0 71 0,-1 2-20 0,0-5-4 0,7 4-17 16,-6-4-24-16,6 0-34 0,-6 0-60 0,6-4-94 15,0-1-114-15,0 2-83 0,0-3-42 0,0-3-33 16,6 2-11-16,-6-4-7 0,6 0-5 0,-6-4-5 16,7 1-6-16,0-1-2 0,-1-7 1 0,0 0-1 15,1 1 0-15,0-2 3 0,-1-2-1 0,1-1 3 0,-1 0 1 16,1 5-1-16,-1-2 1 0,7 1-2 0,-7 4 0 16,2 0 3-16,-2 3 1 0,0 1 0 0,1 3 0 15,-1 0 2-15,1 0-3 0,-7 4-3 0,6-1 0 16,1 4-1-16,-7 0 0 0,6 0-3 0,-6 1 5 15,0 3-2-15,0 0-2 0,6-4 0 0,-6 4-3 16,0 4 2-16,8-4-4 0,-8 3 5 0,6 1 3 0,0 0 2 16,1 4 3-16,0 3 3 0,-1 0 2 0,1 3-2 15,5 1-3-15,-5-1-2 0,6 8 1 0,-7-3-1 16,8 2-4-16,-1-2 2 0,0 7 3 0,0-4 2 16,-7 0-3-16,8-4-1 0,-2 4 4 0,1 0-2 15,-6-4-1-15,6 1 1 0,-7-5 1 0,8 1-1 0,-8-4-2 16,0 0 0-16,-6 0-1 0,7-4 0 0,-7 0-1 15,7-3-1-15,-7 0-11 0,0-1-14 0,0-3-29 16,0 4-47-16,-7-4-67 0,0 0-71 0,1-4-64 16,-8 4-52-16,2-3-28 0,-1-1 3 0,0-3 32 15,-6-1 50-15,-1 1 59 0,7 0 58 0,-7-1 51 16,-6 1 45-16,6-4 33 0,1 4 25 0,-1 0 28 0,0-1 29 16,8 5 35-16,-1-5 39 0,6 5 51 15,-6-1 66-15,13 0 63 0,-6 4 48 0,6-3 31 0,0 3 14 16,6-3-12-16,1-3-41 0,6 6-54 0,-7-3-55 15,7 3-53-15,1-3-51 0,-2 3-34 0,-5-3-23 16,6-2-22-16,0 2-14 0,-7-1-24 0,8 0-42 0,-2 1-96 16,2-1-137-16,-8 1-139 0,7-5-137 0,-6 1-108 15,6 3-97-15,-7-3 19 0,0 3 97 0,2-3 120 16,-2 3 126-16</inkml:trace>
  <inkml:trace contextRef="#ctx0" brushRef="#br0">25927 9100 196 0,'6'0'356'0,"7"-4"47"16,-6 4 49-16,0 4-43 0,5-4-23 0,-4 3 17 15,4 1 26-15,8 0-4 0,-7 3-27 0,-1 0-51 16,2 5-62-16,-2-2-88 0,2 1-73 0,-8 3-36 0,7 2-17 16,-6 2-6-16,-7 0-9 0,7 1-6 15,-7 3-5-15,-7-4-3 0,7 0-5 0,-7 0-10 0,1 1-7 16,-1-4-4-16,-5-1-3 0</inkml:trace>
  <inkml:trace contextRef="#ctx0" brushRef="#br0">26227 9195 203 0,'25'0'389'16,"-5"-3"58"-16,6 3 69 0,1 0-5 0,-1 0-1 16,-1 0-8-16,1 0-21 0,0 0-31 0,-6 0-54 15,6 0-90-15,-7-4-114 0,-5 4-90 0,-1 0-76 16,0 0-90-16,-7-4-113 0,1 4-112 0,-1 0-103 0,-6 0-92 16,0 0-63-16,0 0-22 0,0 0-13 15,-13 4 34-15,7-4 60 0,-7 4 75 0,-7-1 77 0</inkml:trace>
  <inkml:trace contextRef="#ctx0" brushRef="#br0">26278 9290 27 0,'0'7'335'0,"-6"-3"59"15,12 0 51-15,-6-1 12 0,8 5-29 0,-2-5 16 16,7 0 22-16,0 3 7 0,0-3-8 0,-1-3-29 16,8 3-61-16,0-3-95 0,-1 0-89 0,1 0-59 15,-7 0-37-15,0 0-29 0,0 0-23 0,0 0-20 16,-6-3-30-16,-1 3-38 0,0 0-81 0,1-3-140 0,0 3-145 15,-7-6-140-15,6 6-114 0,1-6-113 0,-1 3-7 16,1-2 96-16,-1 2 119 0,-6-5 133 0</inkml:trace>
  <inkml:trace contextRef="#ctx0" brushRef="#br0">26787 9162 297 0,'6'0'442'15,"7"-4"82"-15,7 4 107 0,-8-3-8 0,8-1-49 16,0 0-54-16,-1 4-54 0,1-3-68 0,0-1-99 0,-1 1-110 16,1-1-80-16,0 0-59 0,-8 0-73 0,1 4-106 15,0 0-129-15,-6-3-117 0,-7 3-106 0,6 0-86 16,-6 0-36-16,0 0 5 0,0 0 29 16,0 0 65-16,0 0 79 0,-6 0 79 0</inkml:trace>
  <inkml:trace contextRef="#ctx0" brushRef="#br0">26923 9071 126 0,'-6'0'298'0,"0"3"43"0,6-3 32 0,-7 3-34 15,7 5-6-15,-7-1 21 0,7 4 41 0,0 0 38 0,0 4 14 16,-6 0-15-16,6-1-47 0,0 4-63 0,-7 1-72 16,7-1-71-16,7 4-50 0,-7-3-34 0,0-1-17 15,6 0-13-15,1 0-11 0,0-4-8 0,-1-2-9 16,7-1-8-16,-6 0-9 0,12-3-7 0,-6-5-3 15,0 1-5-15,1 0 0 0,4-4-3 0,2-4-3 16,-1 0-16-16,1 1-30 0,0-5-46 0,6 1-104 0,-7 0-139 16,1-4-125-16,-1-1-98 0,1 1-71 0,0-3-46 15,6 3 3-15,-13-4 77 0,-1 1 93 0,2-1 95 16,-8 0 89-16</inkml:trace>
  <inkml:trace contextRef="#ctx0" brushRef="#br0">27217 9096 215 0,'0'0'291'0,"-6"0"34"0,6 0-21 16,0 0-42-16,0 0-26 0,0 4-9 0,0-4 3 16,0 3 12-16,6 1 18 0,-6 3 20 0,6 1 12 15,0 3 10-15,1 0 0 0,0 3-14 0,-1 0-32 0,-6 6-47 16,7-2-47-16,-1 0-45 0,-6 0-37 0,0 4-27 16,0-3-19-16,-6-1-9 0,6-4-8 0,0 1-7 15,0 0-5-15,-7 0-3 0,7-8-2 0,0 4-3 16,0-4-4-16,-6-3 0 0,6-1 2 0,0 1-11 15,0 0-20-15,0-4-23 0,0 0-22 0,0-4-22 16,6 0-21-16,-6 1-2 0,0-4 7 0,7-1 14 0,-7-3 14 16,6 4 16-16,-6-4 17 0,6-4 11 15,2 3 11-15,-2-2 10 0,0 0 11 0,0-1 8 0,1 4 10 16,6-3 10-16,-6-1 25 0,-1 4 34 0,8 0 37 16,-8 0 36-16,6 4 30 0,-4 0 16 0,4-1-8 15,-5 5-28-15,6-6-32 0,0 9-36 0,-7-3-32 16,0-1-26-16,2 1-16 0,4 3-15 0,-12 0-29 0,7 0-42 15,0-4-89-15,6 4-109 0,-1 0-108 16,2 0-94-16,5 0-70 0,1-3-43 0,6 3 12 0,0-4 14 16,0 0 53-16,-1 4 71 0,2-3 79 0,5 3 72 15</inkml:trace>
  <inkml:trace contextRef="#ctx0" brushRef="#br0">27842 9089 124 0,'0'0'227'0,"0"0"8"15,-7 0-20-15,7 0-24 0,0-4-14 0,0 4-4 0,0 0 2 16,-6 0 5-16,6 0 5 0,0 0 5 0,0 0 12 15,-7 0 20-15,1 0 22 0,-1 0 23 0,-5 4 25 16,-2-1 8-16,1 5-3 0,0-5-21 0,-6 5-33 16,-1-1-35-16,7 4-38 0,-6 4-35 0,6-4-30 15,-1 6-26-15,8 3-18 0,-8-2-17 0,8 4-14 0,6 0-10 16,0-4-9-16,0 4-4 0,6-3-3 0,2-4-3 16,-2 2-4-16,0-6 0 0,8 0 1 0,-1 0-2 15,-1-3-10-15,2-1-28 0,-2-4-63 0,2-3-99 16,-1 0-105-16,6 0-101 0,-6-3-85 0,7-1-63 15,-1-3-16-15,1 0 9 0,-8-1 20 0,8-3 55 16,6 0 73-16,-13 0 77 0</inkml:trace>
  <inkml:trace contextRef="#ctx0" brushRef="#br0">28142 9125 22 0,'6'-7'290'0,"-6"0"45"0,6-1 40 0,-6 5-27 15,0 3-43-15,0-4-8 0,0 4 24 0,0 4 52 0,0-1 47 16,-6 8 20-16,6 0-9 0,-6 1-41 15,6 2-66-15,-7 0-86 0,7 5-81 0,0-1-58 0,-7 1-40 16,7 3-23-16,-6-4-13 0,6 0-11 0,-7 0-7 16,7 1-5-16,-6-4-1 0,6-1-4 0,-6 1-1 15,6-4-1-15,0 0-4 0,-7 0-20 0,7-4-38 0,0 0-69 16,0-3-93-16,-7 0-97 0,7-1-85 0,0-3-60 16,0 0-34-16,-6-3 2 0,6 3 30 15,-6-8 15-15,6 5 13 0,0-5 41 0,0 1 53 0,0-4 57 16</inkml:trace>
  <inkml:trace contextRef="#ctx0" brushRef="#br0">28069 9067 7 0,'8'-15'294'0,"4"5"57"15,2-2 62-15,5 4 12 0,1 1-12 0,6 4 13 16,-1-1 19-16,1 4-8 0,-6 0-34 0,6 0-55 0,1 4-79 16,-9-4-88-16,2 3-80 0,0 1-52 15,-13-1-27-15,5 5-15 0,-12 0-15 0,6-4-22 0,-12 3-23 16,0 0-30-16,0 0-36 0,-1 1-30 0,-6-2-19 15,0 2-3-15,-7-1 7 0,8 1 18 0,-2-1 27 16,1-3 27-16,0 3 19 0,0 0 19 0,1-3 20 16,4 4 10-16,-4-5 12 0,12 4 5 0,0-3 10 15,0 3 5-15,0 0 20 0,12 0 24 0,-4 2 19 16,4-2 21-16,1 0 25 0,7 0 33 0,0 1 5 0,-8-1-8 16,8 0-15-16,-7 1-14 0,0-1-26 15,0-3-36-15,-1 3-16 0,-4 0 5 0,-2 1 15 0,0-1 17 16,-6 0 12-16,0 1 12 0,0-1 0 0,-6 0-12 15,-8 0-20-15,8-2-19 0,-6 1-13 0,-2-3-12 16,-5 6-18-16,-1-6-28 0,8-3-70 0,-8 4-105 16,0-4-119-16,1 0-105 0,5 0-94 0,-5-4-70 15,6 1-26-15,0-6 0 0,7 3 58 0,-1-5 79 16,7 0 87-16,0 0 83 0</inkml:trace>
  <inkml:trace contextRef="#ctx0" brushRef="#br0">28558 8993 14 0,'20'-6'322'0,"6"1"55"16,0 5 62-16,-1 0 43 0,2 5 16 0,-1-2 38 16,6 0 16-16,7 9-2 0,1-5-22 0,-1 3-64 15,0 6-105-15,0-5-119 0,-6 3-76 0,-1 0-49 16,1 1-36-16,-14 4-21 0,1-1-21 0,-8 0-13 0,-12 0-10 16,8 5-5-16,-16-1-4 0,2 0-3 15,-7 0-3-15,-6 0 0 0,0-1-7 0,-1 1-12 0,-7-3-19 16,-5 3-34-16,-1-4-57 0,1 0-118 0,-1 1-147 15,1-5-139-15,-8 5-118 0,1-4-112 0,1 0-42 16,-9-1 65-16,-4-3 125 0,5 3 133 0,-6 5 133 16</inkml:trace>
  <inkml:trace contextRef="#ctx0" brushRef="#br0">24703 10507 179 0,'0'-4'406'0,"-7"-3"53"16,1 3 45-16,-1 0-26 0,0 1-75 15,1-1-39-15,6 1-16 0,0 3-20 0,-6 0-7 0,6 0-13 16,6 3-31-16,-6 1-44 0,6 3-43 0,-6 0-20 16,7 7-23-16,0 2-26 0,-7 2-19 0,6 4-24 15,1 3-6-15,-7 1-4 0,6 4-3 0,1-5-4 16,-7 4-5-16,6-3-1 0,1 4-9 0,-7-5-10 15,6 1-9-15,-6-4-1 0,6-1-10 0,2 1-3 16,-8-2-6-16,0-2-1 0,0-4-6 0,0 1-15 0,0-4-23 16,0-4-35-16,0 0-76 0,0 0-140 15,6-3-149-15,-6-4-141 0,0 4-112 0,6-8-117 0,-6 4-13 16,13-4 96-16,-6 1 127 0,12-5 137 0</inkml:trace>
  <inkml:trace contextRef="#ctx0" brushRef="#br0">25211 10917 194 0,'6'0'373'0,"1"-3"55"0,-7 3 56 16,0 0-38-16,-7-4-7 0,7 4 31 0,-6-4 13 15,6 0-4-15,0 1-23 0,0-5-50 0,-7-3-85 0,7 4-109 16,0-4-72-16,0-4-45 0,0 1-26 0,7-5-19 16,-7 1-11-16,6-4-12 0,-6-3-10 0,7-1-7 15,-1-4-4-15,-6-3-6 0,6 1-3 0,-6-2-2 16,8 1 2-16,-8 4-2 0,0-4 2 0,6 8 0 15,0-1 4-15,-6 1 3 0,6 2 5 0,2 9 7 16,-8-1 3-16,6 4 3 0,-6 0 0 0,6 4 0 0,-6 3-6 16,7 1-3-16,-7 3-5 0,6 3-1 0,1 1-5 15,6 3 0-15,-1 7 0 0,2-2-3 0,-1 6 2 16,0 0-3-16,6 0 1 0,-5 4 0 0,-2 1 0 16,8 2-1-16,-1 1-4 0,1 3 3 0,0 0 1 15,-1 0-1-15,1 1-1 0,0-1 2 0,-1-3 3 0,-6 0 0 16,0 0 1-16,-1-5 3 0,2 1-4 0,-8-3-1 15,1-5-2-15,0 1 1 0,-1-1-3 0,-6-3-4 16,0-3-2-16,0-1-13 0,0-3-17 0,0-1-22 16,-6 1-28-16,6-4-30 0,-14 0-42 0,2 0-45 15,-2 0-42-15,1-4-28 0,-6 1-5 0,-8-5 17 16,8 1 36-16,-7 0 53 0,0-4 58 0,0 0 50 0,0 0 36 16,0 0 20-16,0 0 32 0,6 0 42 15,0 4 50-15,8-4 61 0,-1 3 62 0,6 5 40 0,7-4 7 16,0 2-22-16,0 2-34 0,7 0-52 0,6 3-57 15,-1-5-36-15,2 2-22 0,-1 3-13 0,0 0-15 16,6-4-6-16,-5 4-6 0,-2 0-5 0,8-4-6 16,-7 4-6-16,0-3-2 0,0 3-20 0,0 0-44 0,0-4-95 15,-6 1-135-15,6 3-133 0,-7-4-128 16,7 0-99-16,-7 4-82 0,2-3 1 0,4-1 85 0,-12 0 108 16,7 1 118-16</inkml:trace>
  <inkml:trace contextRef="#ctx0" brushRef="#br0">25914 10499 189 0,'7'-3'387'0,"-7"-1"62"0,0 0 66 15,0 1-19-15,-7-1-19 0,7 4 6 0,0 0-7 16,0 0-21-16,0 0-33 0,0 0-54 0,0 4-75 16,7 3-81-16,-7 4-53 0,6 4-31 0,0-1-22 15,1 8-18-15,-1 0-18 0,1 4-13 0,0 0-10 0,-1-1-3 16,0 1-6-16,2-1-2 0,-2 1-4 0,0-4-4 15,0 0-6-15,-6 0-4 0,7-4-5 0,0 1-4 16,-7-5-1-16,0 1-3 0,6-4-3 0,-6-4-3 16,0 0-5-16,0-3-8 0,0 4-21 0,0-8-23 15,0 3-31-15,0-3-49 0,0 0-85 0,0-3-121 0,0 0-116 16,-6-2-104-16,6-2-89 0,0-4-79 0,0 0-16 16,0 0 76-16,0 0 103 0,0-4 115 0,6 4 110 15</inkml:trace>
  <inkml:trace contextRef="#ctx0" brushRef="#br0">26402 10639 147 0,'-6'0'355'0,"0"0"60"0,6 0 65 16,-7 0-19-16,7 0 4 0,-7 0 15 0,7 0-2 0,7 0-21 16,0 0-36-16,-1 0-63 0,6 0-82 0,8 0-84 15,-6 0-59-15,5 0-34 0,7-4-23 0,-6 4-16 16,-1 0-19-16,1 0-16 0,0-4-10 0,-1 4-7 16,0 0-6-1,-6-3-5 1,-7 3-13-16,8 0-34 0,-8-4-79 0,1 4-122 0,0 0-124 0,-7 0-115 0,6 0-96 0,-6 0-59 0,0 0-15 0,0 0 32 15,-6 4 78-15,-1-1 93 0,-6-3 94 0</inkml:trace>
  <inkml:trace contextRef="#ctx0" brushRef="#br0">26416 10708 98 0,'-8'7'327'0,"2"-3"44"0,0 3 42 0,0 0-35 0,6-3-26 16,0 3 17-16,0-2 34 0,0 1 33 15,12-1 14-15,-6-2-13 0,8 1-47 0,-1-4-78 0,7 0-87 16,-1 0-70-16,0 0-55 0,1 0-35 0,0-4-26 15,-1 1-32-15,-5 3-52 0,5-5-95 0,-6 5-139 16,0-3-138-16,7 3-127 0,-8-3-101 0,2 3-90 0,5-5 7 16,1 5 93-16,-1 0 113 0,1 0 113 0</inkml:trace>
  <inkml:trace contextRef="#ctx0" brushRef="#br0">27087 10532 256 0,'0'-7'397'0,"0"3"77"16,0 1 86-16,0-5 20 0,-8 8-2 0,8-3-21 16,0 3-39-16,0 0-51 0,0 0-80 0,0 3-107 15,0 5-90-15,0-1-53 0,8 4-30 0,-8 7-22 16,0 1-16-16,0-1-20 0,0 8-15 0,0-4-12 0,0-1-7 16,0 5-4-16,0 0-5 0,0-5-3 15,-8 1 0-15,8 1-4 0,0-5-1 0,0 0-4 0,-6 1 2 16,6-5-4-16,0-3-11 0,0 0-18 0,0-4-32 15,-6 1-58-15,6-1-102 0,0-2-128 0,0-5-116 16,0 0-107-16,6 0-83 0,-6-5-79 0,6-2 26 0,2-1 90 16,-2 1 106-16,0-4 114 0</inkml:trace>
  <inkml:trace contextRef="#ctx0" brushRef="#br0">27438 10536 63 0,'6'-4'316'0,"-6"1"56"0,0 3 54 0,0-4 1 16,0 8 16-16,0-1 43 0,0 1 19 0,-6 3 2 16,6 4-22-16,-6 0-53 0,6 4-96 0,-8-1-108 15,8 4-75-15,-6 1-43 0,6 0-27 0,0-1-18 16,-6 4-11-16,6-4-8 0,-6 0-7 0,6 0-7 0,-7 1-3 16,7-1-3-16,0 1-3 0,0-5-6 0,-7-3-6 15,7 4-1-15,0-4-7 0,0 0-1 0,0-4-5 16,-6 0 2-16,6-3-5 0,0 0-14 0,0-1-13 15,0 1-24-15,0-4-35 0,0 0-63 0,0 0-94 16,0-4-98-16,6 1-84 0,-6-5-67 0,0 1-44 0,0-4-2 16,7 0 43-16,-7 0 57 0,7-3 38 15,-1-5 18-15,-6 1 41 0,6 0 46 0,-6 0 43 0</inkml:trace>
  <inkml:trace contextRef="#ctx0" brushRef="#br0">27424 10573 28 0,'8'-15'273'15,"-8"4"48"-15,6 0 46 0,-6 0-24 0,6 4-21 0,1-1 5 16,6 5 35-16,0-1 75 0,7 0 40 0,6 1 0 15,0 3-27-15,7 0-50 0,-8 0-76 0,7 0-116 16,-5 0-84-16,-1 0-53 0,-6 3-32 0,-1 1-27 16,-6 0-8-16,0-1-4 0,-7 5-6 0,1-1-1 15,-14 0-10-15,1 4 0 0,-7-4-17 0,0 4-15 16,-6 1-12-16,-1 2-2 0,1-3-1 0,-7-4 4 0,6 5 1 16,-6-1 0-16,7-4 2 0,-8 4-3 15,8-4 5-15,-1-3 6 0,1 3 13 0,5-3 12 0,8 3 8 16,-7-3 12-16,13-1 5 0,0 1 2 0,0 3 4 15,13-3 13-15,0 0 10 0,0-1 10 0,7 5 11 16,6-5 6-16,-1 1 5 0,-5 0-7 0,7-1-3 0,-9 1-9 16,2-1-11-16,0 1-4 0,-7-4-3 15,0 4-3-15,0-1 4 0,-7 2 0 0,-6-5 5 0,7 3 4 16,-14 5 6-16,1-5 5 0,0 4 4 0,-8 1 3 16,-5-1 2 15,-1 0 1-31,-6 4-1 0,0-3-4 0,7-1-10 0,-7 0-8 0,0 1-9 0,-1-1-10 0,1-4-7 0,7 1-15 0,-1 0-20 0,0-1-24 0,8 1-52 15,-1-4-111-15,0 0-156 0,6-4-142 16,1 1-128-16,6-5-109 0,6 1-57 0,1 0 56 0,6-4 125 16,0 4 138-16,7-8 136 0</inkml:trace>
  <inkml:trace contextRef="#ctx0" brushRef="#br0">28096 10470 273 0,'7'0'399'15,"-7"-4"91"-15,0 8 115 0,0 0 38 0,0 0-8 16,0 6-27-16,0 1-44 0,6 3-66 0,-6 5-118 0,0-1-131 16,6 5-78-16,1 2-48 0,-7-3-27 15,6 4-18-15,1-1-12 0,0 1-13 0,-1-4-11 0,-6 3-9 16,6-2-5-16,-6-1-2 0,7 0-4 0,-7-4-5 16,7 0-4-16,-7 0-2 0,0-3-7 0,6 1-1 15,-6-2-7-15,0-3 3 0,0-4 1 0,0 0-1 16,6 1-1-16,-6-5-10 0,0 0-10 0,0 2-24 0,0-5-22 15,7 3-31-15,-7-3-52 0,0 0-92 16,6-3-112-16,-6-2-113 0,0 2-107 0,0 0-92 0,0-5-77 16,-6 1 7-16,6 0 80 0,-7-4 106 0,1 0 114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11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6161 11954 133 0,'0'-5'250'0,"-7"5"12"0,7-3-26 16,0 3-74-16,0 0-54 0,0-3-30 0,0 3-15 0,0 0-9 0,0 0-7 16,0-4-8-16,0 4-7 15,0 0-9-15,7 0-7 0,-7 0-4 0,0 0-3 0,0 0-2 0,0 0-4 16,0 0 5-16,0 4 7 0,0-4 10 0,0 0 14 0,0 3 13 16,0-3 10-16,0 3 8 0,-7 2 2 15,7-2-2-15,0 1-7 0,0 0-7 0,-6-1-3 0,6 5-7 16,0-5-7-16,0 5-7 0,-7-1-5 15,7 0-6-15,0 1-6 0,-7-1-2 0,7 0 0 0,0-4 0 16,-6 9 1-16,6-9 4 0,-6 5 2 16,-1-1 1-16,7 1-1 0,0-5 1 0,-7 5 1 0,1-5-1 15,6 5 1-15,-6-1 9 0,6-3 4 16,0 3 6-16,-7-4-1 0,1 5 0 0,6-1 2 0,-7 0-1 16,0 1-1-16,7-5-4 0,-6 5 2 0,0 3 3 0,-2-4-1 15,2 0-4-15,0 0-2 0,0 1 4 16,-1 0 4-16,0-1-1 0,1 0 1 0,-7 0-2 0,7 1-4 15,-2-1-7-15,-4 0-8 0,-2 1-5 16,2-1-4-16,5 0-1 0,-6-3 4 0,0 3 5 0,1-3 5 16,-8 3 10-16,7-3 15 0,-1 0 22 15,2-1 22-15,-2 1 18 0,2-4 18 0,5 0 6 0,-6 0-5 16,0 0-18-16,-1-4-23 0,2 1-23 0,6-1-24 0,-8-3-20 0,1-1-10 16,7 1-4-16,-1 0-7 15,0-1-3-15,1 1-1 0,6 0-4 0,-6-1-3 0,6 5-6 0,6-5 1 16,-6 1 0-16,6-4-3 15,-6 3-3-15,7 2-3 0,0-2 2 0,6 1-2 0,-7-1-5 0,8 1 1 16,-8-4 6-16,6 4 4 16,2-1 4-16,-8 1 3 0,7 3 3 0,1-3 2 15,-8 3-1-15,7 1 1 0,-6-1-2 0,-1 4 2 0,7 0 1 0,-6 0-1 0,-1 0 4 16,1 0 1-16,-1 0 2 0,0 4 1 16,2-1 2-16,-2 1 2 0,0 0-1 0,0 3 0 0,8-3 0 15,-8 3 2-15,1-3-2 16,-1 3-2-16,0 0-2 0,8 1 0 0,-8-1 4 0,8 0-5 15,-8 5-1-15,7-6 2 0,0 2 3 16,0 0-4-16,-1-1 0 0,-4 4 4 0,4-8-3 0,2 5 3 0,-8-1 0 16,7 0 2-16,-7-3-3 15,1 0-1-15,0-1 0 0,5 1 3 0,-12-4-2 0,7 4-1 0,0-4-2 16,-7 3-3-16,6-3 3 0,-6 0-3 0,7 0-2 0,-7 0 2 16,0 0 0-16,0 0 4 0,0 0-25 15,0 0-44-15,0 0-65 0,0-3-75 0,0-1-76 0,0 0-71 16,0 4-50-16,0-7-22 0,0 3 4 15,0 1 1-15,0-1-4 0,0-3 31 0,0 3 49 0,0 0 54 16</inkml:trace>
  <inkml:trace contextRef="#ctx0" brushRef="#br0">6278 12173 138 0,'0'0'297'0,"0"0"26"0,-6 0 20 0,6 0-80 0,0 0-67 15,0 0-42-15,0 4-23 16,0-4-15-16,0 0-19 0,0 0-13 0,0 0-9 0,6 3 1 0,0 2 12 16,-6-2 18-16,7 0 27 15,-1 5 33-15,-6-4 35 0,7 3 32 0,-7 4 35 0,0-4 24 0,0 1 0 16,0 3-21-16,0-4-34 0,0 0-44 0,0 4-52 0,0-3-40 16,0-1-30-16,0 0-19 0,0 0-13 15,0 1-8-15,0-1-8 0,0-3-6 0,0-1-4 0,0 2-1 16,0 2-3-16,0-7-1 0,0 3-6 15,0 1-1-15,0-4-2 0,0 0-3 0,0 4 1 0,0-4-4 16,0 0-16-16,0-4-30 0,0 4-61 16,-7-4-95-16,7 1-106 0,0 3-106 0,-6-7-97 0,-1-1-78 15,7 0-65-15,0 1 12 0,0 0 63 0,0 3 86 0,7-3 100 16</inkml:trace>
  <inkml:trace contextRef="#ctx0" brushRef="#br0">7008 11997 248 0,'6'-3'276'0,"-6"-1"20"0,6 1-43 15,1-1-59-15,-7 0-39 0,6 1-18 0,-6 3-14 0,0 0-14 16,0 0-20-16,0 0-23 0,7 0-16 0,-7 3-8 0,7-3 1 16,-7 8 10-16,6-1 9 0,-6 0 8 15,0 4 0-15,6 0 2 0,-6 0 3 0,0-1-5 16,0 6-7-16,0-1-4 0,-6-4-3 0,6 3-7 15,-6 1-10-15,-1-1-3 0,0 1 2 0,1 3 2 0,-1-7 2 16,1 7 4-16,0-6 8 0,-8 2 7 16,8 1-1-16,0-4-1 0,-8 0-5 0,8 0-1 0,-1-4-7 15,1 1-10-15,-1-5-3 0,-6 1 1 0,7 0 1 0,-8-1-4 0,8-3-1 16,-7 0 7-16,7 0 1 16,-1 0 9-16,-6-3 11 0,7 3 17 0,6-4 9 0,-7 0-4 0,7 4-1 15,-7-3-8-15,7 3-9 0,0-4-7 16,0 4-3-16,0-4 5 0,0 1 4 0,7 3 4 15,-7-4-1-15,0 4-1 0,0-4-1 16,0 4-3-16,0 0-1 0,0 0-6 0,0 0-3 0,7 0-8 0,-7 0-6 16,0 0-8-16,0 0-3 15,0 0-4-15,6 0-4 0,-6 0-2 0,0 4-3 0,6-4-4 0,-6 0-4 16,7 4-2-16,-7-4 2 0,7 0-2 0,-1 0 6 0,1 0 0 16,5 0 1-16,8-4 2 0,-7 4-2 15,0-4 0-15,0 4-4 0,1 0-4 0,-8 0-6 0,6-3-9 16,2 3-23-16,-8-4-40 0,1 4-76 15,-1 0-91-15,1 0-93 0,0-4-84 0,-1 4-70 0,-6 0-44 16,6-3-5-16,0 3 8 0,-6 0 22 16,0 0 55-16,0 0 71 0,0 0 73 0</inkml:trace>
  <inkml:trace contextRef="#ctx0" brushRef="#br0">7150 12185 34 0,'0'0'113'0,"0"-5"-59"0,0 5-73 0,7-3-54 0,-7 3-30 0</inkml:trace>
  <inkml:trace contextRef="#ctx0" brushRef="#br0">7008 12210 111 0,'0'0'187'0,"0"0"-18"0,0 0-41 16,0 0-32-16,-8 4-27 0,8-4-16 16,0 0-9-16,0 3-5 0,0-3-3 0,0 4-2 0,0-4-1 15,0 4-1-15,0-1-1 0,-6 1-1 0,6 0-2 0,0-1 0 16,-6 1-4-16,0 0 2 16,-2-1 3-16,8 1 4 0,-6 0 2 0,0-1 3 0,-1 1 3 0,-6 0-1 15,6-1 0-15,1 1-4 0,-6 0-3 16,4-4-2-16,2 3-3 0,0-3-2 0,-1 4-3 0,1-4 0 15,-1 4-2-15,0-4-1 0,1 0 0 16,0 3 3-16,6-3 3 0,-7 0 4 0,0 0 4 0,7 0 3 16,-6 0 2-16,6 0-1 0,-6 0-3 15,-1-3-5-15,7 3-7 0,-7 0-3 0,1-4-7 0,6 0-4 16,-7 4-2-16,7-3-2 0,-6-1-2 0,6 0-1 0,0-3-1 0,-6 3-1 16,6 1 0-16,0-5-1 15,0 5-1-15,0-1 1 0,0-3 0 0,0 3-1 0,0 0 0 0,6-3 0 16,-6 3 0-16,0-3 0 15,6 4 1-15,1-5 1 0,-1 5 0 0,1-2 3 0,-7-1 3 0,13 6 4 16,-7-5 3-16,1 2 2 16,0-1 3-16,-1 1-2 0,0 3-3 0,1-4-5 0,0 4-2 0,-1 0-2 15,1 0 0-15,-1 0-2 0,8 0 1 0,-8 4 6 0,0-4 4 16,7 3 3-16,0 1 10 0,-6-1 4 16,5 2 3-16,2-2-2 0,-2 0 7 0,2 5 4 0,-1-4 1 15,0 3 0-15,0 0 4 0,-1 1 0 16,-4-5-7-16,4 5-9 0,1-1-6 0,-6-3-3 15,6 3-5-15,0 0-3 0,-6 1-1 0,5-5-2 16,-5 5-1-16,0-5-3 0,6 1-3 0,-7 0-1 0,0-1-2 16,1 1-1-16,0-1 2 0,-7-3-2 15,6 4 0-15,-6-4 2 0,6 0 0 0,-6 0-1 0,8 4-2 16,-8-4 2-16,6 0 0 0,-6 0-2 0,0 0 1 16,0 0 1-16,0 0 0 0,0 0-8 0,0 0-14 15,0-4-24-15,0 4-27 0,0 0-31 0,0-4-35 0,0 1-32 16,0-1-24-16,0 1-16 0,0-1-15 15,-6 0-9-15,6 1-21 0,0-5-31 0,0 5 0 0,0 3 21 16,-8-4 30-16</inkml:trace>
  <inkml:trace contextRef="#ctx0" brushRef="#br0">7313 12214 117 0,'7'0'278'0,"-7"0"23"0,7 0 6 0,-7 0-74 15,6 0-65-15,-6 0-44 16,6 3-27-16,-6-3-20 0,7 0-19 0,0 0-18 0,-1 0-17 0,0 0-13 16,1 4-9-16,-7-4-7 15,7 4-8-15,-7-4-9 0,6 3-10 0,-6 1-6 0,-6 0-5 0,6 3 0 16,-7-3 6-16,0-1 5 0,1 5 8 0,-7-5 9 0,6 5 6 16,-5-5 2-16,5 1 4 0,-6 0 2 15,6-1 2-15,1 1 0 0,-8 0 1 0,14-1 4 0,-6-3 3 16,0 4 4-16,6-4 4 0,-6 0 8 15,6 3 10-15,0-3 14 0,0 0 17 0,6 0 19 0,0 0 15 16,-6 0 15-16,6 0 11 0,2 0 9 16,-2 0 4-16,7 0 9 0,-7 4 13 0,1-4 15 0,6 0 11 15,-7 0 6-15,8 0 0 0,-8 0-8 0,7 0-22 0,-6 0-21 0,6 0-15 16,-7 0-20-16,7 0-20 16,0 0-20-16,-7 0-15 0,1 0-14 0,0 0-26 0,-7 0-45 15,6 0-70-15,-6-4-91 0,7 4-95 16,-7 0-102-16,0-3-91 0,6 3-61 0,-6-4-40 0,0 4 32 15,7-3 64-15,-7-5 86 0,6 5 87 16</inkml:trace>
  <inkml:trace contextRef="#ctx0" brushRef="#br0">7893 12056 224 0,'0'-3'364'0,"0"-1"29"0,0-1 21 0,0 2-94 16,0 3-96-16,0-3-67 16,0 3-36-16,0 0-22 0,0 0-17 0,0 0-19 0,7 0-21 15,-7 0-18-15,6 0-13 0,-6 3-6 0,7 0-1 0,-7 2-3 16,6 6 2-16,-6-4 1 0,0 4 1 16,0 4-1-16,-6-4 1 0,6 3-1 0,-7 1-1 0,1 0-2 15,-1-1 0-15,0-3 1 0,1 4-1 0,-7-4 0 16,6 4 1-16,1-4 0 0,-7-4 1 0,6 4 2 0,1-4 1 15,-7 1 2-15,7-5 2 16,-8 1 1-16,8 3-1 0,-8-7 1 0,2 4 0 0,-1-4 0 16,-1 0-2-16,2 0 0 0,-2-4 2 0,2 4-3 15,-8-7-4-15,7 3-1 0,0-3 0 0,0-4-3 16,0 4-3-16,6-4 1 31,1 0 1-31,-1 0 1 0,1 4 3 0,6-1 9 0,0 0 11 0,0 5 13 0,0-1 11 0,6-3 2 0,1 7 2 0,-7-4-3 0,6 4 4 0,8 0 17 16,-2 4 32-16,8 0 46 15,0-1 44-15,-1 1 43 0,1-1 16 0,-1 5-7 0,1 0-26 0,0-5-46 16,-1 5-42-16,0-5-43 16,1 4-32-16,-7-3-17 0,7 0-17 0,-8-1-10 0,2 1-5 0,-1 0-5 15,-7-4-5-15,0 0-5 0,8 3-41 0,-8-3-78 0,0 0-101 16,-6 0-96-16,7-3-92 0,0 3-80 16,-1-4-37-16,-6 0 17 0,7 1 44 0,-1-5 30 0,0 5 31 15,-6-1 53-15,0-3 57 0,8 3 54 16</inkml:trace>
  <inkml:trace contextRef="#ctx0" brushRef="#br0">8095 12166 165 0,'19'0'292'0,"-5"0"24"0,5-4-16 0,0 4-61 16,-5 0-54-16,-1 0-37 15,-1 4-21-15,2-4-15 0,-8 0-13 0,0 0-20 0,2 4-22 16,-2-4-23-16,-6 3-16 0,6-3-8 0,-12 4-9 0,6-1-6 16,-6 2-11-16,-8 1-10 0,8-1-9 15,-8-2-7-15,-5 5-3 0,6-5 3 0,0 4 5 0,0-3 9 0,0 0 10 16,0 3 6-16,0-3 5 15,6-4 4-15,7 3 3 0,-6 1 4 0,6 0 4 0,6-4 4 0,1 3 9 16,-1 1 7-16,8-4 7 16,-2 4 6-16,2-1 2 0,-2-3 3 0,8 4-1 0,-13-4-4 0,5 4-1 15,2-1 3-15,-8-3 3 0,0 4 8 0,2-4 9 0,-2 4 14 16,-6-1 9-16,0 1 6 0,0 0 0 16,-6-1-5-16,-2 1-10 0,-4-1-14 0,-2 1-16 0,2 0-19 15,-8-1-22-15,7 1-42 0,-7 0-51 16,1-4-67-16,-1 0-71 0,0 0-69 0,2 0-57 0,4-4-43 15,1 0-26-15,7 1 24 0,0-1 49 16,-2-3 63-16</inkml:trace>
  <inkml:trace contextRef="#ctx0" brushRef="#br0">8453 11997 264 0,'20'-3'405'0,"6"-1"34"0,-6 4 42 0,-1 0-42 0,0 4-52 16,0 3-9-16,1 1 7 0,0 2 11 16,-7 1-19-16,7 0-51 0,-8 4-83 0,2 0-86 15,-8 0-61-15,7 3-46 0,-6 0-17 0,-7 0-10 0,6 4-4 0,-12-4-9 16,6 5-4-16,-7-5-3 0,-6 4-7 16,7-4-18-16,-8 4-32 0,-5-4-58 0,6 1-89 0,-6-4-94 15,-7 3-96-15,6-4-88 0,-6-2-69 16,-7-1-44-16,1 0 1 0,-7-1 50 0,-7-2 75 0,-6 0 88 15</inkml:trace>
  <inkml:trace contextRef="#ctx0" brushRef="#br0">5613 11990 119 0,'-6'4'252'0,"0"-1"26"0,-8 1-4 0,8 4-57 16,-7-5-34-16,0 4-16 0,6 0-5 0,-5 5-8 16,5-1-4-16,-6 0-1 0,0 4-3 0,6-1 7 0,-6 8 16 0,7-4 19 15,-8 8 16-15,8-1 14 0,0 2 8 0,6 2 0 16,-7 0-16-16,7 0-24 0,7 0-31 16,-7-2-37-16,6-2-36 0,0-3-32 0,2 0-27 15,-2-8-25-15,0 5-60 0,1-9-91 0,-1 2-106 0,1-1-122 16,-1-7-122-16,-6-1-136 0,0-3-26 0,0 0 46 15,0 0 85-15,0 0 107 0</inkml:trace>
  <inkml:trace contextRef="#ctx0" brushRef="#br0">4011 12466 144 0,'-6'4'341'0,"0"0"37"0,-1 0 40 0,0-4-47 16,7 4-57-16,-6-4-25 16,6 0 7-16,-7 3 10 0,7-3 0 0,0 0-10 0,-6 0-18 0,6 0-28 15,6-3-34-15,-6-1-33 16,7-4-31-16,-1 0-37 0,1-2-36 0,0-5-29 0,5 0-28 0,-6 1-11 15,8-4-9-15,-1-5 3 16,0 2 0-16,0-2-2 0,7 1 2 0,-8 1-7 0,2-1-1 0,5 0 3 16,-6 0-2-16,0-1-2 0,7 2 1 15,-7-1 4-15,0 3-2 0,0 1-2 0,-1 0 0 0,2 0-5 16,-1 3 5-16,-6-4 0 0,5 8 3 0,-5 0 1 16,-1 1-1-16,1-2 6 0,6 5-5 0,-13 4 0 15,6-5-1-15,1 5-2 0,-7 3 0 0,7-4-2 0,-7 4 1 16,6-4-1-16,-6 8 2 0,6 0 2 15,7-1 1-15,-6 1 4 0,0 7-2 0,5-4 1 0,2 8 0 16,-1-5-1-16,0 5 0 0,6 0-3 16,-5 0 6-16,-2 3-1 0,8 0-3 0,-7 1-1 0,0-1 3 15,6 4 0-15,-5-3 0 0,5 3-1 0,-6-1 2 0,0 5 1 16,1-4 2-16,-2 0 1 0,1-4 0 0,-6 4-9 16,-1-3 4-16,1-5 3 0,-1 1 0 15,0 0-4-15,-6-5 1 0,8 1 10 0,-8-3-3 16,0-1-3-16,0-3-6 0,0-1-2 0,0 1 1 0,-8-4-3 0,2 4-4 15,0-4-7-15,-7-4-9 16,-7 4-10-16,0-4-12 0,-6-3-5 0,1 0 0 0,-1-1 6 0,-7-3 10 16,1 1 10-16,-1-1 9 15,1 0 10-15,-2-4 4 0,2 4 3 0,-1-4-1 0,8 5 4 0,5-2 8 16,0 1 0-16,1 0 2 0,6 4 4 0,0 0 9 0,7-1 9 16,-2 5 1-16,2-1 7 0,6 0 6 15,0 4 1-15,0-3-3 0,0 3-8 0,0-4-7 0,6 4-8 16,8 0-8-16,-1-4-10 0,0 4-1 15,6 0 3-15,1 0-1 0,0 0 1 0,-1 0-1 0,1-3 7 16,-1 3-6-16,0 0-4 0,1 0-2 16,-1 0-4-16,1 0-4 0,-7-4-8 0,7 4-24 0,-8 0-62 15,2 0-99-15,-1-4-111 0,0 4-116 0,-7-3-108 16,7 3-84-16,1-4-67 0,5 0 24 0,-6 1 72 16,0-1 94-16,0 0 105 0</inkml:trace>
  <inkml:trace contextRef="#ctx0" brushRef="#br0">4988 12191 33 0,'13'0'285'15,"-6"5"24"-15,6-5 26 0,-7 0-26 0,8 3-65 0,-8-3-29 16,7 0 2-16,0 0 14 0,0 4 3 0,7-4-7 0,-8 0-11 16,8 0-19-16,-1 4-15 0,1-4-17 15,0 0-20-15,-1 0-23 0,1 0-28 0,0 0-30 0,-8 0-31 16,-5 0-23-16,6 0-21 0,-13 0-43 15,6 0-56-15,-6 0-61 0,0 0-66 0,0 0-58 0,-6 0-46 16,6 0-11-16,-7 0 6 0,1 0 16 16,-1 3 5-16,1-3-11 0,0 0 18 0,6 0 30 0,-14 4 36 15</inkml:trace>
  <inkml:trace contextRef="#ctx0" brushRef="#br0">5041 12276 36 0,'-8'4'262'0,"2"-1"27"0,0 1 29 16,0-4-47-16,-1 4-47 0,7-1-20 15,0-3-2-15,0 4 1 0,7-4 4 0,5 3-1 16,2 1 5-16,-2 0 9 0,8-4 14 0,-1 3 15 0,1 1 3 16,6-4-9-16,-7 4-23 0,7-4-34 0,-6 3-34 15,6-3-42-15,-7 0-32 0,1 5-25 0,0-5-17 0,-1 0-12 16,1 0-13-16,-7 0-8 0,7 0-3 0,-8 0-7 0,-5 0-39 16,6 0-78-16,-7 0-93 0,2 0-91 15,-2 0-98-15,-6 0-94 0,6 0-64 0,-6 0-40 0,0 0 33 16,0 0 61-16,0 0 82 15,7-8 88-15</inkml:trace>
  <inkml:trace contextRef="#ctx0" brushRef="#br0">8818 12210 75 0,'0'0'292'0,"0"0"34"0,-7 0 33 0,14 0-59 16,-7-3-50-16,7 3-33 0,-1 0-17 16,7-4-2-16,7 4 0 0,-8 0 10 0,14 0 5 0,-6 0 8 15,-1 0 7-15,1 0 4 0,0 0-2 0,-7 0-15 0,7 0-26 0,-2 4-32 16,-4-4-34-16,-1 0-32 16,0 3-26-16,0-3-27 0,-1 0-21 0,-4 0-7 0,-2 0-9 0,0 0-34 15,1 0-70-15,-7 0-86 16,0 4-89-16,0-4-92 0,0 0-83 0,0 0-42 0,-7 0-1 0,1 3 17 15,0-3 6-15,6 0 46 16,-14 4 61-16,2 0 63 0</inkml:trace>
  <inkml:trace contextRef="#ctx0" brushRef="#br0">8831 12287 234 0,'-6'4'293'0,"-8"-1"31"47,8 1-20-47,0-4-45 0,6 3-21 0,0 1 3 0,0-4 15 0,6 4 17 0,7-1 12 0,0 1 13 0,6-4 9 0,7 0 2 0,0 0-2 0,7 0-18 15,-7-4-27-15,7 1-36 0,-7 3-46 0,6-4-49 0,-5 4-41 0,-1-4-30 16,-7 4-19-16,1-3-23 16,-1 3-11-16,0 0-9 0,-12 0-27 0,6 0-58 15,-6-4-87-15,-1 4-99 0,0 0-96 0,2 0-92 16,-8 0-65-16,6 0-26 0,-6 0 12 0,0 0-8 0,0 0 39 16,0 0 65-16,0 0 73 0,0 0 73 0</inkml:trace>
  <inkml:trace contextRef="#ctx0" brushRef="#br0">9821 11833 179 0,'0'0'256'0,"0"0"22"0,-6 0-38 15,6-4-53-15,0 4-38 0,0 0-20 0,0 0-14 0,0 0-10 16,0 0-13-16,0 0-10 0,0 0-8 16,-8 0-3-16,8 4 2 0,0-4 4 0,-6 0 9 0,0 3 5 15,-1 1 11-15,1 0 10 0,-7 3 9 16,6-3 12-16,-5 7 13 0,-8-4 15 0,6 7 5 0,-5-3 8 15,6 8 11-15,-6-1 16 0,-1 1 4 16,1 6-3-16,-1-3-12 0,0 3-15 0,1 5-23 0,-1-4-31 16,8 3-29-16,-2 0-15 0,1 1-12 15,0 3-8-15,0 3-5 0,0 1-5 0,6 3-6 0,1 1-7 16,0 3-7-16,-8 3-9 0,14 8-10 0,-6 1-3 0,6 1-7 0,-6 2-2 16,12 0-1-16,-6 3 6 15,6-3 4-15,1 0 2 0,6-5 0 0,0-3 3 0,0-2-2 0,7-2-5 16,-7-3 0-16,13 0-2 15,-7-4 1-15,7-3-2 0,0-1 0 0,0-2 1 0,7-5-1 0,-7 0-1 16,7-3 2-16,-1-5-1 16,1 1 0-16,-7-3-5 0,6-1 1 0,1 1 0 0,-7-5-3 0,0-3 1 15,-7 0 4-15,1 0 4 0,0-4 1 0,-1 1-1 0,-5-1 4 16,-2 0-3-16,2-3 0 0,-8 1-3 16,0-2 0-16,1-3 3 0,-1 3 0 0,-6-3 0 0,7 0-3 15,-7 0 0-15,0 0-14 0,7 0-24 16,-7 0-40-16,0 0-73 0,0 0-107 0,0 0-109 0,-7 0-99 15,7-3-84-15,0 3-61 0,0-3-49 16,0 3 31-16,0-9 73 0,-7 6 89 0,1-5 96 0</inkml:trace>
  <inkml:trace contextRef="#ctx0" brushRef="#br0">10387 11855 98 0,'6'-4'316'0,"2"0"36"0,-8 1 29 16,6-1-58-16,0 4-82 0,-6 0-57 16,7-4-34-16,-7 8-18 0,0-4-9 0,0 4 2 0,0-1 12 15,0 1 22-15,0 4 24 0,-7 2 24 0,1 1 22 0,0 0 24 16,-2 4 11-16,2 0 0 0,-6 3-11 16,-2 0-24-16,1 1-33 0,1-1-41 0,-2 0-39 0,2-4-36 15,-2 4-29-15,-5-2-14 0,12-5-10 16,-6 0-9-16,1 0-11 0,-2-4-11 0,8 0-28 0,-1-3-66 15,-6 0-103-15,6-1-120 0,1-6-118 16,-6-1-110-16,4 0-90 0,2-6-69 0,6-1 33 0,0 0 81 16,0-4 102-16,0-4 105 0</inkml:trace>
  <inkml:trace contextRef="#ctx0" brushRef="#br0">10283 11734 240 0,'7'-4'330'15,"-7"4"38"-15,6 0 29 0,-6 4-61 0,7-1-33 0,-7 4 10 0,7 5 25 16,-1-4 12-16,0 2-3 16,8 1-9-16,-2 0-29 0,1 4-41 0,1-4-42 0,-2 3-35 0,8 1-29 15,0 3-37-15,-7-3-28 0,6-1-20 0,0 5-11 0,-5-4-10 16,5-1-11-16,-6 1-10 0,6-4-8 16,-5 4-9-16,5-5-8 0,-6-2-4 0,0 3-1 0,1-4-4 15,-8 0 1-15,7-3-1 0,-6 3-1 16,-1-4 1-16,7 2-2 0,-7-1 1 0,1-1-3 0,0-3-2 15,-7 4-3-15,6-4-15 0,0 0-33 16,-6 0-71-16,0 0-107 0,0 0-113 0,0 0-117 0,-6 0-103 16,6-4-74-16,-6 4-58 0,-1-3 42 15,0 3 81-15,-5 0 99 0,12 0 106 0</inkml:trace>
  <inkml:trace contextRef="#ctx0" brushRef="#br0">10433 12265 320 0,'0'4'391'0,"0"-1"46"0,0 1 29 0,0 0-57 0,7-1-29 15,-1 5 3-15,0-5 9 0,8 1 0 0,-2-1-28 0,2 1-53 16,-1 0-73-16,0-1-77 0,0 1-59 16,7 0-44-16,-14-1-21 0,7 2-13 0,0-1-10 15,-7-1-4-15,1 4-6 0,-7-3-4 0,0 3-1 16,0-3 1-16,-7 6-6 0,-6-2-1 0,7-1-4 0,-7 1 1 15,-7-1-2-15,7 4-2 0,0-4 2 16,0 0-2-16,-7 1 1 0,8-1 0 0,-8 0 2 0,7 1 3 16,0-5 3-16,0 1 0 0,7-1 4 15,-2 1 1-15,2-4 2 0,0 4 1 0,0-4 5 0,6 4 8 16,0-4 5-16,0 0 10 0,0 0 6 0,0 0 3 0,0 0 6 16,0 0 2-16,6 0-1 0,0 0 6 15,8 0 0-15,-2 0 2 0,2 0-1 0,5 0 2 16,7 0 1-16,0 0-5 0,0 0-3 0,1 0-1 15,5 0-3-15,1 0-6 0,-1 0-6 0,1 0-3 16,-1 0-6-16,1 0-9 0,-7 0-1 0,0-4-5 16,-1 4-3-16,-5 0-4 0,0 0-3 0,-1-4-1 0,-5 4-7 15,-2 0-11-15,-5 0-19 0,0-4-26 0,-1 4-45 0,-6 0-87 0,6 0-128 16,-12-3-128-16,0 3-120 16,-1 0-104-16,7 0-89 0,-13-4 18 0,-7 4 95 0,1 0 117 0,6 4 129 15</inkml:trace>
  <inkml:trace contextRef="#ctx0" brushRef="#br0">10452 12869 117 0,'0'-3'289'0,"0"-1"47"0,7 0 14 0,-7-3-30 15,0 3-25-15,7 1-13 16,-7-1-3-16,0 0-12 0,0 4-12 0,0-3-28 0,0 3-37 15,0-4-40-15,0 4-43 0,0 0-32 16,0 0-28-16,0 0-6 0,0 4 13 0,0-4 31 0,0 3 41 0,6 5 36 16,-6-1 29-16,6 0 9 15,-6 4-5-15,0 4-20 0,0-4-32 0,0 3-28 0,0 2-21 16,0-2-12-16,0 4-11 0,7 1-13 0,-7-1-4 0,0-3-5 16,0 3-7-16,0-4-5 0,7 1-7 15,-7 0-8-15,0-1-9 0,0-2-6 0,0-1-6 16,6 0-5-16,-6-4-4 0,0-3-10 0,0 3-16 15,7-4-21-15,-7 2-36 0,0-5-77 0,0 0-114 16,0 0-109-16,6 0-97 0,-6-5-85 0,7 2-56 16,-7-4-16-16,6-1 25 0,1 1 71 0,-1 0 87 0,8-1 94 0</inkml:trace>
  <inkml:trace contextRef="#ctx0" brushRef="#br0">10791 12965 175 0,'0'3'348'0,"-6"1"45"0,-1 0 40 16,1 3-57-16,-8 0-47 0,8-3-24 0,0 7-14 0,-1-4-13 16,7 0-20-16,0 1-26 0,7-1-28 15,-7 0-27-15,6-2-14 0,8 2-5 0,-2-4-3 0,-5 5-7 0,12-4-12 16,-6-1-19-16,1-3-18 0,-2 4-9 0,2-4-16 16,-2-4-15-16,1 4-7 0,1-3-6 15,-2-1-9-15,2 0-8 0,-8 0 0 0,0-2 4 0,7-3 3 16,-6 6 3-16,-7-5-3 0,7 1 0 15,-7 3 2-15,0-3-3 0,0 0-4 0,-7 3 1 0,0-3-3 16,1 3-4-16,-1-3-7 0,1 7-4 0,-7-4-5 16,0 1-6-16,0-1-4 0,-7 4-3 0,8-4-14 0,-8 4-16 15,6 0-22-15,-5 0-39 0,6 4-70 0,-6-4-106 0,5 0-101 16,2 0-105-16,-2 4-92 0,8-4-67 16,6 0-57-16,0 0 40 0,0 0 77 0,0 0 101 0,0 0 103 15</inkml:trace>
  <inkml:trace contextRef="#ctx0" brushRef="#br0">11273 11906 46 0,'6'0'244'0,"-6"-3"33"0,7-2 1 16,-7 1-35-16,0 4-28 0,7-3-17 15,-7 3-5-15,6 0 3 0,-6 0 6 0,7 0 14 0,6 0 18 0,-6 0 33 0,5 0 30 16,2 0 22-16,-2 3 1 16,8-3-14-16,-7 0-36 0,7 4-53 0,-8-4-56 0,8 0-49 0,-7 0-33 15,0 5-26-15,0-5-14 16,0 0-14-16,0 0-7 0,-6 0-9 0,-1 0-7 0,0 0-10 0,1 0-47 15,-7 0-81-15,0 0-109 16,7 0-106-16,-7 0-104 0,0-5-92 0,0 5-44 0,0-4-20 0,0 1 30 16,0-1 67-16,0 1 85 15,0-1 86-15</inkml:trace>
  <inkml:trace contextRef="#ctx0" brushRef="#br0">11755 11796 206 0,'19'-3'357'0,"-5"3"40"16,-8-4 42-16,7 4-72 15,-6-4-61-15,-1 4-33 0,1 0-26 0,5 4-17 16,-4-4-28-16,-2 4-35 0,0-1-39 0,1 4-38 16,0 1-23-16,-1-1-23 0,0 4-12 0,-6 0-10 0,0 0-10 0,0 0-5 15,-6 3-4-15,0-3-2 0,-1 0-2 0,-6 5 2 0,-1-6 0 16,2 1-1-16,-1 3 1 16,-7-2 2-16,8-1 0 0,-2-4 1 0,1 4-1 15,0-4-2-15,0 1-1 0,0-1-1 0,6-3 7 16,1-1 3-16,0 1 11 0,6-4 15 0,0 3 22 0,6 1 31 0,0-4 27 15,8 4 26-15,-8-4 16 16,7 4 7-16,0-4-2 0,6 0-15 0,1 0-18 0,-7 3-22 0,7-3-18 16,-8 0-16-16,8 0-11 15,0 0-12-15,-7 0-12 0,7 0-11 0,-8 0-4 0,2 0-9 0,-2-3-6 16,8 3-9-16,-7 0-14 0,1 0-42 0,-8 0-85 0,0 0-115 16,0 0-120-16,1-4-115 0,0 4-95 15,-1 0-56-15,-6 0-33 0,0 4 48 0,7-4 85 16,-14 3 97-16,7 5 99 0</inkml:trace>
  <inkml:trace contextRef="#ctx0" brushRef="#br0">11807 12243 244 0,'0'7'376'0,"-6"1"43"0,6-1 47 0,-7 0-61 0,7 4-23 15,0-3 17-15,0 2 31 16,0 1 10-16,0 0-13 0,0 1-40 0,0-1-74 0,7 0-85 0,-7 3-75 15,6-3-43-15,1 4-25 0,-1-4-13 16,-6 0-9-16,7 3-5 0,-7-3-5 0,6-3-4 0,-6 2-6 16,6-2-3-16,-6-4-12 15,0 4-7-15,0-5-9 0,0 1-5 0,0-1-3 0,8-3-6 16,-8 0-14-16,0 4-19 0,0-4-34 0,0 0-76 0,0-4-124 0,0 4-136 16,0-3-126-16,0-1-113 0,0 1-109 15,0-1-19-15,0 0 74 0,0 0 111 0,0 4 125 0</inkml:trace>
  <inkml:trace contextRef="#ctx0" brushRef="#br0">11748 12661 322 0,'-6'11'433'0,"6"0"57"15,-6 3 57-15,6-3-64 0,-7 4-48 16,1-1-16-16,6-3-23 0,0 3-29 0,0 2-40 0,6-5-65 15,1 0-77-15,-1 4-74 16,0-4-42-16,8-1-22 0,-8 1-9 0,8 0-3 0,5-3 0 0,-6 3-2 16,0-4 1-16,-1 0-4 0,2 2-5 15,-1-3 0-15,0 2-4 0,0-5 2 0,0 5-2 0,-6-5-1 16,-1 1 4-16,0-1 0 0,1 1 2 0,-7 3-1 0,0-3 3 16,0 0 0-16,-7-1-5 0,7 1-1 15,-12 0-4-15,5-1-7 0,0 1-12 0,-6 0-13 16,1-4-16-16,-2 0-29 0,2 0-46 0,-8 0-80 15,0-4-113-15,1 0-111 0,-7-7-97 0,6 4-79 16,-6-8-42-16,7 1-14 0,-1-1 45 0,1-3 79 16,-1 3 95-16,0-3 91 0</inkml:trace>
  <inkml:trace contextRef="#ctx0" brushRef="#br0">11748 12690 199 0,'20'0'380'0,"6"0"56"16,0 0 67-16,1 0-12 0,-1 0 9 0,6 4 1 0,1-4-13 0,-1 3-29 15,-5-3-49-15,5 0-86 16,-7 0-119-16,1 0-91 0,1 0-56 0,-7-3-53 0,6 3-98 0,-7-4-138 16,-6 0-140-16,0 1-141 0,1-1-129 15,-8 0-109-15,0-3 11 0,0 3 92 16,-6 4 117-16,0-7 126 0</inkml:trace>
  <inkml:trace contextRef="#ctx0" brushRef="#br0">12602 11789 262 0,'-7'0'335'0,"1"0"47"0,6 0-3 15,-6 0-30-15,6 0-9 0,0 0 9 0,0 0 19 0,0 0 21 0,0 4 10 16,0-4-12-16,0 0-35 16,0 0-51-16,6 0-51 0,0 0-57 0,7 0-52 0,-6 0-42 0,6 0-28 15,-1 0-20-15,2 0-16 16,-1 0-6-16,7 0-5 0,-8-4-4 0,2 4-3 0,5 0-6 0,-6 0-3 15,0 0-7-15,0 0-2 16,-6-4-4-16,-1 4-1 0,8 0-1 0,-8 0-4 0,0-3-17 0,1 3-37 16,-1 0-80-16,-6 0-122 0,7-4-119 15,-1 4-112-15,-6-4-90 0,7 4-63 0,-7-3-35 16,6 3 45-16,-6-4 83 0,0 4 94 0,0 0 98 0</inkml:trace>
  <inkml:trace contextRef="#ctx0" brushRef="#br0">13070 11686 162 0,'-6'0'365'0,"6"0"47"0,-6 0 54 0,-1 0-11 15,1 4 2-15,-1-1 29 0,0 5 13 0,1 0-3 0,0-2-20 0,0 5-60 16,6 0-103-16,0 4-109 16,0-3-60-16,0 2-35 0,6 1-24 0,-6-1-12 0,6 4-12 15,-6-3-8-15,6 0-12 0,-6-1-11 0,7 1-5 16,-7-1-6-16,0 2-7 0,0-2-5 0,7-3-5 0,-7-1-1 15,0-2-3-15,0 0-5 16,0-1-9-16,6 0-17 0,-6-3-23 0,0 0-54 0,0-1-107 16,0-3-139-16,0 4-131 0,7-4-123 15,-7 0-104-15,0 0-78 0,0-4 39 0,0 4 106 0,0 0 122 0,0 0 128 16</inkml:trace>
  <inkml:trace contextRef="#ctx0" brushRef="#br0">12608 12328 129 0,'-6'-5'220'0,"6"5"0"0,0 0-24 0,0 0-23 16,-7 0-15-16,7 0-4 15,0-3 0-15,-6 3 1 0,6 0-4 0,0 0-6 16,-6 0-12-16,6 0-13 0,0 0-14 0,0 0-18 0,0 0-17 0,0 0-14 16,0 0-15-16,0 0-12 0,0 0-12 15,0 0-2-15,0 0 1 0,0 0 2 0,0 0 6 0,0 0 8 16,0 3 11-16,0-3 6 0,0 0 6 15,0 0 4-15,0 0-1 0,0 0-1 0,0 0-4 16,0 0-1-16,0 0-4 0,0 0 1 0,0 0-2 16,0 0-5-16,0 0-8 0,0 0-7 0,0 0-6 0,0 0-8 15,0 0-6-15,0 0-2 0,0 0-2 0,0 0-3 0,0 0-3 0,0 0-1 16,0 0 3-16,0 0-3 16,0 0 0-16,0 0 5 0,0 0 2 0,0 0 1 0,0 0 13 15,0 0 15-15,0 0 23 0,0 0 22 16,0 5 19-16,0-5 22 0,0 0 23 0,0 0 23 0,0 0 11 0,-8 4 4 15,8-1-1-15,0 0-9 16,8 5-26-16,-8-1-24 0,0 4-22 0,6 0-15 0,-6 0-11 16,6 4-3-16,1-5-5 0,-1 6-7 15,-6-6-7-15,7 1-9 0,0 0-7 0,-1 0-10 0,-6 1-7 0,6-5-5 16,-6 0-3-16,6 0-2 0,-6-3-3 0,8 3-2 0,-8-4 0 16,0-3 0-16,6 5-5 0,-6-5-4 15,0 3-14-15,0-3-21 0,6 0-33 0,-6 0-60 16,0-3-105-16,0 3-131 0,0-5-112 0,7 5-98 15,-7-3-75-15,7 0-57 0,-7 3 27 0,0 0 90 0,6 0 104 16,-6 0 107-16</inkml:trace>
  <inkml:trace contextRef="#ctx0" brushRef="#br0">12895 12628 32 0,'-7'7'354'0,"1"0"63"0,-7 1 53 0,-1 3 22 0,2-4-33 0,-1 0-11 15,-7 4 0-15,8 0-12 16,-2 0-20-16,-6-4-46 0,8 5-72 0,-1-2-91 0,-7 1-76 0,7-3-42 16,6 3-26-16,-5 0-10 15,5-4-6-15,1 4 1 0,-8-3 0 0,14-1-4 0,-6 0 1 16,0 1-3-16,-2-5-3 0,8 4-7 0,0-3-3 0,-6 0 0 0,6-1-1 16,6 1 0-16,-6-4 2 0,8 4 0 15,-2-1-2-15,0-3-6 0,8 4-6 0,-1 0-2 0,-1-4-6 16,8 0-1-16,0 3-1 0,-1-3 2 15,1 0-1-15,0 0 0 0,-1 0 6 0,0 0 4 16,8 0 1-16,-8 0-3 0,0 0 5 0,1 0-3 16,-1-3-4-16,1 3-5 0,-1 0-4 0,-5-4-2 0,-2 4-9 15,2 0-10-15,-8-4-17 0,7 4-19 0,-13 0-26 0,7 0-34 0,-1 0-62 16,1 0-97-16,-7 0-103 0,0 0-89 16,0 0-77-16,0-3-57 0,0 3-16 0,0-4 26 15,-7 4 30-15,1-4 63 0,6 4 78 0,-14 0 80 16</inkml:trace>
  <inkml:trace contextRef="#ctx0" brushRef="#br0">12888 12762 301 0,'-6'0'380'0,"-1"5"66"16,7-1 30-16,-6 3 9 0,0 0 35 0,6 4 12 0,0-3-10 0,-8 3-31 16,8 3-48-16,0-3-88 15,8 4-110-15,-8-4-73 0,0 3-44 0,0-3-24 0,6 1-17 16,-6-1-12-16,6 3-8 0,-6-7-11 15,7 4-11-15,-7 0-5 0,0-3-9 0,6 3-5 0,-6-4-8 0,0 0-7 16,0-3-3-16,0 3-10 16,0-3-13-16,0 0-19 0,0-1-18 0,7-3-24 0,-7 4-29 0,0-4-34 15,0 0-61-15,0 0-97 0,0 0-109 0,0-4-97 0,6 1-91 16,-6-5-62-16,7-3-53 16,-1 0 38-16,1-7 88 0,0 3 101 0,-1-6 108 0</inkml:trace>
  <inkml:trace contextRef="#ctx0" brushRef="#br0">13520 12041 361 0,'6'-7'463'0,"1"-1"48"16,0 1 44-16,-1 4-70 0,1-1-66 15,-1 4-16-15,8 4-13 0,4-4-9 0,2 7-20 0,0 4-45 16,5 4-70-16,2 0-80 0,-1 3-52 15,0 7-31-15,7 1-11 0,-7 7-8 0,0 0 0 16,6 7-3-16,-5 1-1 0,-8 2 4 0,0 1-5 16,1 8-2-16,-13-5-6 0,-1 9-5 0,-6-1-4 0,-6 0-6 15,-8-4-2-15,-5 0 0 0,6 0 0 0,-14 0 0 0,8-7-1 0,-7 1-3 16,0-2-2-16,0-6-4 16,0-1-6-16,0-6-3 0,7-1-3 0,-8 1-2 0,7-9-3 0,2 1-7 15,-2-3-10-15,1-4-14 16,5-1-19-16,2-3-22 0,-2-3-26 0,1-1-30 0,0 0-42 0,0-3-71 15,0-1-104-15,0-3-103 16,0 0-92-16,0 0-78 0,0-3-54 0,-7-5-43 0,8 1 53 0,-2-4 88 16,1 4 99-16,1-4 102 15</inkml:trace>
  <inkml:trace contextRef="#ctx0" brushRef="#br0">5562 14811 80 0,'-14'22'368'0,"2"-4"50"15,5-3 41-15,-6 0-1 0,6-5-72 0,1 6-14 0,6-5 41 16,-7-4 26-16,1 0 12 0,6 0-11 0,-7-3-38 0,7 0-77 16,0-1-100-16,0 1-59 0,0-4-36 15,0 0-20-15,0 0-13 0,7 0-10 0,-7 0-12 16,6-7-12-16,1 3-13 0,-1-7-14 0,7-3-13 15,1-2-10-15,5-5-9 0,-6-1-8 0,0-8-10 16,-7 1-6-16,8-5-6 0,-8-1-8 0,0-2-5 16,2-3 1-16,-2 2-2 0,0 3 3 0,7 1 4 15,-6 1 7-15,-1 5 2 0,7-2 1 0,1 5 3 0,-8 2 4 0,6 5 2 16,-5 3 0-16,6 1 5 0,-6 3 2 16,-1 3 0-16,0 2 2 0,2 1 0 0,-2 1-7 0,0 1 4 0,0 3 3 15,2 0 6-15,-2 3-2 16,7 1 4-16,0 1 11 0,0 1-3 0,0 5 3 0,0 0-3 15,0 0 2-15,7 4-2 0,-8 3 0 0,8 0 3 16,0 1 1-16,-1 6 5 0,1 1 9 0,0 3 7 0,5 1 2 16,-5 2 3-16,6 5 3 15,-6-4-2-15,5 0-6 0,-5 0-9 0,0-4-3 0,-1 1-4 16,-6-8-5-16,0 0-5 0,1-4-4 0,-2-3 4 0,-5-1-11 0,-1-3-12 16,1-4-14-16,-1 0-9 15,-6-3-12-15,0 1-12 0,0-2-6 0,-6-3-2 0,-1 0-3 0,-12 0-6 16,-1-3-6-16,-6-6-11 15,-7 2-8-15,-5-3-7 0,-1-1-4 0,-1-4 3 0,-5 4 20 0,6-7 27 16,-7 3 30-16,7-3 38 16,0 0 37-16,7-1 26 0,-2 4 11 0,9 1 6 0,-1 0-3 0,6 2-12 15,7 1-13-15,0 4-9 0,0 0-9 0,13 2-6 0,-6-1-7 16,6 2-6-16,6 0-2 0,0 1 2 16,8-1-4-16,5 0 2 0,-5 4 2 0,4-3 1 0,2 3 0 15,7-4-3-15,-9 4 2 0,9 0-2 16,-1 0-2-16,0 0-3 0,0-3-1 0,1 3-6 0,-9 0-6 15,9 0-3-15,-15-4-6 0,8 4-19 16,-6 0-28-16,-2-4-63 0,-5 4-115 0,-1 0-139 0,1-4-133 0,0 4-116 16,-1-4-98-16,6 0-56 15,-4 2 53-15,-2-3 106 0,0-2 121 0,1 3 124 0</inkml:trace>
  <inkml:trace contextRef="#ctx0" brushRef="#br0">6278 14489 225 0,'0'-3'419'0,"-6"-1"71"16,6 4 70-16,-8 0-14 0,8 0-49 0,0-5-30 0,0 5-29 15,0 0-35-15,8 0-51 0,-2 0-63 0,0 0-63 16,7 0-60-16,1 0-42 0,-2 0-29 0,8 0-16 16,0 0-11-16,-1 0-17 0,-6 5-13 0,6-1-7 0,1-1-2 15,0 1-2-15,-1 3-2 0,-5 0 5 16,5 4 6-16,-6 0 6 0,0 0 5 0,7 4 3 0,-8 3 2 15,-5-4-1-15,6 5-6 0,0-1-6 16,-7 4-5-16,8-3-1 0,-8 3-4 0,0-4-2 0,8 0-6 16,-8 0-2-16,7-3-4 0,0 0-2 15,-6 0-4-15,5-1 1 0,-4-3-2 0,-2-4-3 0,6 4 0 16,-5-3-4-16,0-1 1 0,-1 0-4 0,1-3-1 0,-1 4-6 0,0-5-16 16,-6-3-22-16,8 4-26 15,-2-4-43-15,-6 0-61 0,0 0-102 0,6 0-122 0,-6-4-109 0,0-3-98 16,0-1-71-16,7 1-47 15,-7-8 10-15,7 4 82 0,-7-3 104 0,0-4 111 0,6 3 106 0</inkml:trace>
  <inkml:trace contextRef="#ctx0" brushRef="#br0">6786 14500 112 0,'0'-7'429'0,"-7"3"117"0,1-3 134 0,6 7 87 0,-6-5-58 15,-2 5-67-15,-4 5-70 0,5-1-87 16,-6-1-109-16,6 4-112 0,-5 0-69 0,-8 4-43 0,7 0-26 15,0 4-17-15,-6 0-10 16,5-1-9-16,-5 4-7 0,6-3-9 0,-6 3-14 0,5 1-8 16,2-1-12-16,-2-4-9 0,-5 2-10 0,6 2-11 15,0-4-13-15,-1 1-17 0,2-4-23 0,-1 0-26 0,0-1-30 0,0 2-27 16,-1-4-25-16,8-1-31 0,0-3-60 16,-1-1-107-16,0 1-109 0,7 0-105 0,-6-4-90 0,6 0-69 15,0-4-44-15,0 4 66 0,13-7 102 16,-6-4 115-16,5 0 113 0</inkml:trace>
  <inkml:trace contextRef="#ctx0" brushRef="#br0">6832 14591 98 0,'12'-4'357'0,"2"4"52"16,-2 0 46-16,-5-3-15 0,6 3-40 0,-6 0 5 15,5 3 41-15,8-3 23 0,-7 0-7 0,7 0-31 16,0 4-64-16,-2-4-99 0,9 0-109 0,-7 0-68 0,6 0-41 15,-1-4-21-15,-5 4-13 0,6 0-10 16,-6 0-9-16,-1-3-34 0,-6 3-69 0,0 0-108 0,-7 0-108 16,2 0-103-16,-2 0-94 0,-6 0-56 15,0 3-9-15,-6-3 25 0,-2 0 22 0,-4 4 52 0,-2 3 73 16,2-3 71-16</inkml:trace>
  <inkml:trace contextRef="#ctx0" brushRef="#br0">6903 14716 91 0,'0'3'343'0,"0"-3"56"0,0 4 46 16,0 0-29-16,0-4-49 16,0 4-20-16,6-1 9 0,2-3 27 0,4 4 17 0,8-4-2 0,-1 0-24 15,1 0-47-15,6 0-62 0,7 0-64 0,-7 0-47 0,6 0-30 0,1 0-21 16,-7-4-19-16,-1 4-10 16,1 0-8-16,1 0-13 0,-7-3-11 0,-2 3-10 0,2 0-7 15,-7 0-11-15,1 0-7 0,-8 0-8 16,0 0-12-16,1 0-12 0,0 0-23 0,-1 0-36 0,-6 0-61 15,0-4-105-15,6 4-120 0,-6 0-116 16,-6 0-104-16,6 0-92 0,0 0-73 0,0 0 35 0,0 0 91 16,-13-4 108-16,0 4 118 0</inkml:trace>
  <inkml:trace contextRef="#ctx0" brushRef="#br0">7554 14437 93 0,'0'0'314'0,"0"-3"41"15,0 3 33-15,0 0-48 0,0 3-53 0,-6-3-25 16,6 4 7-16,0 3 13 0,0 1 17 0,0-1 13 16,0 4 6-16,6 1-4 0,-6 2-25 0,6 0-22 0,-6 1-29 15,8 3-29-15,-2 1-33 0,0 2-34 16,1 6-20-16,0-2-17 0,-1 1-7 0,0 3-7 0,1 0-10 15,6 0-6-15,-6 1-3 0,5-1-4 16,2 0-6-16,-8 1-8 0,7-2-1 0,-6-1-2 0,6 2-6 16,-7-3-9-16,0-1-1 0,8-3-1 15,-8 5-4-15,0-6 0 0,1 1-1 0,0-4-1 0,-1 0-4 16,1 1-4-16,-1-1 0 0,0-2-5 0,-6-2 0 16,8 0 0-16,-8-3-2 0,6 0-6 0,-6 0-10 0,0-4-7 15,0 1-12-15,0-5-16 0,0 5-15 0,0-5-14 0,0 1-13 16,0-4-11-16,0 4-13 0,0-4-9 15,0 0-16-15,-6 0-26 0,6 0-60 0,-8-4-89 16,8 0-86-16,-6 1-82 0,0-5-65 16,-7-3-48-16,6 0-7 0,0-3 30 0,-5-4 23 0,6-1 56 15,-2-3 74-15,-4 1 78 0</inkml:trace>
  <inkml:trace contextRef="#ctx0" brushRef="#br0">7483 14452 136 0,'0'-11'374'0,"0"1"61"0,6 2 58 15,-6-3-13-15,6 3-32 0,2 5-11 0,-2-5-11 0,7 5-18 16,0 3-32-16,0-4-54 0,-1 4-75 0,2 4-81 0,6-4-60 16,-8 3-40-16,8 1-23 0,-7 3-15 15,7 1-10-15,-14-1-13 0,7 0-7 0,0 4-13 0,-13-3-9 16,7 3-6-16,-7-4-6 0,0 4-6 15,0 1-7-15,-7-5 0 0,1 3 0 0,-1 1-1 0,0-4 2 0,-5 1 6 16,5-1 2-16,-6-3 7 0,0 3 6 16,6-3 9-16,1 0 9 0,-1-1 6 0,1 1 11 15,0-4 9-15,6 4 16 0,0-4 4 0,-7 3 11 0,7-3 8 0,7 0 3 16,-7 0-5-16,6 4-7 16,7-4-6-16,7 0-7 0,-8 0-6 0,14 4-3 0,-6-4 1 0,7 4-1 15,-2-1 0-15,1-3-1 0,-6 3-2 16,6 1-4-16,-7 3 1 0,1-3 0 0,0 3 6 0,-8 0 2 15,2 1 8-15,-8 4 10 0,1-2 9 16,-7 1 4-16,0 3 5 0,-7-2 8 0,1 3 3 0,-8 0 0 16,2-1-5-16,-2 0 1 0,-5-3-7 15,-1 1-11-15,8-5-16 0,-2 4-17 0,-6-7-20 0,8 3-26 16,-1-3-27-16,6-1-30 0,0 1-42 0,1-4-77 0,6 0-113 16,-6 0-122-16,6-4-126 0,0 1-105 15,0-5-86-15,6-3-6 0,-6-1 78 0,6 2 113 0,-6 2 136 16</inkml:trace>
  <inkml:trace contextRef="#ctx0" brushRef="#br0">8525 14477 161 0,'-6'5'350'0,"-2"-5"49"15,2 0 46-15,0 0-54 16,6 0-43-16,-7 0-22 0,14 0-8 0,-7 0-1 0,6 0 3 0,8 0-5 15,-2 0-20-15,8 0-27 16,-1 0-37-16,1 0-28 0,6 0-42 0,0 0-39 0,0 0-34 0,-7 0-30 16,8 0-16-16,-7 0-21 15,5 0-12-15,-5-5-27 0,-8 5-54 0,2 0-93 0,-1 0-118 0,-6 0-113 16,-1 0-110-16,0-3-81 0,-6 3-49 0,0 0-14 16,0 0 56-16,0 0 84 0,0 0 98 0,0 0 95 15</inkml:trace>
  <inkml:trace contextRef="#ctx0" brushRef="#br0">8779 14379 1 0,'0'-4'379'0,"0"0"94"0,-7 4 96 0,7 0 103 0,0-3-22 15,-6 6-53-15,-1-3-54 0,1 4-63 0,-1 0-77 0,1 7-102 16,-8-4-94-16,8 8-65 0,-7-4-43 16,-7 3-26-16,8 5-20 0,-2-5-17 15,-5 5-12-15,6-1-11 0,-6-4-8 0,5 1-5 0,-6 4-2 16,8-5-7-16,-1-2-12 0,0-2-15 0,0 1-16 0,7-4-20 15,-2 0-28-15,2 1-38 16,0-4-55-16,6 0-61 0,0-4-53 0,0 4-34 0,0-4-7 0,6 3 23 16,0-3 54-16,2 4 70 0,4-1 68 15,-5 1 53-15,6 3 41 0,0-3 29 0,-1 3 29 0,2 4 30 16,-1 0 36-16,0 0 37 0,-7 4 35 0,1 0 32 16,-1-1 18-16,1 1 9 0,-7 0-7 0,7-1-18 15,-7 1-28 16,-7-4-36-31,7 0-30 0,0 0-36 0,0 0-28 0,0-4-43 0,0 1-63 0,0-5-81 0,-7 1-93 0,7-1-86 0,0 1-88 0,0-4-61 0,0-4-32 0,0 1-19 16,7-1 8-16,-7-3 44 16,0-4 67-16,0 0 75 0</inkml:trace>
  <inkml:trace contextRef="#ctx0" brushRef="#br0">8746 14620 160 0,'7'-4'284'0,"-7"2"27"0,6 2-11 0,1-5-61 0,-1 5-50 0,1 0-34 15,5 0-20-15,-4 0-12 16,4 0-14-16,2 0-13 0,-2 5-12 0,1-5-1 0,1 2 7 0,-2-2 10 16,-5 4 17-16,6-4 18 15,0 4 23-15,-7 0 19 0,1 0 23 0,0 0 27 0,-1-1 18 0,0 1 13 16,2 3-7-16,-2-3-18 0,-6 3-28 0,6-3-36 0,0 2-34 16,-6 2-34-16,7 0-19 0,0 3-14 15,-7-1-15-15,6 1-7 0,1 1-9 0,-7 2-4 0,6-3-3 16,-6-1-2-16,6 2 3 0,-6-1 0 15,0 0 0-15,0 4-1 0,0-4 1 0,8 0-3 0,-8 0-5 16,0-4-1-16,0 4-3 0,0 0-4 16,0-4-3-16,0 0-1 0,0-3-1 0,0 3-3 0,0-2-1 15,-8-2-4-15,8 0-6 0,0 2-9 0,0-5-10 0,0 0-14 16,0 0-10-16,-6 0-10 0,6 0-9 16,0 0-18-16,-6 0-25 0,-1-8-37 15,1 5-63-15,-1-6-61 0,0 2-50 0,-5-3-28 0,-2 2-6 16,2-2 10-16,-2-5 48 0,1 4 54 0,1-4 54 0,-2 4 42 15,8-3 34-15,-7-1 34 0,0-1 25 16,6 6 15-16,1-5 18 0,-7 5 17 0,6-2 14 0,1 6 15 16,0-2 12-16,6 4 13 0,-8 1 8 0,8 3 11 15,8 0 12-15,-8 0 19 0,0 3 29 0,6 4 24 16,-6 1 22-16,0-1 12 0,6 4 1 0,-6-4-16 0,0 4-24 0,0-3-25 16,7-2-24-16,-7 3-21 15,0-6-20-15,0 1-15 0,7 0-3 0,-7-1-3 0,0 1-2 0,0-4 2 16,6 0 3-16,-6 0-6 15,0 0-21-15,0-4-29 0,6 1-45 0,1-1-59 0,-1 0-54 0,-6-3-50 16,7 0-42-16,-7-1-30 16,7 4-13-16,-7-3 4 0,6 0 3 0,-6 3 17 0,6-3 15 0,-6 3 12 15,0 0 10-15,0 1-5 0,7 0-20 0,-7 3 8 0,0 0 20 0,-7-5 28 16</inkml:trace>
  <inkml:trace contextRef="#ctx0" brushRef="#br0">8850 14723 77 0,'0'0'341'0,"-6"0"67"16,6 0 62-16,0 4-5 0,0-4-21 0,0 0-13 15,0 0-5-15,6-4-13 0,1 4-29 0,0-4-49 0,-1 4-64 16,7-3-69-16,-6 0-70 0,-1-2-54 0,0 5-38 0,1-3-29 0,-1 3-39 16,1-4-69-16,0 4-79 15,-7 0-79-15,6 0-71 0,-6 0-54 0,-6 0-30 0,6 0 12 0,0 4 38 16,-14-1 46-16,8-3 45 15,-1 5 43-15,-5 1 42 0,-2-2 37 0,8 0 33 0,-7 0 30 0,6-1 28 16,1 1 29-16,-1-1 21 16,-5 1 23-16,5-1 17 0,7-3 16 0,-7 4 10 0,7-4 9 0,0 0 3 15,0 0 3-15,0 0-5 0,0 0-9 0,0 0-16 0,7-4-24 16,0 1-31-16,-1-1-43 0,0-3-42 16,1 0-48-16,-1-1-43 0,8-3-47 15,-2 4-31-15,2-4 2 0,-2 4 20 0</inkml:trace>
  <inkml:trace contextRef="#ctx0" brushRef="#br0">9130 14587 56 0,'20'-3'275'0,"0"0"30"0,-8-1 23 0,2 0-46 16,-1 0-44-16,-7 4-13 15,0 0 10-15,2 0 30 0,-2 0 46 0,-6 4 45 0,6 0 30 16,-6 0 4-16,0-1-15 0,0 4-37 0,0 0-62 0,0-3-74 16,6 3-68-16,-6-2-48 0,0 1-39 0,0-2-29 15,0 0-26-15,0 0-35 0,0-4-64 0,7 4-89 16,-7-4-96-16,0 0-84 0,0 0-73 15,0-4-49-15,0 0-11 0,0 0 22 0,7-4 38 0,-7 1 32 16,0 0 23-16,6 0 48 0,-6-1 53 16,7 2 53-16</inkml:trace>
  <inkml:trace contextRef="#ctx0" brushRef="#br0">9312 14482 223 0,'8'-5'318'0,"-8"-2"42"0,0 7-16 0,0-2-34 15,0 2-24-15,6 0-1 0,-6 0 27 16,6 2 47-16,-6 5 36 0,7 2 18 0,-7 1-8 0,6 1-33 15,-6 0-57-15,7 4-71 0,0 3-66 16,-7-3-46-16,6 3-33 0,-6 4-23 0,0-4-13 0,6 4-8 16,0 0-10-16,-6-3-11 0,8 2-8 15,-8 2-5-15,0-6-7 0,0 1-8 0,0 2-5 0,0-6-8 16,0 1-15-16,0-1-18 0,0-3-22 0,-8-3-29 0,8-1-53 0,0 1-81 16,0-5-85-16,0 1-77 15,0-4-61-15,0 0-45 0,0 0-16 0,0-4 22 0,0-3 46 16,0-1 54-16,0-3 51 0,-6 0 42 15,6-3 44-15,0-1 37 0,6 1 32 0,-6-1 28 0,0 0 36 16,0 0 54-16,8 1 67 0,-8 3 73 16,6 0 61-16,-6 4 58 0,6 3 40 0,1-3 20 0,0 3 10 15,-1 4 3-15,1-4 8 0,-1 4 14 0,0 0 24 0,1 0 24 16,0 4 4-16,-1-4-14 0,-6 0-35 16,6 0-50-16,-6 0-69 0,0 0-103 0,7 0-116 15,-7 0-122-15,0 0-108 0,0 0-104 0,0-4-105 16,0-4-63-16,7 2-27 0,-1-5 35 0,1 0 66 0,-1-4 79 0</inkml:trace>
  <inkml:trace contextRef="#ctx0" brushRef="#br0">9671 14431 137 0,'6'-5'327'0,"1"-2"56"0,-7 3 35 16,0 1-43-16,0 3-50 0,-7-4-49 0,7 4-46 0,-6 0-48 16,0 0-49-16,-1 0-44 0,0 4-41 15,-6-1-38-15,1 1-37 0,-2 3-30 0,2-2-21 0,-2-2-19 16,1 0-7-16,0 1 3 0,7 0 10 15,-7 3 13-15,7-7 13 0,-2 4 11 0,2-1 8 0,6 1 5 16,-6-4 6-16,6 0 7 0,0 0 6 16,0 5 6-16,0-5 11 0,0 2 12 0,6-2 14 0,0 7 18 15,2-2 20-15,-2 2 19 0,0 0 21 0,1 0 22 0,6 4 12 16,-7 4 20-16,1-4 17 0,-1 7 12 0,8-3 11 16,-8 3 7-16,0-3 16 0,1 3-4 0,0 1-8 0,-7-1-3 15,6 4-17-15,-6-4-23 0,6-3-29 16,-6 3-25-16,0-4-23 0,7 2-26 0,-7-5-20 15,0 0-14-15,0 0-8 0,0-4-15 16,0-3-11-16,0 3-18 0,0-4-17 0,0 1-23 0,0-4-32 16,6 4-38-16,-6-4-53 0,0 0-43 15,0 0-50-15,0-4-45 0,7 0-23 0,-7-3-5 0,0 0 2 16,7 0 2-16,-7-8 8 0,6 4 12 0,0-8-10 0,-6 1-9 0,7 0 24 16,0-4 42-16,-7-1 48 0</inkml:trace>
  <inkml:trace contextRef="#ctx0" brushRef="#br0">9892 14437 34 0,'7'-3'210'0,"-7"0"23"0,0-2-23 0,7 5-36 15,-7-3-31-15,0 3-25 0,0 0-18 0,0 0-14 0,0 0-12 16,-7 0-8-16,7 0-7 0,0 0-4 16,0 3-1-16,0-3-2 0,0 5 0 0,0-5-3 15,-7 3-2-15,7-3-2 0,0 3-3 0,0-3-3 16,-6 4-5-16,6-4-6 0,0 0-6 0,-6 0-5 0,6 0-7 15,-7 4-5-15,7-4-5 0,-7 0-1 16,7 0-1-16,-6 0 0 0,6 0 1 0,0 3 1 0,-7-3 0 16,7 0 2-16,-6 4-1 0,6-4 1 0,-6 0-2 15,6 0 3-15,0 4 4 0,-7-4 0 0,7 0 2 16,0 0 1-16,-7 0 1 0,7 0-3 0,0 0-4 0,0 0 1 0,-6 0-4 16,6 3-1-16,0-3 0 15,0 0 2-15,0 0 0 0,-6 0-2 0,6 0 0 0,-8 4-2 0,2-4 2 16,6 0-3-16,-6 0 3 15,6 0 0-15,-7 0 4 0,7 0 2 0,0 0 0 0,0 5 1 0,0-5 2 16,-6 0 1-16,6 0 3 16,0 0 0-16,0 0 6 0,0 0 5 0,0 0 5 0,0 0 4 0,0 0 2 15,0 0 7-15,0 0 4 0,0 0 6 0,0 0 3 16,6 0 4-16,-6 0 6 0,0 0 1 0,0 0-4 16,0 0-3-16,0 0-2 0,0 0-5 0,0 0-6 0,7 0-5 15,-7 0-6-15,0 0-7 0,0 0-7 16,0 0-6-16,0 0-4 0,0 0-6 0,0 0-3 0,0 0-1 15,0 0-1-15,0 0 0 0,0 0 0 16,0 0-1-16,0 0 1 0,0 2-1 0,0-2 0 0,0 0 0 16,0 0 2-16,-7 4 4 0,7-4 3 15,0 3 5-15,0 2 0 0,-6-1 3 0,6-1 1 0,-7-3-3 16,7 4-4-16,-6-1-3 0,6-3-1 0,0 4-6 0,-7-4-1 16,7 3-4-16,-6-3 0 0,6 4-2 15,0-4-5-15,0 0-3 0,0 0-10 0,0 0-8 0,0 4-11 16,0-4-12-16,0 0-10 0,0 0-15 15,0-4-10-15,0 4-13 0,0 0-11 0,0 0-15 0,0-4-12 16,0 1-12-16,0 3-13 0,6-4-9 16,-6 1-5-16,0-1-1 0,7 1 2 0,-7-1 8 0,0-4 3 15,6 4 1-15,-6-3-7 0,7 0-16 0,-1-1 3 0,-6 1 11 0</inkml:trace>
  <inkml:trace contextRef="#ctx0" brushRef="#br0">9815 14390 91 0,'0'0'241'0,"0"0"24"0,0 0-8 15,0 0-23-15,0 0-20 0,0 0-10 16,0 0-7-16,0 0-4 0,0 0-8 0,0 0-7 0,0 0-9 16,0 0-12-16,0 0-15 15,0 0-22-15,6 0-20 0,-6 3-23 0,0-3-22 0,0 0-22 0,0 4-16 16,-6 0-14-16,6-1-21 0,0 1-31 0,-8 3-34 0,2-3-33 0,0 3-30 16,-7 1-26-16,6-5-10 15,1 5 5-15,-7-1 16 0,7-3 20 0,-2-1 27 0,2 1 27 0,6 1 25 16,-6-3 22-16,6-2 20 15,-7 4 18-15,7-4 17 0,0 0 17 0,-7 3 18 0,7-3 20 16,0 0 14-16,7 0 10 0,-7 0 0 16,7 0-6-16,-1-3-5 0,8 3-6 0,-8 0-2 0,7-4 2 15,0 4 8-15,0 0 9 0,-1-2 5 16,-4 2 5-16,4 0 4 0,2 0 4 0,-8 0-3 0,0 0 2 16,1 0 5-16,-1 2-4 0,1 2-1 0,-7-1-4 0,7 6 10 15,-7-2 8-15,0 3 0 0,0 1 4 16,0 0 6-16,0 4 0 0,-7-4-14 0,7 4-14 15,0 0-11-15,-7-1-15 0,7-3-14 0,0 3-11 16,0-2-7-16,0 2-11 0,0-3-4 0,0 0-6 0,0-3-7 0,0-1-6 16,0 0-2-16,0-3-4 15,0 0-8-15,0-1-2 0,0-3-2 0,-6 4-2 0,6-4-5 0,0 0-3 16,0 3 0-16,0-3-6 0,0-3-4 0,-7 3 0 0,1-4 1 16,6 1-4-16,-6-1-4 0,-1-3-15 15,-6 3-4-15,7-3-4 0,-2-1-23 0,2 1-16 0,0 0-8 16,6-1 13-16,-7-2 5 0,1 2 2 15,6 0 17-15,0 2 26 0,0-2 24 0,0 0 18 0,0 5 16 16,0-1 17-16,6 0 20 0,1 1-8 16,-1 3-8-16,0-3-6 0,2 3-10 0,-2-4-9 0,0 4-15 15,1 0 5-15,0 0 2 0,-1 0-4 16,-6 0-5-16,6 0-7 0,-6 4-4 0,7-4-16 0,-7 0-19 16,0 3-15-16,0 0-19 0,-7 1-14 0,7 0-14 15,-6-1-3-15,0 5 2 0,-1-5 0 0,0 2 9 16,1-3 11-16,0-2 12 0,6 4 14 0,-8 0 15 0,8-4 15 15,-6 0 13-15,6 4 8 0,0-4 10 16,0 0 9-16,0 0 7 0,6 0 8 0,-6 0 8 0,8 0 2 16,-2-4-1-16,-6 4-1 0,13 0-2 15,-6 0 9-15,-1 0 2 0,0 0 7 0,1 0 5 0,-1 4 0 16,1 0 3-16,0 0-7 0,-1-1 0 0,-6 4 6 0,0 1 9 0,6-1 20 16,-6 3 21-16,0 2 21 15,0-5 19-15,0 4 11 0,-6-4 1 0,6 4-12 0,0-3-14 0,0-1-18 16,0-3-18-16,0 3-15 15,6-7-8-15,-6 3-6 0,0 1-7 0,7 0-6 0,-7-4-8 0,7 0-4 16,-1 0-11-16,7-4-7 16,-7 0-14-16,8 1-18 0,-8-4-20 0,8-4-31 0,-2 3-39 15,1-3-72-15,0-3-107 0,0-1-101 0,-7 1-92 0,8-1-80 0,-2-3-57 16,2 2-18-16,-8-2 11 0,7 4 57 16,-6-1 78-16,0 1 90 0,-7 3 88 0</inkml:trace>
  <inkml:trace contextRef="#ctx0" brushRef="#br0">10127 14489 266 0,'13'0'423'0,"-7"0"69"0,8 0 63 0,-2 4-15 0,2-4-14 16,-2 0-35-16,8 0-40 15,-7 0-46-15,13 0-66 0,-6-4-82 0,-1 4-114 0,1 0-100 0,-8-3-117 16,8-1-150-16,-7-1-147 16,1 2-133-16,-2-1-116 0,2-3-103 0,5 3 3 0,-12-3 90 15,6 3 113-15,-7 1 120 0</inkml:trace>
  <inkml:trace contextRef="#ctx0" brushRef="#br0">10551 14320 68 0,'0'0'322'16,"6"4"45"-16,-6-4 37 0,-6 3-47 16,6 1-75-16,0 1-62 0,-8-2-51 0,2 0-40 15,0 1-32-15,-1 0-26 0,7-1-21 0,-6 1-20 16,6 0-14-16,0-1-7 0,0-3-3 0,0 4-6 0,0-4-1 15,0 0 1-15,0 3 3 0,6-3 7 16,-6 0 4-16,7 0 17 0,-1 0 31 0,8 4 25 0,-8-4 22 16,7 0 15-16,-7 0 5 0,7-4-8 15,-6 4-31-15,-1 0-26 0,0 0-25 0,2 0-24 0,-2 0-29 16,-6 0-33-16,6 0-34 0,-6 0-34 0,0 4-33 0,0-4-25 16,7 0-7-16,-7 0 5 0,0 0 13 15,-7 0 11-15,7 0 17 0,0 0 10 0,-6 0 14 0,6 0 11 0,0 0 14 16,-6 0 15-16,6 0 13 15,-8 0 12-15,8 0 9 0,-6 0 8 0,6 0 3 16,0 0 6-16,-6 0 3 0,6 0 4 0,0 0 5 0,-7 0 4 16,7 0 4-16,0 0 5 0,0 0 3 15,0-4 4-15,0 4 2 0,0 0 1 0,0 0 1 0,0-3 0 0,0 3 3 16,0 0 5-16,0 0 5 0,0 0 12 16,0 0 7-16,0 0 11 0,0 0 12 0,0 0 12 0,0 3 13 0,0-3 15 15,0 4 16-15,0 0 15 16,-6 3 14-16,6-3 3 0,-7 3-4 0,7-3-12 0,-6 3-14 0,-1 0-18 15,7-3-22-15,-6 3-15 0,0-2-15 16,6-2-15-16,-8 4-12 0,8-3-13 0,-6-4-15 0,6 3-17 16,0-3-21-16,0 4-25 0,0-4-29 15,0 0-30-15,0-4-20 0,6 1-12 0,2-1 3 0,-2 0 12 16,0 1 22-16,7-5 26 0,-6 5 24 0,6-5 26 0,-1 5 22 16,2-1 26-16,-8 0 21 0,8 1 26 15,-1-1 24-15,-7 0 21 0,0 1 12 0,1 3 5 0,0 0-1 0,-7-4-9 16,6 4-18-16,-6 0-21 15,0 4-19-15,0-4-24 0,0 0-31 0,-6 3-37 0,6 1-40 0,-7 0-41 16,0-1-46-16,-5 5-38 16,5-5-31-16,-6 1-16 0,0 0-8 0,-1-1 5 0,2 5 13 15,-1-5 18-15,0 1 20 0,0-4 24 0,-1 4 27 0,2-1 31 16,5 1 31-16,-6-4 38 0,7 4 45 16,-1-1 44-16,7 1 39 0,-6-4 34 0,6 7 28 15,-7-3 22-15,7-1 15 0,0 2 12 0,0 2 9 16,0 0 8-16,0-3 13 0,0 3 7 0,7 4 2 0,-7-4 10 15,0 4 16-15,0 0 22 0,6-3 13 16,-6 3 9-16,7 0-5 0,-7-1-25 0,0 1-40 0,6 0-53 16,-6-4-51-16,0 5-42 0,0-4-34 0,0-5-30 15,0 4-37-15,0-3-54 0,0 0-67 0,0-1-76 16,0-3-68-16,0 0-55 0,7-3-32 0,-7-1-2 0,6-3 24 0,1 0 38 16,-1-1 45-16,0 0 44 15,2-3 44-15,-2 0 36 0,0 4 39 31,1 0 38-31,-1 0 39 0,1-1 36 0,6 5 34 0,-7-1 37 0,-6 0 28 0,6 4 24 0,2 0 17 0,-2 0 15 0,0 4 11 0,-6 0 5 16,7-1-7-16,-7 5-9 0,7-4-12 16,-7 2-18-16,0 2-20 0,6-1-23 0,-6 0-17 15,0 0-13-15,0 1-15 0,0 0-9 0,0-1-9 16,0-3-7-16,0-1-7 0,0 1-14 0,0 0-20 0,0-1-20 16,0-3-17-16,0 0-20 0,0 0-18 0,7-3-16 0,-7-5-12 15,0 5-7-15,6-4-6 0,-6-5-5 16,6 4 4-16,1-2 4 0,0-1 8 0,-7-3 7 0,6-1 9 15,0 0 12-15,1-3 15 0,0-1 20 16,-1-2 21-16,1 2 27 0,-1 1 32 0,0-4 34 0,1 3 33 16,0 5 38-16,-1-4 45 0,0 6 35 15,-6-2 20-15,8 3 12 0,-8 4 5 0,6-1-10 0,-6 4-35 0,6-3-37 16,-6 7-34-16,7-4-36 0,-7 4-28 16,0-3-27-16,6 3-16 0,-6 3-13 0,0-3-22 15,0 4-21-15,0 3-31 0,0-3-16 0,-6 4-20 0,6-1-8 16,-7 0 11-16,1 1 19 0,0 2 26 15,-2-2 13-15,8-1 23 0,-6 0 17 0,6-3 14 0,0 3 18 16,0-3 19-16,0 3 25 0,0-3 26 16,0 0 19-16,6-1 17 0,-6 2 12 0,8-5-2 0,-2 3-5 15,0 0-17-15,1-3-20 0,6 0-24 0,-7 4-24 0,1-4-19 0,5 0-16 16,-4 0-8-16,-8 0-4 16,6 0-1-16,0 4 0 0,1-4-1 0,-7 0-3 0,7 3-6 15,-7-3-6-15,0 4-15 0,0-4-16 16,-7 4-17-16,7-4-18 0,-7 3-15 0,1 1-6 0,0 1 7 0,-2 1 13 15,8-3 16-15,-6 2 18 16,0-5 17-16,-1 4 14 0,7-1 10 0,-6-3 11 0,6 4 13 0,0-1 17 16,0-3 22-16,6 4 22 15,-6-1 27-15,7 1 19 0,5-4 17 0,-4 4 1 0,-2-1-8 0,0-3-17 16,8 4-29-16,-8-4-24 0,0 3-26 0,1-3-21 0,-1 4-19 0,-6-4-24 16,0 0-39-16,0 4-51 15,0-4-48-15,-6 4-42 0,-1-1-33 0,-5 5-12 0,-2-1 11 0,2 0 29 16,-8-3 36-16,7 7 40 15,-7-3 36-15,0-2 36 0,8 2 44 0,-8-1 44 0,1 0 52 0,5 4 51 16,2-7 57-16,-2 4 50 16,8-4 29-16,0 3 11 0,6-4-9 0,0 1-25 15,0 3-37-15,6-7-42 0,0 4-38 0,8 0-33 16,-2-4-31-16,8 0-20 0,-1 0-18 0,1-4-15 0,6 0-10 0,0 1-17 16,1-1-19-16,-1-3-25 0,-1 3-49 0,1 1-74 15,-6-1-99-15,-1-4-90 0,-5 4-74 16,6 4-58-16,-8-4-20 0,-6 2 24 0,1-3 57 0,0 5 64 15,-1-3 53-15,-6 3 46 0,-6-4 30 16,-1 0 15-16,0 4 13 0,1-3 24 0</inkml:trace>
  <inkml:trace contextRef="#ctx0" brushRef="#br0">10908 14562 4 0,'-6'-4'158'0,"0"1"11"0,-1-1-3 0,0 0-5 16,1 1-2-16,-1 3 10 0,1 0 13 0,0 0 17 0,6 0 16 16,-7 0 16-16,0 3 14 0,7 1 15 15,-6 3 26-15,0 1 31 0,6 3 38 0,0-1 20 0,0 5-10 16,0-1-28-16,0 6-50 0,0 1-59 15,6 1-64-15,-6 0-48 0,6 4-25 0,1 3-16 0,-7-3-2 16,7 3-4-16,-7 0-2 0,0 1-3 16,0-2-6-16,0 2-5 0,-7 3-6 0,7 0-6 0,-7 0-7 15,-5-3-9-15,4 2-9 0,2-2-7 0,-7 0-12 0,7-5-10 16,-7 1-18-16,6-1-16 0,-13-3-17 16,8 4-29-16,-8-8-56 0,1 4-94 0,-7-3-120 0,0-1-120 15,6-4-110-15,-7 1-94 0,2-5-64 16,-1-2 33-16,0-4 101 0,0 0 113 0,-7-8 119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15: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7404 7030 98 0,'-6'0'340'0,"0"0"39"0,-1 0 27 16,7 0-48-16,-6 0-102 0,6-4-72 16,0 4-49-16,-7-4-30 0,7 0-13 0,0 1-13 0,0-4-8 15,7 3-11-15,-7-3-7 0,0-1-9 0,6 2-7 16,-6-2-4-16,7 1-1 0,-1-1 6 0,0-3 12 16,1 0 15-16,-7 4 16 0,7-4 22 0,-1 0 18 0,-6-3 18 15,6 3 6-15,-6-1-1 16,7-2 2-16,0-1-3 0,-7 5-15 0,6-6-9 0,1 2-9 15,6-1 4-15,-7 4-17 0,1 0-17 0,5 1 2 16,-4 2-18-16,4-2-10 0,-5 1-20 0,-1 6-6 0,1-5-10 16,-1 5-13-16,7-1-3 0,-7 0-2 15,8 1 5-15,-8-1 4 0,8 0 4 0,-2 4 0 0,-5-3 0 16,6 3-3-16,0 0-10 0,0 0 0 0,0 3-1 16,7-3-3-16,-1 4 0 0,1 0 2 0,6 3 5 15,-7 0-2-15,7 1 0 0,0-1 2 0,7 0 0 0,-7 5 3 0,0-5 2 16,7 4-1-16,-7 0 2 15,-1-1 0-15,1-2 1 0,1 3 1 0,-1 0-1 0,0-4 0 0,-7 4 0 16,1-3 4-16,0-1 1 16,-1-3-5-16,1 3-1 0,-8-4-1 0,8 1 0 0,-6 0 1 0,-2-1-1 15,8-3 3-15,-7 0 0 0,-1 0 2 0,8 0-2 0,0 0-4 16,-1-3-4-16,1-1 1 0,0 4-6 16,-1-7 1-16,7 3 1 0,-6-3-4 0,6 0-7 0,-1-1-11 0,-5 2-1 15,6-2-5-15,-7 0-9 16,8 1-3-16,-1-4 7 0,-6 0 8 0,6 4 3 0,0-4 3 0,-7 4 6 15,7-4 3-15,-6 7-1 16,-1-4 4-16,7 1-2 0,-6 0 2 0,-1 3-3 0,-5-3 6 16,5 3 2-16,0 4-1 0,-6-4 1 15,1 4-3-15,-8-3 3 0,8 3-3 0,-2 0-1 0,-6 0 3 0,8 3 4 16,-8-3 2-16,7 4 1 16,-7-4-6-16,8 4 4 0,-2 3-2 0,2-3-1 0,-1-1-2 15,0 6 1-15,0-3 3 0,-7 2-1 0,8-1 6 0,-2 0-6 0,1-3 0 16,-6 3 2-16,6 1 4 15,0-2-7-15,0-2 1 0,-7 4 6 0,8-5-3 0,-8 5 2 0,1-5-2 16,5 1 5-16,2-4-3 16,-2 4-4-16,2-4-1 0,-1 0-5 0,0 0-8 0,6-4-6 0,7 4-5 15,-6-4-9-15,5-3-11 0,2 3-1 0,-1 1-3 0,6-5 2 16,1 1 4-16,-1-4 6 16,1 4 11-16,7-4 2 0,-2 4 9 0,8-1 5 0,0-3 2 0,-1 4 2 15,1-1-1-15,-1 1 2 16,1 3 1-16,-1-3-4 0,-5 3 1 0,5 1-1 0,-6-1 3 0,7 4 1 15,-7 0 0-15,-7 4 0 16,7-1 1-16,1 1 2 0,-1 0 0 0,-7 3 2 0,7 0 3 0,-6 1 2 16,-1-1 0-16,1 0 0 0,0 1-2 15,-8 0-3-15,2-1-2 0,-8 0-2 0,0 0 1 0,-5-3 5 16,-1 3-2-16,0-4 4 0,-6 1 7 0,5 0 2 0,-5-4-1 16,0 4 3-16,-1-4 0 0,-6 0-4 15,6 0-1-15,-6 0-3 0,7 0-2 0,0-4-8 0,-1 0-4 16,7 0-6-16,7 1-14 0,0-4-24 15,5-1-14-15,1-2-10 0,0 3-11 0,0-5 2 0,7 1 4 16,-1 4 21-16,-5-4 18 0,5 3 14 16,1 1 14-16,-1 0 9 0,-6 3 5 0,7 0-1 0,-1 1-2 15,1-1 5-15,-1 4 9 0,-5 0-2 0,5 0 4 0,-6 4 3 16,7-4 5-16,-1 3 2 0,-5-3-6 0,5 4-4 16,-6-4 4-16,7 4-1 0,-7-1-5 0,-1-3-5 0,-5 4-6 15,6-4 2-15,-6 4-7 16,-1-1-5-16,-5 1-1 0,5 0 1 0,-6-1 3 0,0 5 0 0,0-5 4 15,0 6 9-15,0-3 8 16,0 2 3-16,0-1 8 0,0 0 10 0,0 0 4 16,1 1 10-16,-2-4 9 0,1-1 4 0,0 0-2 15,0 1-8-15,1-4-7 0,-2 0-35 0,2 0-38 0,5 0-32 16,-6-4-32-16,6 1-28 0,7 0-14 0,-6-1 8 0,13-4 12 0,-7 1 21 16,7-3 25-16,-1 2 23 15,1-2 15-15,-1-2 7 0,7 1 9 0,0-4 3 0,1 4 0 0,5-3 5 16,-7 3 3-16,2 0 10 15,5-1 2-15,-6 2 9 32,7-1 9-32,-13 3 5 0,6 2 1 0,-7 2-6 0,-6-4-5 0,-6 4-8 0,6 4-10 0,-13 0-7 0,0 0-1 0,0 0-2 0,0 0 0 0,-7 4-3 15,1-4 4-15,0 3 6 0,-7 2 3 0,0-1-6 0,6-1 0 0,-6 0 2 16,0-3-3-16,0 4-6 16,0 0-3-16,0-1 5 0,0-3 0 0,6 4-8 0,-6-4-21 15,0 4-38-15,0-4-47 0,0 0-57 16,0 0-56-16,0 0-51 0,0 0-35 0,0 0-14 0,0 0 1 15,0 0 15-15,0 0 16 0,0 0 3 16,0 0-5-16,0 0 18 0,0 0 28 0,-12-4 33 0</inkml:trace>
  <inkml:trace contextRef="#ctx0" brushRef="#br0">15266 5766 257 0,'0'-3'297'0,"0"-1"34"16,0 0-39-16,0 4-47 0,-7-3-30 0,7 3-21 0,0-5-16 15,0 5-16-15,-7 0-23 16,7 0-15-16,-6 5-10 0,0-2-5 0,-8 1 1 15,1 3 12-15,-6 0 23 0,0 8 20 0,5-4 22 16,-5 7 26-16,-1 1 23 0,8-1 5 0,-8 4-8 0,7 0-18 16,0 3-29-16,0 1-38 0,-1 0-31 15,2-1-24-15,5 5-16 0,0-1-9 0,7 0-5 0,0 1-10 0,0-1-8 16,0-8-9-16,0 6-10 0,7-9-9 0,0 0-9 0,-7 1-6 16,12-8-4-16,-4-1-5 0,-2 2-15 15,0-5-25-15,1 0-45 0,-7-4-85 0,6 1-125 0,-6 0-125 16,7-4-121-16,-7 0-107 0,0 0-87 15,0 0 18-15,13-4 87 0,-7 0 109 0,0-3 125 0</inkml:trace>
  <inkml:trace contextRef="#ctx0" brushRef="#br0">15546 5817 15 0,'0'-3'295'0,"-6"3"44"15,6-4 33-15,-8 4-23 0,8 0-64 0,-6 0-49 16,6 0-32-16,0 0-17 0,-6 0-6 0,6 4-5 16,0-4-1-16,0 3 5 0,-7 5 12 0,7-1 23 0,0 4 20 15,0 0 8-15,-6 3-3 0,6 0-13 0,0 6-19 0,0-2-31 0,0 0-31 16,0 4-27-16,0 1-16 0,-7-2-11 16,7 5-12-16,0-1-2 0,0 1-5 0,0 3-5 0,0-3-5 15,0-1-3-15,0 5-1 16,0-4-5-16,0-1-6 0,0 1-5 0,0-4-5 0,0 0-5 0,0 0-6 15,0 0-8-15,0-4-5 16,0 4-5-16,0-7-2 0,0 3-4 0,0-3-1 0,0 0-1 0,0-1-2 16,0-3-3-16,0 0 4 15,0-4 2-15,-7 1-5 0,7-1-6 0,0-3-11 0,0-4-15 0,0 3-20 16,0 1-22-16,0-4-26 0,0 0-35 0,0-4-51 0,0 1-81 16,7-5-87-16,-7 1-78 0,-7-4-69 15,7 0-44-15,0-3-12 0,0-2 26 0,0-2 37 0,0 0 26 16,0-4 59-16,0 4 64 0,0-4 62 15</inkml:trace>
  <inkml:trace contextRef="#ctx0" brushRef="#br0">15481 5868 99 0,'6'-14'321'0,"0"-1"52"0,1 4 45 0,-7 0-37 0,13 0-43 0,-6 0-14 15,-1 4-2-15,0 0 4 16,8 3-1-16,-8 0-22 0,7 1-45 0,0-1-51 0,0 4-54 0,-7 0-53 15,8 4-47-15,-2-1-25 16,-4 1-18-16,4 3-9 0,1 4-2 0,-6 0-6 0,0 4-21 0,-7 0-39 16,0-1-37-16,-7 1-38 0,0-1-28 15,1 5-22-15,-1-4 7 0,-5-5 27 0,4 5 36 0,-4 0 35 16,-2-4 32-16,-5 0 23 0,6-3 17 0,0-2 10 0,7 2 7 16,-8-5 3-16,8 1 4 0,0 0 4 15,6-1 5-15,-7 1 10 0,7-4 7 0,0 0 12 0,0 5 15 16,0-5 11-16,0 0 11 0,0 0 1 15,7 2 3-15,-1-2 1 0,0 4-1 0,2-4 1 0,4 4 0 16,-6 0 14-16,1 0 18 0,0-1 6 16,-1 4-2-16,1-3-9 0,-1-1-5 0,-6 5-12 0,6-4-20 15,-6 2-18-15,0 2-12 0,0-1-6 0,0-3-7 0,0 3-15 16,-6 1-7-16,0-1-7 0,-1-3-10 16,1 3-24-16,-1-3-64 0,0 0-90 0,1-1-98 0,6-3-90 15,-6 4-83-15,0-8-66 0,6 4-17 16,-8-3 10-16,8-1 3 0,0 4 44 0,0-8 63 0,0 8 72 15</inkml:trace>
  <inkml:trace contextRef="#ctx0" brushRef="#br0">15767 6052 315 0,'6'0'481'0,"-6"3"103"15,0 1 116-15,0 0-15 0,0 3-81 0,0 0-78 0,7 1-73 0,-7-1-82 16,0 4-97-16,0-4-90 15,7 4-47-15,-7 1-31 0,0-2-25 0,0 1-17 0,0 1-12 0,6-1-9 16,-6 0-16-16,7-4-10 0,-7 0-7 16,0 0-5-16,0 1-8 0,0-5-6 0,0 0-10 0,0 2-24 15,0-2-35-15,0-3-60 0,0 4-105 0,0-4-133 16,0-4-122-16,-7 1-113 0,7-5-108 0,0 1-45 16,0-4 50-16,7 0 105 0,-7 0 120 15,6-3 125-15</inkml:trace>
  <inkml:trace contextRef="#ctx0" brushRef="#br0">16191 5843 238 0,'-8'-4'337'0,"2"4"37"0,6-3 3 0,-6 3-76 16,6 0-55-16,-7 0-37 0,7 0-23 15,0 0-14-15,0 0-14 0,7 0-13 0,-7 3-13 0,0 1 1 16,0-1 16-16,6 5 22 0,-6 3 24 16,0-4 22-16,0 3 13 0,0 6-6 0,0-1-18 0,0-1-25 15,0 1-26-15,0 3-29 0,0 0-22 0,0 4-13 16,0 0-10-16,0 4-9 0,0-4-4 0,0 4-3 16,0 3-7-16,0-7-9 0,0 3-11 0,0 1-10 0,0-1-7 0,0-2-7 15,0-1-6-15,0 0-2 16,0-4-1-16,-6 4-3 0,6-7-3 0,0 3-1 0,0-3 1 0,0-1-3 15,-7-3-1-15,7 1 0 0,0-5-4 16,0 0-10-16,0 0-16 0,0 1-22 0,-6-5-38 0,6 0-57 16,0-3-78-16,0 0-90 15,0 0-83-15,0-3-72 0,0-4-52 0,0-4-31 0,0 0-8 0,6-4 10 16,-6 1 48-16,0-4 71 0,7-4 75 0</inkml:trace>
  <inkml:trace contextRef="#ctx0" brushRef="#br0">16183 5825 154 0,'-6'-11'383'0,"6"3"71"0,0 5 76 15,6-1 0-15,-6 0-51 0,0 1-35 0,0-1-40 0,8 4-47 16,-2-4-66-16,0 4-74 0,8 0-71 16,-2 0-63-16,-5 4-39 0,6 0-26 0,0-1-9 0,0 1-4 15,0 3-5-15,0 4 17 0,0 0 14 16,-6 0 10-16,-7 4 10 0,6-1 2 0,-6 0 8 0,-6 2-5 15,-1 2-8-15,7-3-5 0,-6 0-4 16,-8-1 1-16,8 1 0 0,-7-4-9 0,0 0-6 0,7 0-3 0,-8-4-7 16,8 0-3-16,-1 1-12 0,-5-4-11 15,5 0-23-15,0-1-49 0,1 1-82 0,0-4-98 16,-2 3-103-16,2-3-96 0,0-3-81 0,-1 3-50 0,1-7-27 0,6 7 27 16,0-4 69-16,0-4 86 15,0 2 93-15</inkml:trace>
  <inkml:trace contextRef="#ctx0" brushRef="#br0">16418 5975 294 0,'6'3'368'15,"2"2"37"-15,-2-2 0 0,0 0-84 0,1 1-77 16,-1 0-63-16,1-1-46 0,-7 1-31 0,0 0-32 16,7-1-28-16,-7 6-26 0,-7-7-21 0,7 6-18 0,-7-4-16 0,1 3-10 15,-1 0-6-15,1-3 1 16,-8 3 7-16,8-3 11 0,-6 3 10 0,-2-4 10 0,8 1 7 0,-7 4 4 15,6-5 2-15,0-3 4 16,1 4 3-16,0 0 8 0,6-4 16 0,-6 3 21 0,6-3 17 16,6 0 14-16,0 0 18 0,0 4 14 15,1-4 12-15,0 0 14 0,6 4 18 0,-7-4 25 0,8 0 21 0,-8 3 21 16,6 1 5-16,-4-4-8 0,-2 4-18 0,0-1-28 0,7 1-30 16,-13 0-35-16,7 0-31 15,-7-1-18-15,7 1-14 0,-7-1-10 0,0 1-5 0,0-1-3 0,-7 1 2 16,7 0-3-16,-7-1 0 15,7 4-3-15,-6-3-3 0,-1 1-4 0,1-2-5 0,0 1-1 0,-2 0-3 16,2-4-2-16,0 3-2 16,0 1-2-16,-2-1 0 0,2-3-1 0,6 0-3 0,-6 4-2 0,6-4-6 15,-7 0-2-15,1 3-10 0,-1-3-8 0,0 0-22 0,7 0-31 16,-6 0-57-16,6 0-78 0,-6 0-88 16,6 0-88-16,-6-3-75 0,-2 3-58 0,8-4-27 0,0-3-10 15,0 7 12-15,-6-3 55 0,6 3 74 16,0-8 80-16</inkml:trace>
  <inkml:trace contextRef="#ctx0" brushRef="#br0">16197 6048 102 0,'0'0'204'0,"-6"0"-3"0,6 0-31 0,0 0-36 0,-8 0-33 16,8 0-23-16,0 0-20 0,0 0-18 16,8-3-15-16,-8 3-12 0,0 0-11 0,0 0-8 0,0 0-3 15,0 0-2-15,6 0 1 0,-6-4 1 16,0 4 3-16,0 0 3 0,0 0 6 0,0 0 2 0,0 0 2 0,0 0 3 15,0 0 4-15,0 0 0 16,0 0 1-16,0 0-1 0,0 0-1 0,0 0-6 0,0 0-1 0,0 0-4 16,0 0 0-16,0 0 0 15,0 0 0-15,0 0 2 0,0 0 1 0,0 0 4 0,0 0 4 16,0 0 0-16,-6 0 7 0,6 0 8 0,0 4 8 0,0-4 7 0,0 0 5 16,0 0 10-16,0 0 1 15,0 0 2-15,0 0 2 0,0 0 2 0,0 0 6 16,0 0 5-16,0 0 5 0,0 0 5 0,6 0 6 15,-6 0 2-15,0 0 3 0,0 0 5 0,6 0 8 0,1 0 12 0,-7 0 14 16,7 0 19-16,-1 0 13 16,0 0 8-16,1 0-2 0,6 0-10 0,-6 0-14 0,-1 0-25 0,0 0-29 15,1 0-25-15,0 0-22 0,-7 0-19 0,6 0-18 16,0 0-13-16,-6 0 1 0,7 3-8 0,0-3 0 16,-7 0-4-16,0 0 2 0,6 4 4 0,-6-4-2 0,0 3-3 15,7-3-1-15,-7 4 2 16,0-4-3-16,0 4-1 0,0 0-4 0,0-4 1 0,0 3-4 0,0 0-8 15,0-3-9-15,0 4-4 16,0 0-3-16,-7-4-4 0,7 4 0 0,0-4 5 0,0 3 8 0,0-3 7 16,0 4 7-16,-6 0 4 15,6-4 6-15,-7 3 5 0,7 1 6 0,-7 0 1 0,1-1 3 0,6-3 4 16,-6 4-3-16,-1 0-2 0,7-1 1 0,-7 1-2 0,1 0-1 16,0 0-2-16,-1-1-5 0,7 1-8 15,-7-1-13-15,1-3-11 0,6 4-14 0,-7-4-13 16,1 0-13-16,0 3-12 0,-1-3-15 0,7 4-17 15,-7-4-22-15,1 0-23 0,6 0-23 0,0 0-26 0,-6 0-21 16,6-4-23-16,6 1-25 0,-6 3-49 16,0-4-5-16,6-3 22 0,1 4 35 0</inkml:trace>
  <inkml:trace contextRef="#ctx0" brushRef="#br0">16406 6004 3 0,'0'0'215'15,"0"0"33"-15,0 0-2 0,0 0-23 16,0 0-19-16,6-4-12 0,-6 4-3 0,0 0 2 15,6 0 1-15,-6 4 3 0,6-4 3 0,2 0 5 0,-2 0 5 16,-6 4-1-16,13-4-7 0,-7 3-15 16,1-3-19-16,0 4-26 0,-1 1-21 0,0-3-19 0,1 2-17 15,0 0-9-15,-1 4-3 0,0-1 2 0,-6 0-6 0,0 0-5 0,-6 4-2 16,6 0-4-16,-13 4-11 16,6-4-17-16,-5 3-5 0,-2-2-9 0,1-2-6 0,1 1-5 0,-2 3 0 15,2-5-1-15,-2 2 1 16,1-4-1-16,0 0-2 0,0 0-1 0,7 1 2 0,-8-5 1 0,14 0-3 15,-6 2 0-15,6-5 5 16,-6 3 1-16,6-3 0 0,0 0-3 0,0 0 8 0,0 0 6 0,0 0 6 16,0 0 12-16,6 0 13 15,0 0 10-15,2-3-1 0,-2 3-4 0,6 0-4 0,2-5-12 0,5 5-10 16,-5 0-5-16,4 0 2 0,2-3 4 0,0 3-3 0,6 0 4 16,-7 0 4-16,8 0 3 0,-7 0-8 15,5 0 7-15,1 3 0 0,-6-3-7 0,6 0-9 0,-7 0-8 16,1 0 1-16,0 0-11 0,-8 5-5 15,1-5-5-15,1 0-8 0,-8 0-13 0,0 0-28 0,-6 0-50 16,7 0-86-16,-7 0-100 0,0-5-97 16,0 5-99-16,-7 0-86 0,7-3-77 0,0 3-2 0,-6-7 59 15,0 3 83-15,6-3 101 0</inkml:trace>
  <inkml:trace contextRef="#ctx0" brushRef="#br0">16919 5920 154 0,'-6'-7'329'0,"-7"-1"40"15,0 5 34-15,0-1-69 0,7 0-62 0,0 1-24 16,6 0-4-16,-8-3 8 0,8 6 4 0,0-3-8 15,-6 3-18-15,6 0-33 0,0 0-36 0,0 3-32 0,0-3-21 16,0 6-9-16,0 0 8 0,0 2 9 16,0 3 10-16,0 3 0 0,0 1-8 0,6-1-12 0,-6 5-19 15,0 3-12-15,8-4-10 0,-2 8-1 0,-6-4 2 0,6 3-1 0,-6 1-5 16,7 0-7-16,-7 0-7 0,0-1-11 16,0 1-8-16,0-1-8 0,0-2-4 0,0-2-1 0,0 1-5 15,0 0-3-15,0-3-3 16,-7-1-2-16,7 0 2 0,0 0-3 0,0-3-3 0,0-4 0 15,0 0-4-15,0-1-1 0,0-1-12 0,0-6-20 16,0 1-25-16,0 0-45 0,0-1-75 0,0-3-90 0,0 0-82 16,0 0-71-16,-6-7-58 0,6 3-34 15,0-8 3-15,0 2 15 0,0-5 10 0,0 1 38 16,0-5 58-16,0 1 66 0</inkml:trace>
  <inkml:trace contextRef="#ctx0" brushRef="#br0">16816 5888 118 0,'6'-20'346'0,"0"2"64"0,-6 4 69 16,7-1 2-16,0 8 1 0,-1-4 16 16,0 3-13-16,8 1-26 0,-8 3-52 0,7 1-80 0,0-1-102 0,0 0-95 15,1 4-58-15,-2 0-39 0,1 0-22 0,1 4-10 0,-8 0-14 16,6-1-30-16,-4 5-48 16,-2-1-58-16,0 4-55 0,-6 0-53 0,0 4-37 0,0-5-3 0,-12 5 25 15,4 0 49-15,2-3 50 16,-6 2 53-16,-2-3 46 0,8-4 31 0,-7 4 22 0,7-4 12 0,-2 4 10 15,2-4 5-15,6-3 18 16,-6 3 21-16,12-3 25 0,-6 3 32 0,6-2 30 0,8 1 31 0,-8-2 24 16,7 3 25-16,7-3 15 15,-8 3-1-15,2-3-13 0,-1 3-20 0,0-3-27 0,0 4-35 0,-7-4-34 16,1-1-23-16,6 4-15 0,-13-3-12 0,6-1-9 0,-6 5-10 16,0-4-6-16,-6-1-9 0,6 0-5 15,-13 5-12-15,6-4-13 0,1-1-30 0,-7 5-58 16,7-5-85-16,-8-3-103 0,2 4-90 0,-2 0-89 15,8-4-62-15,-7-4-31 0,6 0-10 0,7 4 21 0,0-7 58 16,0 3 77-16,7-3 79 0</inkml:trace>
  <inkml:trace contextRef="#ctx0" brushRef="#br0">17213 6034 204 0,'13'0'386'0,"-13"0"68"0,7 4 70 15,-1-4-42-15,-6 3-49 0,0 1-46 0,-6-1-45 16,6 1-50-16,0-1-60 0,-7 1-61 0,7 4-59 0,-7-5-45 15,7 0-26-15,-6 5-16 0,0-4-14 0,-2-1-9 16,8 1 2-16,-6 3-1 0,0-3-2 0,-1 0-5 16,7-1 7-16,-6 1-1 0,6 0-1 15,0-4-4-15,0 3 5 0,6 1 3 0,-6 0-5 16,13 0 3-16,-7-1 0 0,2-3 3 0,4 4-4 0,-5-1 1 16,6-3 2-16,-7 4 6 0,7-4 7 0,-6 3 10 15,0-3 6-15,-1 4 5 0,0-4 0 0,-6 0-3 0,7 4-12 0,-7-4-5 16,0 0 6-16,-7 3 8 15,7 2 6-15,-12-3 7 0,5 2 9 0,-6 4 1 0,6-4-11 0,-12 3-9 16,6-3-8-16,-1-1-9 16,-5 1-8-16,6-1-28 0,0 1-44 0,1 0-82 0,-2-4-92 0,8 4-93 15,-7-4-97-15,6 0-77 0,1-4-56 0,6 4-45 0,0-4 29 16,-7-3 60-16,7 0 80 0,0 0 87 16</inkml:trace>
  <inkml:trace contextRef="#ctx0" brushRef="#br0">17637 5825 197 0,'0'-4'287'0,"0"0"29"0,0 4-12 15,0-3-70-15,0 3-46 0,0 0-24 0,-8-4-13 16,8 4-10-16,0 0-10 0,0 0-10 0,0 4-6 15,0-4-8-15,0 0-3 0,0 3 3 0,-6-3 5 0,6 4 12 16,-6 0 14-16,6-1 13 0,0 1 10 16,-7 3 4-16,7 0-5 0,0-3-12 0,-6 3-13 15,6 1-12-15,0 3-14 0,0-5-7 0,0 3-3 0,6 2-5 0,-6 3-10 16,0-3-8-16,7 4-7 0,-7 3-10 16,6 0-5-16,0 1-8 0,2 4 2 0,-2-2-2 0,0 1 2 15,0 7-4-15,-6-3-1 0,8 3 2 16,-2 1-6-16,0-2-3 0,-6 2-6 0,7-4-8 0,-7 3-2 15,0-1-5-15,0-1-1 0,6-1 0 16,-6-1-4-16,0-3-1 0,0 0-3 0,0-3-2 0,0-1-11 0,0-4-12 16,0 1-9-16,0-4-23 15,0 0-48-15,0-7-65 0,0-1-79 0,0 1-79 0,0-4-74 16,0 0-60-16,-6-4-34 0,6-7-13 0,0 0 9 0,0 0 3 0,-7-7 20 16,7 0 49-16,-6-1 64 15,0-3 68-15</inkml:trace>
  <inkml:trace contextRef="#ctx0" brushRef="#br0">17637 5902 284 0,'6'-23'366'0,"0"5"61"0,0 3 33 0,2 5-22 0,-2 2-4 15,0-3 4-15,7 8-9 0,-6-1-28 0,6 0-53 0,-1 4-77 0,-4 0-84 16,4 0-76-16,1 0-50 16,1 8-29-16,-2-5-24 0,-5 5-15 0,6-1-16 0,-7 0-17 15,1 0-28-15,-7 4-28 0,-7-3-11 16,7 3-5-16,-6-5 0 0,0 6 17 0,-1-4 23 0,-6 3 24 15,7-4 16-15,-1 4 15 0,-6-4 11 16,6 4 5-16,1-4 4 0,0 4 3 0,6-3 4 0,0 0 2 16,0 2 4-16,0-3 16 0,6 1 21 15,0-1 24-15,1-2 17 0,-1 1 13 0,8 2 11 0,-2-4 0 16,-5 3-11-16,0-4-19 0,5 1-9 0,-5-1-16 0,-7-3-17 0,7 4-12 16,-7 0-7-16,6-4-8 15,-12 4-5-15,6-1-1 0,-7 0-1 0,0 1-6 16,1 0-13-16,-7 0-21 0,6-1-50 0,-5 1-82 15,-2-4-96-15,8 4-94 0,-1-4-85 0,1 3-70 0,6-6-36 0,-6-1-2 16,6 4-1-16,6-4 45 16,0-3 66-16,1-1 77 0</inkml:trace>
  <inkml:trace contextRef="#ctx0" brushRef="#br0">17962 6030 137 0,'6'4'319'0,"1"0"53"0,0-1 33 0,-7 1-39 0,-7-1-32 15,0 4-21-15,-6 1-16 16,1 2-14-16,4-2-15 0,-4 3-25 0,-1 0-26 0,0-4-9 0,6 8-7 15,7-4-14-15,-6-4-16 16,6 4-7-16,6 1-19 0,1-6-25 0,-1 2-26 0,8-4-15 16,-2 0-11-16,2-1-3 0,5 1-5 15,1-4-9-15,6 0-5 0,-7 0-6 0,1-4-15 16,-1 4-25-16,0-3-25 0,1-1-29 0,-7 0-70 0,7-4-114 0,-8 4-117 16,2-3-103-16,-8 0-86 0,7 0-60 0,-6 0-18 15,-7 0 36-15,6-1 60 0,-6 1 80 16,0-4 86-16,-6 3 78 0</inkml:trace>
  <inkml:trace contextRef="#ctx0" brushRef="#br0">18099 6052 140 0,'-7'0'291'16,"0"0"54"-16,1 3 13 0,0-3-8 0,-8 4 17 0,8 0 42 0,0 3 42 15,-1 0 18-15,1 1-4 0,-1 3-38 0,7 0-53 0,0 0-76 16,0 0-79-16,0 3-58 0,0 1-47 16,0-1-23-16,0 2-29 0,0-6-21 0,7 5-20 0,-7-5-14 15,0 2-12-15,0-1-20 0,0 0-50 16,0-3-88-16,0-2-127 0,0-2-126 0,6 0-122 0,-6-4-98 15,7 0-73-15,-7 0-5 0,6-8 77 16,0 2 100-16,1-2 114 0</inkml:trace>
  <inkml:trace contextRef="#ctx0" brushRef="#br0">18300 5861 280 0,'14'-7'446'0,"-2"3"98"0,1 4 117 16,1 4-4-16,-2-1-64 0,8 8-60 0,-7 0-64 15,7 4-83-15,0 0-106 0,-8 3-104 0,8 1-64 0,-7-1-47 0,-7 1-24 16,1 2-14-16,0 1-12 16,-7 0-7-16,-7 0 2 0,0 0-3 0,1 0-2 15,-7 0 2-15,7-4-2 0,-14 0 0 0,6-2-10 0,-5-2-12 0,0 1-22 0,6-4-43 16,-7 0-82-16,0-4-115 0,7 0-114 16,1-3-103-16,-2 0-83 0,2-4-57 0,12 0-21 0,-14-4 51 15,8-3 81-15,-7 3 98 16,13-7 95-16</inkml:trace>
  <inkml:trace contextRef="#ctx0" brushRef="#br0">18515 6045 216 0,'46'-7'412'0,"-7"-1"82"15,6 0 98-15,-5 6 29 0,-1-3-28 0,0 1-42 16,-1 1-49-16,-4-1-64 0,5 0-88 0,-13 4-127 16,0-3-107-16,-7-1-100 0,1 4-125 0,-7 0-153 0,0-4-149 15,-6 4-140-15,-7 0-118 0,0 0-87 0,0 0 24 0,-14 0 100 16,-5 0 121-16,-7 0 130 0</inkml:trace>
  <inkml:trace contextRef="#ctx0" brushRef="#br0">18645 6085 90 0,'14'7'391'0,"-2"-3"94"0,2-1 129 0,-1 5 88 16,7-5-38-16,-2 1-54 0,2 0-55 16,0 3-70-16,-1-7-114 0,7 4-136 0,1-4-98 0,-8 0-81 15,0 0-82-15,1 0-114 0,0 0-152 16,-1-4-146-16,7 4-134 0,-6-7-106 0,-1 3-90 0,1 0 17 15,6 1 100-15,-7-5 123 0,7 5 130 16</inkml:trace>
  <inkml:trace contextRef="#ctx0" brushRef="#br0">19857 5744 38 0,'0'-3'339'0,"-6"3"68"0,6-5 71 0,-7 5 36 15,0 5-17-15,-5-2-5 0,-2 5-13 0,8-1-31 16,-14 4-44-16,7 0-66 0,1 3-81 0,-2 5-81 0,2-1-59 16,5 4-30-16,0 0-22 0,1 4-16 15,6-1-14-15,0-3-8 0,0 4-2 0,6-1-5 0,1 1-6 16,-7-4-7-16,7-3-2 0,5 2-7 0,-6-2-15 0,2-5-26 0,-8 1-47 16,6-4-70-16,0 0-97 15,1-1-104-15,-1-6-94 0,-6 1-82 0,7-2-46 0,0-3-18 0,-7 0 6 16,0 0 56-16,12-3 80 15,2-2 93-15</inkml:trace>
  <inkml:trace contextRef="#ctx0" brushRef="#br0">20202 5843 196 0,'7'-7'402'0,"-1"-1"78"0,7 5 85 15,-13 3-8-15,7 0-33 0,-1 0-42 16,0 3-54-16,2 5-57 0,4-1-75 0,-5 4-86 0,0 3-85 15,-7-3-56-15,0 4-32 0,0 4-20 16,-7-5-9-16,0 5-2 0,-5-1-5 0,-2-4-1 0,-5 5 0 0,-1-1 1 16,0-3 1-16,1 0 2 15,0-1 3-15,-1 0-1 0,1-2 0 0,-1-5-1 0,1 4-2 0,5-7-7 16,2-1-4-16,4 1-7 0,-4 0-9 0,-1-8-11 0,6 0-13 16,1 1-13-16,-1-5-10 15,1-3 2-15,6 4 5 0,-6-4 16 0,6 0 37 0,0 0 37 16,0 1 34-16,6 2 29 0,-6 0 25 15,0 1 16-15,6 3-2 0,1 1-12 0,-1 3-13 0,1-4-13 0,6 4-12 16,-1 4-12-16,8-1-6 16,-6 1 4-16,5 3 0 0,7-3-2 0,-6 4-5 0,-1-4-8 0,7 3-8 15,-6 0-13-15,-1-4-8 0,1 5-7 0,0-4-9 0,-8-1-6 16,8 0-13-16,-7 1-20 0,0 0-26 16,-6 0-34-16,-1-1-57 0,7-3-98 0,-13 4-118 0,7-4-107 0,-1 0-95 15,-6 0-69-15,7 0-43 16,-7 0 5-16,0 0 76 0,0 0 100 0,0-4 104 15</inkml:trace>
  <inkml:trace contextRef="#ctx0" brushRef="#br0">20567 5978 230 0,'0'0'383'0,"0"-3"70"16,0 3 78-16,-6 3 7 0,6-3 6 0,-7 5-9 15,7 1-20-15,0-2-36 0,0 3-61 0,0 1-97 0,0-1-92 0,7 4-63 16,-7-3-41-16,6 3-26 0,-6-4-15 15,6 4-12-15,1-4-14 0,-7 0-13 0,6 4-9 0,1-7-9 16,-7 3-12-16,7 1-9 16,-7-5-8-16,0 1-11 0,0-4-21 0,6 4-27 0,-6-4-36 0,0 3-62 15,0-3-103-15,0 0-122 0,0 0-106 0,0-3-95 0,0-1-82 16,0 0-64-16,-6-3 28 0,6 0 88 16,0-1 104-16,0-3 112 0</inkml:trace>
  <inkml:trace contextRef="#ctx0" brushRef="#br0">20983 5763 52 0,'0'-4'277'0,"0"0"45"0,0 4 28 0,8 0-33 0,-8-3-37 15,0 3-16-15,0 0 2 0,0 3 16 0,0-3 17 0,0 4 22 0,6 0 9 16,-6-1-8-16,6 1-29 16,1 3-46-16,-1 0-47 0,1 1-58 0,0 3-50 15,-1-4-33-15,0 4-24 0,0 0-13 0,-6 3-11 16,0-3-7-16,0 4-2 0,0 1 4 0,-6-2-5 0,0 0 0 15,0 1 2-15,-1 0-1 0,-6-1 5 16,6 1 3-16,-5-4 11 0,-2 3 0 0,2 1 2 0,-2-4 3 16,8 1-8-16,-7-5-3 0,-1 0-10 0,2 0-4 15,6-3-7-15,-8 0-9 0,1-4-9 0,7 3-15 16,-8-3-9-16,8 0-9 0,-6 0-12 0,4-3-16 16,-4-1-13-16,5 0 2 0,0-3-4 0,1 0 5 15,-1 0 13-15,7-5 21 0,-6 6 22 0,6-6 19 0,6 4 27 0,1 1 30 16,-7 0 31-16,6-1 27 15,8 5 17-15,-8-1 19 0,8 0 0 0,-2 1-8 0,1 3-15 0,0 0-16 16,0 3-6-16,7-3-15 16,-1 4-9-16,1 0-10 0,0-1-6 0,-2 5-4 0,2-5-5 0,0 5-2 15,-1-5-3-15,-5 5-3 0,5-5-6 0,-6 6-4 16,0-7-3-16,0 2-9 0,0 0-4 0,-7 0-3 16,1 0 0-16,0-4-15 0,-1 0-21 0,-6 3-29 15,7-3-52-15,-7 0-86 0,6-3-101 0,-6 3-88 16,0 0-80-16,0-4-70 0,6 0-31 0,-6-4 2 0,7 1 1 15,-7 0 51-15,0-1 72 0,7 1 82 16,-7-3 79-16</inkml:trace>
  <inkml:trace contextRef="#ctx0" brushRef="#br0">21413 5810 53 0,'14'-4'304'16,"-1"-3"51"-16,6 3 51 0,-12 1-16 15,5-1-9-15,8 0 14 0,-7 1 34 0,7 3 18 16,0 0-2-16,-8-4-34 0,8 4-66 15,-1 0-84-15,-5 0-90 0,-2 4-67 0,2-4-46 0,-8 3-30 16,0 1-12-16,1 0-10 0,-7 3-3 16,0 0 9-16,-7 4-7 0,1-3 0 0,0 3 0 0,-8-1-3 0,2 1 1 15,-2-3-8-15,1 3 11 0,1-5 3 0,-2 6 2 0,2-4 8 0,-2-1 2 16,8 0 3-16,-1 0 5 16,-6-3-3-16,13 4 4 0,-6-5 3 0,-1 1 2 0,7 0-1 15,-6-1-4-15,6 1 4 0,0-4 0 16,0 3-3-16,0-3 1 0,0 4-1 0,0-4-2 0,6 0-1 15,-6 0-2-15,0 0-5 0,7 0-3 16,-7 0-5-16,6 0-3 0,-6 0-1 0,7-4-4 0,-1 4-1 16,1-3-1-16,-7 3 0 0,6 0-5 15,1-4-3-15,-7 4 2 0,7-3 0 0,-7 3-1 0,0 0-2 16,0-4 4-16,6 4-1 0,-6 0-1 0,0 0-3 0,0 0-1 16,0 0 1-16,0 0-1 0,0 0-1 15,0 0 0-15,0 0-1 0,-6 0 0 0,6 0 0 0,0 0-3 0,0 0 0 16,0 0 2-16,0 0 4 15,0 0 3-15,0 0 2 0,-7 0 1 0,7 0-1 0,-7 0-1 0,7 0-3 16,0 0-3-16,-6 0 0 0,6 0 0 16,-7 4 1-16,1-4 1 0,6 0-2 0,-7 3 0 0,7-3 0 15,-6 0 2-15,6 4-2 0,-7-4-4 0,7 0 1 16,0 0-5-16,0 0-9 0,0 0-8 0,0 0-5 16,0 0-7-16,0 0-12 0,0 0-3 0,0 0-5 0,0 3-1 15,0-3-3-15,0 0-5 0,0 0 0 16,0 0-6-16,-6 0-11 0,6 0-18 0,0 0-24 0,0 0-27 15,0 0-35-15,0 0-28 0,6 0-22 16,-6 0-18-16,0 0-14 0,0 0-8 0,0 0-12 0,0-3-10 16,0 3-14-16,0 0-21 0,0 0-24 15,0 0 14-15,0 0 37 0,0 0 46 0</inkml:trace>
  <inkml:trace contextRef="#ctx0" brushRef="#br0">21198 5942 72 0,'-6'-4'211'0,"6"4"10"16,-6 0-8-16,6 0-10 0,0 0-9 0,0 0-3 0,0 0 2 15,0 0 8-15,0 0 7 0,0 0 14 16,0 0 19-16,0 0 17 0,0 0 15 0,0 0 11 0,0 0 2 15,6 4-12-15,0-4-22 0,2 4-32 16,-2-1-41-16,0 1-43 0,1-1-36 0,-1 1-33 0,1 3-29 16,-7-3-18-16,6 0-9 0,-6 4-5 15,0-5-6-15,0 4-5 0,-6 0 4 0,-1-3 0 0,1 3-5 16,-1 2 4-16,-5-3-2 0,4-2 6 0,-4 4-7 0,5-1-2 16,-6-4 2-16,7 1-3 0,-1-1 5 15,1 1 1-15,-1 0 3 0,7-4 8 0,-7 4-1 0,7-4 5 16,-6 0-2-16,6 0 3 0,0 0 11 15,0 0 6-15,0 0 13 0,6 3 6 0,1-3 1 16,0 0 1-16,-1 0-6 0,7 0-6 0,0 0-5 16,0 0-1-16,1 0 0 0,-2 3-6 0,1-3-3 0,7 0-5 15,-8 0-8-15,2 0-6 0,-1 0-4 0,-6 0-3 0,6 0-4 0,-1 0-3 16,-5 0-8-16,0 0-18 16,-1 0-25-16,0 0-42 0,1 0-75 0,0 0-82 0,-7 0-93 15,6 0-81-15,-6 0-69 0,7 0-43 16,-7 0-12-16,0 0-19 0,0 0 46 0,0 0 69 0,0 0 77 0,6-6 81 15</inkml:trace>
  <inkml:trace contextRef="#ctx0" brushRef="#br0">21726 5671 110 0,'7'-4'266'15,"-7"0"37"-15,6 1-3 0,-6 3-33 16,0 0-26-16,7-4-13 0,-7 4-6 0,0 0 1 0,0 0 4 15,6 0 3-15,-6 0 2 0,0 0-4 16,0 0-5-16,0 4-2 0,0-1-5 0,0-3-11 0,0 8-16 16,0-5-17-16,0 5-23 0,0-1-29 15,-6 1-30-15,6 2-27 0,-7 1-19 0,1 0-18 0,-1 4-7 16,0 0-1-16,1 3 1 0,0 0 0 0,-8 1 5 0,2-1 6 0,5 4 2 16,-6-4-4-16,0 1-8 15,7-5-3-15,-8 1-6 0,2 0-4 0,-2-1-4 0,8-3-3 0,-7 0 5 16,0-4 2-16,0 1-5 15,7-1-4-15,-1-3-11 0,-6-1-4 0,6-3-9 16,1 4-8-16,-1-4-9 0,-6-4-14 0,7 4-7 16,-8-3-11-16,8-1-11 0,0-3-9 0,-1-1 3 0,-6 1 9 0,7 0 13 15,-1-4 13-15,7 0 19 0,-6 0 13 0,6 0 12 0,-6 0 13 16,6 0 18-16,0 1 12 0,0 1 18 16,6-2 20-16,-6 4 19 0,6 0 9 0,1-1 4 0,-1 1 6 15,1 4-2-15,-1-1-13 0,1 0-7 16,-1 1-8-16,8 3-15 0,-8 0-12 0,7 0-11 0,0 0-8 15,0 0-4-15,7 3-3 0,-8 1 4 16,8 0 7-16,-1 3 5 0,7 0 6 0,-6 0 4 0,0 1 0 16,-1-1 0-16,7 0-3 0,-6 2-6 15,-1-3-7-15,-5 2-4 0,5-1-3 0,-6-3-8 0,0 3-8 16,-7-4-9-16,8 1-2 0,-8 0-8 0,0 0-14 0,1-4-17 16,-7 3-27-16,7-3-34 0,-7 0-66 0,0 0-111 15,0 0-112-15,0 0-103 0,0 0-89 0,-7 0-62 16,0-3-28-16,1-1 22 0,0 0 77 15,6 4 95-15,-7-4 102 0</inkml:trace>
  <inkml:trace contextRef="#ctx0" brushRef="#br0">21857 5882 70 0,'6'-3'328'0,"0"3"59"0,1 0 60 0,0 0-15 16,-1-3-24-16,-6 3-3 0,7 0 8 16,-1 0-6-16,-6 0-23 0,0 3-47 0,6-3-62 0,-6 0-78 0,8 3-75 15,-8-3-57-15,0 6-33 16,0-3-18-16,0 0-14 0,-8 1-17 0,2 0-13 0,0-1-16 0,-1 5-20 15,-6-5-18-15,6 4-13 16,-5-3 6-16,5 4 4 0,0-5 14 0,1 1 18 0,0 3 20 0,6-3 17 16,-7-1 8-16,7 1 10 15,7 0 6-15,-1-1 9 0,-6 1 13 0,13 0 16 0,0 4 14 0,0-5 19 16,0 0 14-16,0 1 4 0,1 0-3 0,-2-1-6 0,-6 1-8 16,1 0-14-16,0-1-12 0,-1 1-5 15,-6 1 2-15,0 1 1 0,-6-2 2 0,-1 0 2 0,0 3-1 16,1-3-2-16,-6 3-7 0,4-4-7 15,-4 5-11-15,-1-4-18 0,-1-1-23 0,2-3-43 0,-2 3-91 0,2-3-131 16,5 0-133-16,0-3-128 16,1 0-112-16,-1-1-92 0,7-4 18 0,0-2 92 0,7-1 113 15,-1-1 128-15</inkml:trace>
  <inkml:trace contextRef="#ctx0" brushRef="#br0">22449 5678 21 0,'13'-4'381'0,"0"8"91"0,-6-4 94 0,-1 4 80 0,0-1-30 16,2 5-62-16,-2-4-62 0,0 6-65 15,1-2-80-15,-1-1-98 0,1 3-89 0,-1 2-53 0,-6-1-39 16,0 0-23-16,0 4-16 0,-6-1-8 0,-1 5-7 0,1-5-6 16,-7 1-4-16,-1 3 1 0,-5-3 0 15,0 3 2-15,6-3 1 0,-13-1-3 0,6-2 4 0,1 2-3 16,-7-3 0-16,6-4-3 0,0 4-5 15,-5-3-1-15,5-5-4 0,0 5-8 0,1-5-8 0,5-3-5 16,-5 4-2-16,0-4-8 0,6-4-8 16,-7 4 0-16,7-3-1 0,0-5 1 0,0 5 2 15,7-5 10-15,-1 1 15 0,7-4 14 0,0 4 17 0,0-4 13 0,7 0 18 0,-1 0 10 16,7 0 13-16,-7 0 12 16,8 4 10-16,5-2 5 0,-6 3 1 0,6 2-1 0,1 4-4 0,6-4-13 15,1 8-10-15,-9-4-13 16,9 4-11-16,-1-1-11 0,-6-3-10 0,6 3-7 0,-7 3-6 0,-6-3-7 15,0 0-14-15,7 1-20 0,-14 0-32 16,7-4-42-16,0 0-78 0,-6 0-123 0,5 0-115 0,-4 0-95 16,4 0-73-16,-5-4-44 15,6 0 8-15,0 1 66 0,7 0 75 0,-8-3 68 0,8 3 78 0,-1-4 90 16,-5 3 91-16,6 1 98 0,-8-1 97 0,8 0 89 0,-7 1 64 0,-1 3 38 16,2 0 22-16,-2-4 14 15,-5 8 11-15,0-4 19 0,-1 0 37 0,-6 3 46 0,0 1 44 16,0 0 10-16,0 3-17 0,-6 0-40 15,-1 2-62 17,-6-3-77-32,1 2-81 0,-2-1-57 0,1 0-33 0,-7 4-22 0,2-3-10 0,4-1-10 0,-6 0-7 0,1 0-1 0,6 1-6 0,0-1 1 0,7-3 4 15,-1 4 1-15,0-5 8 0,1 0 13 0,6 1 15 0,0-4 4 16,6 4 4-16,1-4 3 0,0 0-5 16,5 0-16-16,8 0 1 0,-1 0 1 0,1-4-5 0,0 4-1 15,-1-4-6-15,1 1-1 0,6 3-16 0,-7-3-20 16,1-2-23-16,0 2-24 0,-1-1-31 0,-6 0-41 15,0 1-63-15,0-1-77 0,0 0-76 16,-7 4-66-16,-6-3-48 0,0-1-33 0,0-3-7 16,0 3 24-16,-6 1 33 0,6-5 24 0,-13 4 9 15,6 1 41-15,1-1 52 0,-1 4 53 0</inkml:trace>
  <inkml:trace contextRef="#ctx0" brushRef="#br0">22723 5872 107 0,'0'0'306'0,"-6"0"56"0,6 4 23 16,0-4-11-16,0 3-4 0,-8 6 16 15,8-6 23-15,0 8 18 0,0-4 0 0,0 0-19 0,-6 4-43 16,6 0-67-16,0 0-74 0,0 0-67 16,0 0-50-16,0 1-37 0,-6-2-26 0,6 1-18 0,0 0-10 15,0-4-7-15,0 5-8 0,0-8-2 0,-7 3-16 16,7-4-27-16,0 1-49 0,7-1-81 0,-7 1-98 16,0-4-90-16,0 0-78 0,0 0-64 0,6-4-34 0,-6 1 1 15,6-1 8-15,2-3 24 0,-2 0 53 16,0-1 69-16,0-3 71 0</inkml:trace>
  <inkml:trace contextRef="#ctx0" brushRef="#br0">22977 5674 19 0,'6'-3'321'0,"0"3"63"0,8-4 67 16,-8 8 37-16,8-4 26 0,-2 3 31 15,8 5 6-15,5-5-13 0,2 9-28 0,5-2-58 0,1 1-111 16,6 0-105-16,-6 4-70 0,0 0-46 15,-1 3-36-15,1 0-24 0,-14 1-19 0,0-1-15 0,1 4-7 16,-13 0-8-16,-1-4-3 0,-12 4-5 16,-1 0-3-16,-6-4-1 0,-13 1-4 0,7 3 0 0,-14-4-2 15,1 1-13-15,-1-1-19 0,-7-3-25 0,1-1-47 0,-6 1-91 16,5-1-141-16,2-3-135 0,-1-3-125 16,0-1-106-16,7-3-84 0,-1-1 25 0,0-3 106 15,7 0 130-15,-6 0 132 0</inkml:trace>
  <inkml:trace contextRef="#ctx0" brushRef="#br0">23713 5620 207 0,'-7'0'282'15,"7"3"32"-15,-6 1-32 0,6 0-47 0,-7-1-28 0,7 1-11 16,0 3-1-16,-7 0 1 0,7 4 10 0,0-3 13 0,0 6 14 15,0 1 22-15,0 0 27 16,0 2 27-16,0 6 5 0,0 3-8 0,0-1-22 0,0 1-35 0,0 3-45 16,0 1-48-16,0 2-31 15,0-2-23-15,0 3-20 0,0 1-9 0,-6-2-7 0,6 1-12 0,-6-4-10 16,-1 4-4-16,0-3-1 0,7-2-6 0,-6 2 0 0,0-4-3 0,-1-4 3 16,7 3-4-16,-7-3 1 15,7 0 0-15,-6 0-3 0,6-4-1 0,-7 1-8 0,7-5-3 16,0 1-6-16,0-1-4 0,-6-2-4 15,6-1-1-15,0 0 0 0,0-4-2 0,-6 0-2 0,6 1 1 0,0-5-3 16,0 1-6-16,0 0-10 16,0-4-12-16,0 0-15 0,0 3-16 0,0-6-17 0,0 3-17 0,-7-4-19 15,7 0-38-15,0 1-77 0,0-8-95 16,0 3-94-16,-7-2-84 0,14-5-72 0,-7-1-35 16,0-1-2-16,7-1 25 0,-1-1 67 0,-6-3 84 0,6 0 87 0</inkml:trace>
  <inkml:trace contextRef="#ctx0" brushRef="#br0">23648 5645 276 0,'0'-11'318'0,"6"0"33"15,0 0-28-15,-6 4-54 0,7 0-34 0,0-1-5 0,-1 0 17 16,0 1 34-16,1 4 35 0,0-1 31 15,-1-3 16-15,1 3-5 0,5 4-27 0,2-4-47 16,-1 1-51-16,6 0-55 0,0 3-45 0,-5 0-33 16,6 0-25-16,5 0-17 0,-5 0-15 0,6 0-7 0,-6 0-15 15,5 3-6-15,1 0-3 0,-6 1-4 0,7 0-3 0,-9 3-4 0,2 0 3 16,0 0-3-16,-7 1 0 0,-1 0-1 16,2 3 0-16,-8 0 3 0,1 0 4 0,-1 0 3 15,-6-1 3-15,0 5 1 0,-6-4 2 16,-1 4-2-16,1-1 2 0,-8-3-2 0,2 3-3 0,-8 1 1 0,7 1-1 15,-7 2 3-15,2-7 0 16,-2 3 2-16,0 1 1 0,1-4-3 0,-7 0-1 0,6 0-2 0,1 0-1 16,-1-4-1-16,0 0-2 15,1 5 0-15,-1-9-3 0,0 5-1 0,1-5 1 0,0 1-3 0,6 0-1 16,-1-1 0-16,2 1 0 0,5-4-2 0,-6 3 1 0,13-3-1 16,-7 0-5-16,7 4-3 0,0-4-8 15,-6 0-10-15,6 0-18 0,0 0-22 0,6-4-36 0,-6 4-64 16,0 0-97-16,0 0-106 0,7-3-95 15,-7 3-90-15,0-4-74 0,7 1-62 0,-1-1 32 0,1-3 75 0,-7 3 93 16,0 4 101-16</inkml:trace>
  <inkml:trace contextRef="#ctx0" brushRef="#br0">17063 7001 27 0,'0'-4'369'0,"6"0"77"0,-6 4 72 16,0 0 36-16,0 0-47 0,-6 0-48 0,6 0-31 15,0 0-27-15,0 0-42 0,0 0-49 0,0 0-60 0,0 0-61 16,0 4-50-16,6 0-35 0,-6-1-22 16,0 4-8-16,0 0-4 0,7 1 2 0,-7 0-3 0,7 3-1 15,-7 3 4-15,6 1-1 0,-6 0 1 0,0 3-1 0,0 4 0 0,7 0 0 16,-7 4-2-16,0-1 1 16,0 1 0-16,-7-1-2 0,7 1-6 0,0-4-8 0,0 4-7 15,-6-4-8-15,6 3-6 0,0-3-3 16,0 0-3-16,0 0 0 0,-7 0 1 0,7-3-2 0,0 3 1 0,0-4-3 15,0-4-4-15,-7 5-3 16,7-4-2-16,0-5-1 0,0 5-1 0,-6-3-3 0,6-2-1 0,-6 1 0 16,6-3-6-16,-7-2-3 0,7 2-3 15,0-4-5-15,-7-1-7 0,7 1-12 0,0 0-14 0,0-4-18 16,0 0-18-16,0 3-21 0,0-3-20 0,0 0-17 0,-6-3-22 16,6 3-36-16,-6-4-72 0,-1 0-94 15,7-3-94-15,-6-1-83 0,6 2-65 0,0-5-33 0,0-5 8 16,6 2 22-16,-6-1 60 0,0-3 82 15,7 0 85-15,-1-4 78 0</inkml:trace>
  <inkml:trace contextRef="#ctx0" brushRef="#br0">17115 7103 9 0,'7'-14'317'0,"-7"3"65"15,6 0 62-15,-6 0 7 16,0 0-15-16,6 2 3 0,-6 3 23 0,8 2 9 0,4-4-13 0,-5 5-35 15,6-1-56-15,0-3-77 16,7 4-87-16,-1-1-66 0,0 0-40 0,1 0-23 0,-1 1-17 0,7 3-14 16,-6-3-15-16,-1 3-7 15,1 3-5-15,0 0-7 0,-7 1-8 0,-1 4-1 0,2-1 1 0,-8 3-3 16,1 2-4-16,-7 3-5 0,0-1 1 0,-13 5-4 0,7-5-5 0,-8 4 2 16,1 1-2-16,-7-1 1 15,8-3-6-15,-8 3 2 0,1-3 1 0,5-4 4 0,-5 3-2 16,0-3 0-16,5-3 5 0,-5-1-1 15,6 0 1-15,0-3-5 0,7 0 3 0,-8-1 4 16,14 1 7-16,-6-4 5 0,-1 0 7 0,7 4 5 16,0-4 6-16,0 0 3 0,7 0 1 0,-7 0 5 0,6-4 0 15,8 4 0-15,-2 0-3 0,8 0-4 0,-7 0-3 0,13 4-2 0,-6-4 1 16,6 3 0-16,-1 1 0 16,-5 3 3-16,6-3 2 0,1 3-1 0,-8 0-3 0,0 1-4 0,-6 0 1 15,7 2 0-15,-7-2 1 16,0 3 4-16,-7-1 0 0,7 5 2 0,-6-4 2 0,-7 0 2 0,0 4 4 15,0-4 3-15,-7 3 6 0,1-3 4 16,-1 4 7-16,1-3 3 0,-7 2 1 0,0-3 3 0,0-1 0 16,0 2-1-16,0-1-3 0,-7-4-6 15,8 5-2-15,-8-6-8 0,0-2-6 0,1 4-9 0,-1-5-9 16,-6 1-12-16,7-1-15 0,-1-3-26 0,0 0-24 0,1 0-26 16,-1-3-27-16,0-1-35 0,1 1-50 15,0-5-93-15,6 4-116 0,-1-7-107 0,2 4-96 0,12-4-74 16,-7 0-48-16,7 0 19 0,7 0 88 15,-1-3 108-15,8 3 109 0</inkml:trace>
  <inkml:trace contextRef="#ctx0" brushRef="#br0">17988 7217 246 0,'0'-4'365'0,"0"4"53"0,0 0 23 0,-6 0-41 0,6 0-35 16,0-4-8-16,6 4 18 15,0 0 16-15,0 0-4 0,8 0-23 0,-1 0-41 0,0-3-49 0,6 3-63 16,1 0-53-16,0 3-33 0,-1-3-22 0,1 0-16 0,0 0-10 16,-1 0-13-16,-6 4-12 0,6-4-16 15,-5 0-14-15,-8 0-18 0,0 0-21 0,8 0-24 0,-14 0-35 0,6 0-62 16,0 0-112-16,-6 0-124 15,0 0-106-15,0 0-96 0,-6 0-67 0,6 0-30 16,0 0 18-16,0 0 79 0,-13 4 93 0,-6-1 101 16</inkml:trace>
  <inkml:trace contextRef="#ctx0" brushRef="#br0">17994 7320 192 0,'0'7'366'0,"0"-4"74"0,-6 5 57 0,6-8 3 15,6 7 12-15,0-7 12 0,8 4-10 16,-1-1-32-16,7 1-48 0,-1-4-70 0,0 0-88 0,8 0-79 15,-8 0-58-15,8 0-36 16,-8 0-27-16,0 0-29 0,0-4-29 0,1 4-37 0,-6 0-42 0,-8-3-59 16,7 3-102-16,-7 0-123 0,1 0-118 15,0 0-106-15,-7 0-85 0,6-4-66 0,-6 4 13 0,0 0 82 16,0 0 104-16,0 0 112 0</inkml:trace>
  <inkml:trace contextRef="#ctx0" brushRef="#br0">18874 7433 96 0,'0'0'256'0,"6"0"40"0,-6 0-11 0,0-4-32 0,0 4-23 15,0-4-20-15,6 4-15 0,-6 0-11 16,0-3-7-16,0 3-3 0,0 0 3 0,0-4 4 16,0 4 16-16,7-4 20 0,-7 4 26 0,0-3 22 15,0 3 8-15,0-4-5 0,7 4-21 0,-7-3-30 16,0-1-42-16,6 0-46 0,1 1-32 0,-7-1-23 0,6 0-22 0,-6-3-12 0,7 3-11 16,-7 1-6-16,0-1-7 15,0-4-7-15,7 5-2 0,-7-1-4 0,0 1 2 0,0 3-3 0,0-4-2 16,6 0 4-16,-6 1 0 15,0-1-1-15,0 0-3 0,6 1-3 0,-6 0-1 0,0-6-5 0,6 2-7 16,2 0-1-16,-2-1-4 16,0-2 2-16,1-1-4 0,-1 0-4 0,1 0 2 0,0-4-1 0,5 4-3 15,-6-4 2-15,2 1 8 16,-2-4 7-16,7 3 8 0,-6-4 3 0,6 5 6 0,-7-5 3 0,7 5-2 16,-6-4 0-16,5-1-1 0,2 1 3 0,-1-1 3 0,-7 1-3 15,7 0 3-15,-6 3 0 0,-1-3 4 16,0 3-2-16,2 4 0 0,-2 0 2 0,0 4 3 0,-6 0-1 15,7 0 0-15,-7 2 2 0,0 1 1 16,0 4-3-16,0-2-4 0,6 2-2 0,-6 0-3 0,0 0-1 16,0 0-3-16,0 0-1 0,7 0-1 15,-7 2 2-15,0 2-1 0,6 1 2 0,1 2 1 0,-1 0 0 16,-6 0 1-16,6 0 3 0,2 5 0 0,-2-1-1 16,7 0 3-16,-6 0 1 0,5 4 0 0,-5-5 0 15,6 5 2-15,-6 3 0 0,-1-3-1 0,7 3-1 0,-6 1 0 0,-1-1-1 16,7 0-5-16,-7 4-1 0,8 0 0 15,-8 0-1-15,0 0 0 0,8 0-2 16,-8-4 1-16,1 1 1 0,-1-1-3 0,1 0 1 0,-1-3 0 16,7 3 1-16,-7-3 0 0,2-4 3 0,-8 4-1 15,6-4 0-15,-6-4-2 0,6 4-5 0,-6-4 1 0,0-3-2 0,0 3-4 16,0-3-2-16,0-4-5 0,0 3-7 16,0-3-13-16,0 0-14 0,0 0-14 0,-6 0-16 15,0 0-35-15,-2-3-49 0,-4-1-62 0,5 0-65 16,-12 1-63-16,6-4-47 0,-7-1-19 0,0 1 6 15,7 0 28-15,-6-1 44 0,0-3 45 0,-8 0 45 16,8 0 43-16,0 4 43 0,5-3 42 0,-5-2 37 0,-1 4 36 16,8-3 34-16,-2 4 32 0,1 0 30 15,7 3 32-15,-7-3 32 0,6 3 32 0,1 1 31 0,6-1 35 16,-7 4 43-16,0-4 50 0,7 4 65 0,0 0 46 0,0 0 18 16,7-3-9-16,-7 3-38 0,7 0-56 15,6 0-79-15,0 0-66 0,6 0-46 0,1 0-30 0,6 0-15 16,-7 0-11-16,7 0-6 0,0 0-8 15,1 0-9-15,-8 0-8 0,7 0-12 0,-6 0-14 16,-8 0-21-16,8 0-23 0,-7-4-23 0,0 4-25 16,-6 0-33-1,-1 0-45-15,0 0-90 0,2 0-108 0,-2 0-107 0,-6-4-102 0,6 4-81 0,-6 0-63 0,0 0-5 0,0 0 66 0,0 0 97 16,0 0 107-16,0 0 107 16</inkml:trace>
  <inkml:trace contextRef="#ctx0" brushRef="#br0">19655 7030 165 0,'0'-4'304'0,"0"0"50"0,0 0 11 0,0 4-20 15,0 0-13-15,0-3 7 0,0 3 12 0,0 0 10 16,6 0 6-16,-6 0-7 0,0 3-22 0,0-3-37 16,8 4-44-16,-8 0-46 0,6 4-42 0,0-6-37 0,-6 10-27 15,6-1-18-15,1 0-13 0,-7 4-12 16,7 3-7-16,-7 0-3 0,6 4-4 0,-6 0-4 0,7 4-3 15,-7 0 1-15,6-1-2 0,-6 1 0 16,0-1-1-16,0 2-4 0,0-2 1 0,0 1 0 0,0-1-3 16,0 1-7-16,0-4-7 0,-6 4-4 15,6-5-6-15,0-3-7 0,0 5-2 0,0-4-3 0,0-1 0 16,0-4 2-16,0 0-1 0,-7-3 1 0,7 1-2 0,0-1-5 16,0-4-5-16,0 0-8 0,0 1-5 15,0-1-11-15,-6-3-12 0,6-1-9 0,0-3-14 0,0 0-15 16,0 0-15-16,0 0-20 0,0 0-37 15,0-3-62-15,0-5-75 0,0 1-67 0,0-1-68 0,0-2-52 16,0-1-31-16,0-3 1 0,0-6 17 0,0 3 0 16,6-6 40-16,-6 1 59 0,0-3 68 15</inkml:trace>
  <inkml:trace contextRef="#ctx0" brushRef="#br0">19734 7022 137 0,'6'-14'333'0,"0"3"66"0,0 0 54 15,2 4-23-15,-2-1-5 0,7 5 22 16,0-1 24-16,0-3-5 0,-1 7-25 0,8-4-48 0,0 4-77 16,-1 0-85-16,1 0-83 0,0 0-58 15,-1 4-34-15,1-1-22 0,-8 5-11 0,8-1-8 0,-7 1-3 16,1-2 2-16,-8 6 2 0,0-2-3 0,0-3 7 0,-6 9 0 16,0-5 4-16,-6 0 1 0,0 0 2 15,-7 3 8-15,0-3-4 0,0 4-4 0,-1-4 0 0,2 0-3 0,-8 0-5 16,7 0-5-16,-7-4-4 15,2 0 1-15,-2 2-3 0,7-3-3 0,-7-2-2 16,6 0-1-16,2-1-2 0,-1 1-9 0,6 0-16 16,1-4-18-16,-1 3-24 0,1-3-40 0,0 0-70 0,6 0-101 15,-8 0-105-15,8 0-99 0,-6-3-83 0,6 3-60 0,0-4-28 0,0 4 19 16,0 0 73-16,0 0 91 16,0 0 96-16</inkml:trace>
  <inkml:trace contextRef="#ctx0" brushRef="#br0">16666 8590 89 0,'0'-3'329'0,"0"-1"51"16,0 0 46-16,0 1-32 0,0-1-53 15,0 4-38-15,6 0-22 0,-6-3-15 0,0 3-11 0,0 0-11 16,7 0 6-16,-7 3 0 0,7 1 2 15,-1 3-3-15,0 0-15 0,8 4-22 0,-8 1-39 16,0 2-34-16,1 1-34 0,-1 3-19 0,1 0-12 16,0 4-9-16,-1 0-5 0,0 4-1 0,1 0-3 0,0 3 0 15,-7 0 0-15,0 0 0 0,0 4 1 0,-7-3-3 16,7-1-2-16,-7 0-4 0,7 1-3 0,-6-4-5 16,0-1-4-16,-1 1-6 0,7-4-4 0,-7-4-7 0,7 0-6 15,0 0-6-15,0-2-2 0,0-2-3 16,0-3-7-16,0-4-9 0,0-3-16 0,0 3-17 15,0-3-23-15,0-4-23 0,0 0-22 0,0 0-24 16,0 0-40-16,0-4-64 0,0-3-88 0,0 0-82 0,0-4-78 16,0-4-61-16,0 0-25 0,0-3 13 15,7 0 45-15,-7-4 27 0,0 0 56 0,0-4 69 0,7 1 66 0</inkml:trace>
  <inkml:trace contextRef="#ctx0" brushRef="#br0">16731 8704 192 0,'6'-18'332'16,"1"3"51"-16,0 1 17 15,5 2-29-15,-5-2-15 0,12 3 12 0,-5 1 40 16,-1 1 23-16,6-2 3 0,0 4-20 0,1 0-46 16,6 3-67-16,1 1-85 0,-8 3-64 0,7 0-47 0,0 0-28 0,-6 0-18 15,5 3-11-15,1 4-5 0,-6 1-5 0,0 3-4 0,-7 1-2 16,-1-2-7-16,2 1-2 0,-8 3-1 16,-6 1-3-16,-6 0 0 0,0 3-1 0,-2-3 0 0,-11-1 0 15,6 1 0-15,-6 4 2 0,-1-5-1 16,-6-3 0-16,0 0-1 0,7 4-3 0,-7-8-10 0,-1 4-12 15,7-4-18-15,-5-3-20 0,5 3-27 16,8-7-45-16,-8 4-81 0,6-4-127 0,8 0-119 16,-7-4-110-16,7 1-90 0,-1-5-61 0,0 1-19 15,7 0 78-15,7-1 105 0,0 1 109 0,-1-1 109 0</inkml:trace>
  <inkml:trace contextRef="#ctx0" brushRef="#br0">17226 8715 125 0,'32'0'378'0,"-6"0"57"0,0 0 67 0,-6 0 35 0,7 0 9 16,-9 4-12-16,9-4-21 0,-1 3-20 16,0-3-47-16,0 4-94 0,0-4-120 0,-7 0-92 0,1 0-63 15,-1 0-44-15,-5 0-39 0,-2 0-46 0,2 0-72 0,-8 0-91 16,1 0-94-16,-1 0-86 0,0 0-69 16,-6 0-53-16,0 0-15 0,0 0 19 0,-6 0 27 0,6 0 14 15,0 0 43-15,-13 4 63 0,-7-1 66 16</inkml:trace>
  <inkml:trace contextRef="#ctx0" brushRef="#br0">17330 8799 247 0,'-6'4'342'0,"-8"3"58"0,8-3 9 15,0 0-8-15,6 3 8 0,0-3 38 0,0-1 29 0,6 1-1 16,7 3-21-16,0-7-57 0,0 4-59 0,7 0-80 16,-1-4-68-16,1 0-40 0,6 0-26 0,-6 0-11 15,5 0-24-15,-5 0-21 0,0 0-24 0,-8 0-21 0,8 0-30 0,-13 0-32 16,5-4-40-16,-4 4-56 15,-2 0-96-15,0 0-127 0,0 0-116 0,1 0-105 0,0 0-84 16,-7 0-59-16,0 0 5 0,0 0 84 0,0 0 106 16,0 0 115-16</inkml:trace>
  <inkml:trace contextRef="#ctx0" brushRef="#br0">18034 8979 347 0,'0'3'487'0,"-7"-3"67"0,0 0 56 0,1 0-65 15,6 0-89-15,-6-3-67 0,6-5-53 0,6 1-41 0,0 0-39 16,1-5-46-16,6-2-50 0,0 0-56 0,7-1-37 0,-8-4-25 16,8 1-17-16,6-4-8 0,-7 4-4 15,8-8-1-15,-8 1 1 0,0-1 0 0,1-3 5 0,6 3-2 16,-6-3 2-16,-7 0 2 15,7 4-1-15,-8-2 5 0,1 1 5 0,1 8 0 0,-8 0-1 0,8 0 5 16,-8 7 1-16,0 0 1 0,-6 4-1 16,7-1 4-16,-1 5-2 0,-6-2-2 0,0 1-8 0,7 1-2 15,-7 3-7-15,6 0-8 0,-6 0-2 0,7 3-7 16,-7 1 0-16,6 1 0 0,8 2 1 0,-8 0 3 16,0 0 0-16,8 1 3 0,-8 3 0 0,7 0-1 0,-7 0-2 15,14 3 0-15,-7 1 3 0,0 3 3 16,0 0-1-16,0 2 0 0,0-3-2 0,1 1 0 0,-8 4-4 15,6-3-3-15,2-1 2 0,-8 4 0 16,7-3 2-16,-7-1 0 0,2 0 3 0,-2 0 0 0,-6 1-1 0,6-5 1 16,-6 5-2-16,6-5-3 15,-6 1-1-15,0-3 0 0,0-2-1 0,-6-2-3 0,6-1 1 16,0 0-2-16,-6 0-3 0,6-3-7 0,-6 0-7 16,-2-4-5-16,2 3-9 0,-7-3-8 0,7 0-9 0,-14-3-5 15,8-1-7-15,-2 0-9 0,-6 0-5 0,1-3-11 0,-1 0-3 16,1 0-2-16,6-5 8 15,-6 6 11-15,-1-6 17 0,0 1 28 0,7 4 30 0,0-4 30 0,0 4 17 16,1-4 14-16,4 3 8 0,2 1 1 16,0 0-1-16,6-5-4 0,0 9 0 0,0-4 3 0,6 3 0 15,0-3 3-15,8 3-5 0,-1 1 0 0,0-1-3 0,6 4-3 16,-5-3-4-16,5 3-2 0,0 0-4 16,-6 0-10-16,7 0-7 0,-7 0-7 0,6 0-5 15,-6 0-8-15,1 3-8 0,-8-3-9 0,8 0-16 16,-8 0-23-16,6 0-32 0,-5 0-48 0,0 0-90 0,-7 0-124 15,6 0-116-15,-6 0-107 0,7 0-94 16,-7-3-88-16,0 3 7 0,0 0 84 0,0 0 105 16,0-9 114-16</inkml:trace>
  <inkml:trace contextRef="#ctx0" brushRef="#br0">18718 8437 39 0,'-7'0'314'0,"0"-4"58"0,7 4 56 16,0-4-7-16,-6 4-21 0,6 0 7 16,0 0 26-16,0 0 15 0,0 0-9 0,6 0-20 15,-6 0-48-15,14 4-67 0,-8-4-75 0,6 0-55 16,8 4-34-16,-7-4-26 0,7 0-15 0,0 3-20 0,-1-3-13 15,1 0-15-15,-1 0-12 0,-6 0-15 16,7 0-17-16,-1 0-14 0,-5 0-14 0,-2 0-21 0,-6 0-28 16,8 0-28-16,-8 0-58 0,1-3-88 15,-1 3-108-15,-6 0-99 0,7 0-89 0,0 0-76 0,-7-4-51 0,0 4-5 16,0 0 65-16,0 0 88 0,0 0 99 16,0 0 101-16</inkml:trace>
  <inkml:trace contextRef="#ctx0" brushRef="#br0">19101 8334 199 0,'0'-3'398'0,"0"3"86"0,0 0 106 0,0 0 26 0,-6 0-15 0,6 0-33 0,0 3-45 0,0-3-60 0,6 4-82 0,-6 3-113 0,7-3-85 0,0 3-52 15,-1 0-27-15,1 4-17 0,-1 0-11 0,1 0-9 16,-1 4-3-16,1 0-4 0,-1 3 1 0,0 1-1 0,-6-5-2 15,8 4-2-15,-8 1-8 0,6-1-3 16,-6 0-8-16,0 1-6 0,0-5-8 0,6-3-7 0,-6 5-4 16,0-10-8-16,0 2-10 0,0-1-16 0,0-3-26 15,0 3-30-15,7-4-40 0,-7-3-52 0,0 4-100 16,0-4-132-16,-7 0-124 0,7 0-116 0,0 0-96 0,0 0-71 0,0 0 37 16,0 0 112-16,0 0 128 15,7-4 137-15</inkml:trace>
  <inkml:trace contextRef="#ctx0" brushRef="#br0">19557 8503 28 0,'0'-4'301'0,"0"0"53"0,0 4 55 0,0-3-12 16,0-1-25-16,0 4-7 0,0 0 9 0,0 0 22 16,0 4 4-16,0-4-9 0,0 3-28 15,7 1-44-15,-7 3-55 0,6 1-58 0,-6-1-44 0,7 8-35 16,0-4-28-16,-1 3-19 0,0 1-9 0,2 3-11 0,-2 1-11 16,0-5-6-16,0 4-5 0,1 1-5 15,0-1-2-15,-1 0-2 0,1 1 0 0,-1-1 5 0,0 1-2 0,-6-1 0 16,8-4-4-16,-8 5-2 0,6-8-1 15,-6 3-10-15,0 1-5 0,6-1-6 0,-6-3-4 0,0-3-4 16,0 4-7-16,0-6 0 0,0-2-3 16,0 4-7-16,0-5-11 0,0 1-14 0,0-4-17 0,0 0-23 15,0 3-23-15,0-3-30 0,0-3-43 0,6 3-62 16,-6-4-75-16,0-3-72 0,-6-1-63 0,6 2-49 16,0-6-26-16,-6 1 1 0,6-4 17 0,0 1 15 0,0-1 50 15,0 0 64-15,0-3 68 0</inkml:trace>
  <inkml:trace contextRef="#ctx0" brushRef="#br0">19564 8451 62 0,'0'-7'292'0,"-7"0"50"0,7 3 41 0,0-3-21 0,0 3-19 16,7 1 11-16,6-1 40 15,-6 0 48-15,5-3 22 0,2 3-10 0,-2 0-38 0,8 1-55 0,-1-1-78 16,7 0-89-16,1 1-58 0,-1 3-35 15,6-4-18-15,-5 4-18 0,-1 0-9 0,0 0-7 0,-1 4-8 16,1-1-9-16,-6 1-9 0,0 3-8 16,-7 1-4-16,-1 3-7 0,2-4-3 0,-8 4-4 15,1 0-1-15,-1 3-1 0,-12-2-2 0,6 2-1 0,-7-3-5 0,1 4 1 0,-8 0-4 16,2-4 0-16,-1 3 1 16,-7-3 4-16,7 0-2 0,0-4-3 0,-7 1 0 0,8 3-3 15,-1-5-2-15,-7 0-3 0,6 0 4 16,2-2 5-16,-1 0 4 0,0-1 2 0,0 1 6 0,7-4 4 15,-2 4 1-15,8-4 4 0,-6 0 0 16,6 0 2-16,0 0 0 0,0 0 0 0,6 0 0 0,2 0 4 16,4 0 3-16,1 0 2 0,1 0 1 0,-2 0 1 15,8 0 1-15,0 3-5 0,5-3-4 0,-5 4-4 16,6-4-3-16,-6 3-3 0,-1 1 1 0,7 0-2 0,-6 3-1 16,-1-3 1-16,-5 3 1 0,-2-3 1 15,2 3-2-15,-8 0 0 0,1 1 0 0,-1 3-1 0,-6-4-2 0,0 0 2 16,0 4 3-16,-6-2 3 15,-1-3 2-15,1 6 4 0,-8-5 5 0,2 0 4 0,-2 4 1 0,-5-4 1 16,6 0-1-16,-6 1 2 16,5-1 2-16,-5 0 0 0,-1-3 2 0,0 3 3 0,2-3 3 0,-2 0 0 15,7-1 0-15,-1 1-5 32,2 0-5-32,-2-1-1 0,2-3-7 0,-2 0-5 0,8 4-5 0,-1-4-4 0,1 0-3 0,0 0-11 0,-2 3-2 0,8-3-8 0,0 0-9 0,-6 0-12 15,6 0-15-15,0 0-14 16,6 0-20-16,-6 0-25 0,0 0-38 0,0 0-77 0,0 0-106 15,-6-3-101-15,6 3-92 0,0-4-78 16,0 4-50-16,0 0-26 0,0 0 62 0,0 0 89 16,0 0 101-16,0 0 99 0</inkml:trace>
  <inkml:trace contextRef="#ctx0" brushRef="#br0">15467 10697 166 0,'0'7'390'0,"0"-3"57"0,0 3 52 0,-6-3-28 0,6 0-47 15,0-1-11-15,-6 1 3 16,6-4-2-16,-7 3-16 0,7-3-33 0,0 0-58 0,0-3-82 0,0 3-78 15,7-4-47-15,-1 1-34 16,0-5-26-16,0 5-15 0,2-8-11 0,4 3-4 0,-5-3-6 0,6-3-2 16,0-1 5-16,1 1 1 15,-2-1 3-15,8-4 0 0,-7 1 0 0,-1-4-1 0,2 0 0 0,6 4-2 16,-8-8-2-16,8 5 1 0,-7-6 1 0,7 2 6 0,-8-1-1 16,8 1 1-16,-1 3 2 0,-5-3 0 15,5 2-6-15,-6 1-2 0,6 0-1 0,-5 0 5 0,-2 4-1 16,2 3 0-16,-1 1-2 0,0 0 3 15,-7-2 3-15,7 5-1 0,-7 0-1 0,-6 4 2 16,8 3 2-16,-2-3-2 0,-6 3-6 0,0 1-1 16,6 3 0-16,-6-4-4 0,0 4-2 0,0 0-2 0,7-4 2 15,-7 4-2-15,0 0-2 0,0 4 2 0,0-4 1 0,6 0 4 0,-6 4-1 16,7-4-1-16,-1 3 1 16,1 1-2-16,-1-1 2 0,1 5-3 0,0-1-2 0,-1 0 1 0,7 1 0 15,-6 3 2-15,-1 1 2 16,7 2-3-16,-7 0 4 0,1 5 5 0,6-5-8 0,-7 4 5 0,1 1-2 15,0 3 5-15,-1-4 0 16,1 1-3-16,-1-1 11 0,1 4-7 0,6-4-1 0,-7 0-2 0,0 0-1 16,2 1 0-16,-2-1 1 0,0 1 4 15,1-1 2-15,-1 0 0 0,-6-3 4 0,7 3 3 0,-7-3 1 16,6-1-1-16,-6-3-2 0,7 3-2 0,-7-2-3 0,0-4-5 16,0-1-2-16,0 0-4 0,0-3-1 15,0 0-3-15,0-1-6 0,0-3-8 0,0 4-9 0,0-4-9 16,0 0-14-16,0 0-16 0,-7-4-16 15,1 1-22-15,-1-1-39 0,-6 0-70 0,7-3-84 0,-14-4-72 16,7 4-52-16,0-5-31 0,-6 1 2 16,-1 0 48-16,0-3 74 0,1 3 72 0,-1 0 63 0,-6 0 54 0,7 0 43 15,-1-1 35-15,0 2 33 0,1-1 31 0,6 4 29 16,0 0 28-16,1-1 26 0,4 4 27 16,2 0 31-16,0 0 36 0,6 4 50 0,0-3 57 0,0 3 52 15,0-4 23-15,6 4 4 0,0 0-21 16,8 0-46-16,-8 0-55 0,14 0-60 0,-7-3-42 15,7 3-33-15,-8 0-21 0,8 0-20 0,-1 0-16 0,1 0-18 16,0-4-11-16,-7 4-19 0,6-4-26 0,-6 1-47 16,7 3-110-16,-14-4-157 0,7 0-159 15,0 1-150-15,0 0-146 0,1 3-60 0,-2-4 50 0,-12 4 128 16,20 0 145-16,-1 0 148 0</inkml:trace>
  <inkml:trace contextRef="#ctx0" brushRef="#br0">16907 10257 128 0,'0'-7'329'0,"-7"0"33"0,1 3 25 0,-1-4-58 0,1 5-65 0,-1-4-26 0,7 3 0 16,-6 0 25-16,6 1 34 0,0-1 25 0,0 4 11 0,0 0-6 0,0-3-25 15,0 3-36-15,0 0-45 0,0 0-45 16,0 3-46-16,0-3-37 0,0 0-18 0,0 4-14 0,6-1-7 16,-6 5-6-16,0-1-1 15,0 0-4-15,0 4 0 0,0 0-4 0,0 0-3 0,0 0-1 0,0 4-2 16,0-4-1-16,0 8-8 0,0-5 4 0,0 1 4 16,0 3 0-16,0-3 4 0,-6 3 2 0,6 1 4 15,0 2-3-15,0-3-2 0,0 1-1 0,0-1-1 0,0 1-1 16,0-1-3-16,0 0-3 0,-6 1-4 15,6-1-2-15,0-4-7 0,0 1-4 0,0-4-6 0,0 0-1 16,0 0-4-16,0 0-3 0,0-7 0 16,0 3 0-16,0-3-2 0,0-1-7 0,0 1-13 0,0-4-15 15,0 0-19-15,6 4-17 0,-6-4-24 0,0-4-21 0,0 4-24 0,0-4-51 16,0 1-72-16,0-1-82 0,6-7-77 16,-6 4-63-16,7-8-41 0,-7 4-10 0,6-8 25 15,1 5 37-15,-1-4 29 0,1-1 40 16,-1 1 53-16,0 4 62 0</inkml:trace>
  <inkml:trace contextRef="#ctx0" brushRef="#br0">16887 10294 27 0,'-6'-11'245'0,"6"0"35"0,0 0 11 16,0 0-28-16,0 4-28 0,6-5-11 0,-6 6 2 16,7-2 13-16,6 4 27 0,-7-3 39 0,8 4 43 15,5-1 31-15,-6 1 5 0,6-1-14 0,-5 4-37 0,12-4-61 16,-7 4-68-16,1 0-62 0,-1 0-44 15,1 4-30-15,-1-4-21 0,0 4-19 0,-5-1-10 0,5 1-9 16,-6 3-6-16,0-4-1 0,1 9-2 16,-8-6 0-16,0 2-2 0,1 3-10 0,-7-4-4 0,-7 4-14 15,1 0-10-15,0-3-15 0,-2 3-17 0,-4-1-14 16,-1-2-22-16,0 0-5 0,-6 3 3 0,5-4 5 16,-5 0 11-16,6 0 15 0,-7 0 26 0,1-3 11 0,5 4 7 15,2-5 11-15,5 1 6 0,-6 0 9 16,6-4 4-16,7 3 6 0,-6-3 16 0,6 4 23 0,0-4 23 15,0 0 18-15,6 4 6 0,8-4 5 16,-1 3-7-16,6-3-19 0,0 4-16 0,1 0-13 0,6-1 2 16,-7 1-3-16,8 0-1 0,-8 3 3 15,0-4 2-15,8 5-1 0,-8-1-3 0,-6 0 0 0,1 0 4 16,-2 5 0-16,2-4 0 0,-8 2-4 0,0 1 5 0,-6-3 1 0,0 3-1 16,-6 0 4-16,0-1 1 15,-1 1 1-15,-6-3 0 0,0 3 0 0,0 0-5 0,-6-4-9 0,5 0-3 16,-6 4-2-16,1-8-7 15,0 6-1-15,0-6-6 0,-1 1-4 0,0 0-10 0,1-4-14 0,-1 0-18 16,7 0-27-16,-6 0-29 16,6 0-51-16,-7-4-85 0,6 0-116 0,2 1-114 0,-1-6-105 0,6 6-90 15,1-8-71-15,6 4 4 0,0-4 80 0,6 4 105 0,1-4 116 0</inkml:trace>
  <inkml:trace contextRef="#ctx0" brushRef="#br0">17819 10169 56 0,'19'0'525'16,"7"0"169"-16,-6 0 108 0,-1 4 68 0,-5 1-106 0,4-5-149 16,2 3-164-16,0 4-147 0,-1-3-89 15,7 3-58-15,-6 4-37 0,-1 0-24 0,1 3-15 0,-7 1-15 0,7 3-16 16,-7 1-6-16,0 2-6 15,-7-1-5-15,0 1-5 0,2 5-3 0,-8-4-4 0,-8 4-6 0,2-5-4 16,-7 5-8-16,0 0-5 16,-6-1-9-16,-1-3-7 0,-6 4-12 0,0-1-18 0,-7-2-18 0,1-1-33 15,-1-4-48-15,-6 4-84 0,0-4-121 0,0 0-112 0,0-3-107 16,-6-1-82-16,5-3-58 0,1 1-13 16,-6-1 79-16,-1 0 103 0,-6-4 111 0,0-3 110 0</inkml:trace>
  <inkml:trace contextRef="#ctx0" brushRef="#br0">15252 10056 195 0,'-6'-4'358'0,"6"1"50"16,-6 0 38-16,6-3-64 0,0 6-55 0,-7-3-28 0,0 3-17 15,7 0 0-15,-6 3 15 0,-1-3 12 16,-5 6 3-16,5 0-14 0,-6 5-20 0,7 0-22 0,-8 4-40 16,1 3-45-16,0 4-40 0,7 4-22 15,-7 0-15-15,7 6-18 0,-2 1-6 0,2 4-4 0,6-1-6 16,0 1-6-16,6 4-6 0,2-1-6 0,-2 1-4 0,7-1-6 16,0 0-1-16,0-4-9 0,-1 1-2 15,2-8-5-15,-1 4-8 0,0-7-2 0,0-4-7 0,0 0 1 16,0-4-6-16,0 1-8 0,-6-5-11 15,5-3-26-15,-5 0-29 0,0-4-47 0,-1 1-92 0,1-5-119 16,-1 5-116-16,-6-8-106 0,6 3-91 16,2-3-84-16,-8 0-5 0,0 0 76 0,0 0 101 0,6-3 116 15,6-1 112-15</inkml:trace>
  <inkml:trace contextRef="#ctx0" brushRef="#br0">18496 10444 175 0,'0'-4'418'16,"0"4"84"-16,0-3 83 0,0 3 7 0,0-4-32 0,0 0-41 0,7 1-50 16,-1-4-55-16,7-1-65 15,0-3-76-15,6 0-89 0,7 0-63 0,0 0-37 0,7-3-23 0,-7-1-15 16,13 1-8-16,-7 2-4 15,1 1-2-15,7-3-4 0,-8 6-4 0,1 1-2 0,-7 0-5 0,0 3-3 16,-7 4-3-16,7 0-10 16,-13 4 2-16,7-1 2 0,-8 5 5 0,2-1-1 0,-1 4 2 0,-6 0 5 15,6 0-1-15,-7 3-4 0,7-2-1 0,0-1 4 0,-7 3 0 0,8-3 1 16,5 0 0-16,-6 0 4 16,6 0 3-16,8 1-2 0,-1-6 1 0,0 2 0 15,6-1 3-15,1-3-5 0,6 3-3 0,-7-7-2 16,8 3-2-16,-1-3-2 0,0-3-2 0,-7 3 1 0,7-4 0 15,1 1-1-15,-8-1 1 0,1 0-6 16,-7-3-13-16,0 0-22 0,-1 4-24 0,-5-5-25 0,0 1-38 16,-7-4-57-16,-1 3-86 0,-4-3-91 15,-2 4-87-15,-6-4-75 0,-6 4-53 0,-8-4-18 0,8-1 28 16,-7 1 23-16,0 0 42 0,-6 1 61 0,-1-1 72 0,0 3 68 0</inkml:trace>
  <inkml:trace contextRef="#ctx0" brushRef="#br0">18971 9829 264 0,'0'-8'325'0,"7"5"45"0,-7-4-12 15,6 3-33-15,1 0-12 16,-7 1 9-16,7-2 19 0,-1 5 20 0,0-3 19 0,-6 3-7 16,14 3-28-16,-8-3-41 0,0 5-53 15,1 2-59-15,6 0-60 0,-6 0-41 0,5 4-29 0,-5 4-22 16,0 0-11-16,5 3-3 0,-5 1-4 0,0 3-7 0,6-1-3 0,-7 5 0 16,1-4 1-16,-1 0-3 0,1 0 5 15,-1 0 0-15,0-4 2 0,-6 1-1 0,8-5-2 0,-8-3 0 16,0 0-6-16,0 0 1 15,0-4-2-15,0-3 0 0,0 0-2 0,0-1-2 0,0-3 3 0,6 0 2 16,-6 0-1-16,0-3-1 0,0-1-2 16,0-7-2-16,6 4-9 0,-6-4-1 0,0-4 0 0,0 1-2 15,0-1 1-15,7-3 1 0,-7-2 8 16,6 3-2-16,-6-5 2 0,7 4 2 0,-1-1 1 0,1 1 5 16,-1 3 5-16,0 1 7 0,8-1 3 0,-1 3 9 0,0 2 5 15,-7-1-1-15,7 4-2 0,-6 0 1 16,6 3-4-16,-7 0-6 0,1 0-6 0,6 1-2 0,-7 3-4 15,1 0-6-15,-1 0 0 0,8 0 2 16,-8 3 1-16,8-3-1 0,-2 4 2 0,1-4 2 0,7 0-1 16,-8 4-1-16,8-4-1 0,-6 0 2 15,-2 4 1-15,1-4-1 0,7 0-2 0,-7 0-3 0,0 0 0 16,0-4-3-16,0 4 0 0,-6 0-4 0,5 0-3 0,-4 0-1 16,-2 0-5-16,0-4-17 0,0 4-21 15,-6 0-27-15,7-4-43 0,0 4-85 0,-7-3-126 0,0 3-119 16,0 0-111-16,0-4-91 0,-7 4-69 15,7 0-18-15,0 0 76 0,0 0 107 0,0 0 117 0,0 0 110 16</inkml:trace>
  <inkml:trace contextRef="#ctx0" brushRef="#br0">20482 9890 266 0,'0'-3'358'15,"0"3"49"-15,-6 0 26 0,0 0-46 0,-8 3-14 0,-5 1 20 0,-1 1 24 16,0 2 3-16,1 0-18 16,0 4-35-16,-1 0-61 0,-6 4-75 0,6 3-64 0,1 0-44 15,0 1-27-15,5 2-20 0,1 5-11 0,0-4-8 16,7 4-11-16,-1-1 0 0,14 1-1 0,-7-4 0 0,13 4-3 16,-7 0-5-16,7-5 0 0,1 1-5 0,-2-3-1 0,8-1-2 0,-7 1 3 15,0-5 1-15,0 1-1 16,0-5 0-16,0 2-5 0,0-1 0 0,0-4-2 0,-6 0-3 0,5 1-3 15,-4-5-3-15,-2 5-2 16,0-8-7-16,1 4-7 0,-7-1-1 0,6-3-5 0,-6 3 0 16,7-3-1-16,-7 0-1 0,0 0-13 15,0 0-11-15,0 0-20 0,0 0-26 0,0 0-30 0,0 0-42 16,0 0-76-16,0-3-107 0,-7 3-106 0,7-3-98 0,-6-5-91 16,6 1-73-16,0-1-14 0,0-3 67 15,6-3 100-15,1 2 110 0,-1-2 114 0</inkml:trace>
  <inkml:trace contextRef="#ctx0" brushRef="#br0">21068 9935 153 0,'0'-4'297'0,"7"-3"47"0,0 0 10 0,-7 3-19 0,6 1-1 16,-6-1 22-16,0 0 50 0,0 4 39 0,0-3 10 0,0 3-19 16,0 0-45-16,0 0-68 0,0 0-89 15,0 0-81-15,0 0-54 0,0 3-33 0,0 1-16 0,0 3-9 16,7 4-4-16,-7 0 0 0,0 4-4 15,0 3-2-15,6 4-7 0,-6-4-3 0,0 5-1 16,0-2-2-16,-6 5 2 0,6-4 4 0,0 0 2 16,0 3 4-16,-7-3-1 0,7 1 3 0,-6-5-3 0,6 0-3 15,0 0-4-15,0-3-4 0,-7 0-1 0,7-4-8 16,0 3-2-16,0-7-6 0,0 1 1 0,0 0-3 16,0-4-1-16,0-2 2 0,0-2 0 0,7 5 0 0,-7-5-3 15,0 0 0-15,0 0-5 0,6 0-1 16,7-5-3-16,-7 3-1 0,8-2 0 0,-8-1 0 0,7-2 6 0,0 3 2 15,0 1 3-15,0-1 6 0,6 1 9 16,-5-1-4-16,-1 0-1 0,0 1-2 0,6 3 0 16,1 0 1-16,0-4-3 0,-7 8 2 15,6-4 0-15,7 0 1 0,-6 0-2 0,-1 3-5 0,0-3-1 0,-5 4-5 16,5-4 2-16,-6 4-3 0,0-4 2 0,1 0-1 16,-8 3-7-16,7-3-3 0,-7 0-17 15,-6 0-14-15,7 0-19 0,-1-3-33 0,-6 3-39 0,0 0-78 0,7-4-103 16,-7 4-96-16,-7-4-82 15,7-3-64-15,-6 0-40 0,-1-1 4 0,1-3 24 0,-1 4 62 0,1-4 77 16,-8-3 82-16</inkml:trace>
  <inkml:trace contextRef="#ctx0" brushRef="#br0">21153 9847 262 0,'-6'-7'317'0,"6"-1"39"0,-7 5-20 15,7-1-42-15,0 0-18 16,0 1 2-16,0 3 16 0,0-4 19 0,0 4 17 0,7-3 10 16,6 3-9-16,-7 0-20 0,14-4-34 15,-8 4-36-15,8 0-40 0,-7 0-45 0,7 0-37 0,0 0-31 16,6-4-26-16,-7 4-19 0,1 0-14 0,-1 0-10 0,-6 0-6 0,0-3-10 16,7 3-9-16,-14 0-24 15,8 0-40-15,-8 0-72 0,0 0-99 0,-6 0-105 0,0 0-99 0,7 0-85 16,-14 0-60-16,7 0-24 15,0 0 6-15,0 0 58 0,-12 3 81 0,-8 1 90 0</inkml:trace>
  <inkml:trace contextRef="#ctx0" brushRef="#br0">21082 10001 5 0,'-7'7'340'0,"7"0"66"15,0 1 60-15,0 0 32 0,7-2-16 0,-1-3 3 16,7 6-1-16,0-6-12 0,0 1-22 0,13 0-43 15,-7-1-68-15,7 1-90 0,-6-4-64 16,6 0-39-16,1 0-25 0,-1 0-26 0,-7 0-20 0,7-4-19 16,-6 4-21-16,-1-3-21 0,1 3-27 15,-8-4-28-15,2 4-38 0,-8-4-56 0,1 4-94 0,-1 0-124 16,1 0-112-16,-1 0-101 0,-6-3-80 0,0 3-49 0,0 0-6 0,0 0 76 16,0 0 99-16,0 0 111 15,0 0 104-15</inkml:trace>
  <inkml:trace contextRef="#ctx0" brushRef="#br0">21785 10107 84 0,'13'8'362'0,"0"-5"70"0,-7 4 79 0,-6 1 47 0,7-5 15 15,-7 5-20-15,0-1-23 0,0 0-36 0,-7 4-58 16,7-2-91-16,-6-3-113 0,-1 6-74 0,1-5-50 16,0 3-34-16,-1-2-19 0,-6 2-17 0,0-2-23 0,0-1-24 15,0 4-44-15,-1-3-93 0,2-5-151 16,-2 5-157-16,2-5-145 0,5 1-131 0,7-4-82 0,0 0 29 15,0 0 116-15,0 0 136 0,0 0 144 16</inkml:trace>
  <inkml:trace contextRef="#ctx0" brushRef="#br0">22469 9760 92 0,'0'-8'386'0,"6"0"67"15,-6 4 59-15,0 1 26 0,0 3-35 16,0-4-19-16,0 4-21 0,0 0-22 0,0 4-32 16,7-1-55-16,-7 1-78 0,6 4-83 0,0 3-55 0,2 0-36 0,-2 4-19 15,7 3-10-15,0 0-11 16,-7 8-6-16,7-1-4 0,1 5-2 0,-2-1-4 0,-5 0-9 0,6 1-2 15,0 2-4-15,-7-2-5 16,1-1-3-16,0 4-3 0,-1-4 3 0,0 2-6 0,-6-3-3 16,0 1-2-16,0 1-1 0,8-1-2 0,-8-4-4 15,0-2 2-15,0 2 0 0,0-3-1 0,0 0-1 16,-8 0-1-16,8-4 0 0,-6 1-4 0,6-1-1 0,0-3-4 0,-6 0-4 16,6-4-9-16,-7 3-11 15,7-7-11-15,0 1-14 0,0-1-17 0,0-3-15 0,0 0-19 0,0-1-24 16,0 1-37-16,0-4-57 0,0-4-68 15,-7 1-71-15,7-1-59 0,0-4-48 0,0 1-34 16,0-8-4-16,0 5 13 0,0-9 5 0,7 5 24 16,0-4 48-16,-7-5 64 0,6 1 67 0</inkml:trace>
  <inkml:trace contextRef="#ctx0" brushRef="#br0">22638 9902 191 0,'0'-18'311'15,"0"3"37"-15,6 1 11 0,2-1-60 0,4 4-36 16,1 0-6-16,0 4 13 0,6-1 24 0,-5 0 28 0,12 5 12 16,-7 0 0-16,1-1-25 15,0 4-39-15,-1 4-43 0,1-1-51 0,-1 5-45 0,0-1-31 16,-5 0-20-16,-1 4-11 0,-1 4-8 0,-4 0-12 0,-8-1 2 0,0 4-4 16,0-3-5-16,-8 4-2 0,2-5-4 15,-7 1 1-15,7-1-5 0,-8 1-4 0,2-4-3 0,-2 0-4 16,2 0-6-16,-2-4-7 15,1 0-8-15,1-2-14 0,-2 1-25 0,8-6-43 0,-8 3-78 0,8-3-106 16,-7 0-108-16,7 0-96 16,-8-3-82-16,8 0-55 0,0-5-11 0,0 1 14 0,6 0 59 0,0 0 82 15,0-4 89-15</inkml:trace>
  <inkml:trace contextRef="#ctx0" brushRef="#br0">23218 9785 99 0,'20'0'349'16,"-1"-4"61"-16,1 4 69 0,-8 4 31 0,8-4 30 0,-7 7 10 16,7-4-6-16,-1 9-14 0,0-1-41 15,1 0-80-15,-1 3-120 0,1 1-86 0,0 0-60 0,-7 2-39 16,0 3-26-16,0-2-23 0,-7 4-16 0,0-4-12 0,-6 4-2 16,-6-4-5-16,0 5-4 0,-7-5-2 0,0 0-2 15,-6 0-2-15,-1-3-5 0,-6 3-4 0,-1-3-10 0,1-1-21 16,-6 1-27-16,5-4-36 15,-5 0-50-15,7 1-98 0,-2-2-126 0,-5 1-112 0,6-3-98 16,6-2-74-16,-6 2-49 0,7-4-4 16,-1-1 80-16,0 1 102 0,1 3 109 0,-7-3 101 0</inkml:trace>
  <inkml:trace contextRef="#ctx0" brushRef="#br0">22553 10744 4 0,'0'0'341'0,"0"0"86"0,-6 0 103 0,6 0 89 0,0 0 19 0,-7 0-21 15,7 5-40-15,0-5-51 0,7 0-79 16,-1 0-112-16,1 0-98 0,12 0-61 0,1 0-38 0,-1 3-22 16,7-3-13-16,-6 0-19 15,13 0-16-15,-7-3-22 0,0 3-18 0,-1 0-23 0,2-5-24 0,-1 5-27 16,-6-3-29-16,-1 3-30 0,-6-4-30 0,0 4-48 16,0 0-77-16,-6-4-93 0,-1 4-83 0,0 0-70 15,-6 0-55-15,0 0-21 0,-6 0 26 0,0 0 44 0,-7 0 27 16,13 0 57-16,-14 0 67 0,2 4 64 15</inkml:trace>
  <inkml:trace contextRef="#ctx0" brushRef="#br0">22599 10807 33 0,'-6'4'303'0,"6"-4"54"0,-7 3 54 16,7-3-23-16,0 4-25 16,7-4-8-16,-1 4 11 0,7-4 21 0,0 0 17 0,6 0-7 0,1 3-29 15,6-3-48-15,1-3-58 16,-2 3-67-16,1 0-60 0,0 0-39 0,0 0-28 0,1 0-19 0,-1 0-15 15,-7-4-10-15,1 4-11 16,-8 0-8-16,2 0-11 0,-2 0-9 0,2 0-10 0,-8 0-9 0,1-4-12 16,-1 4-15-16,0 0-18 15,2 0-37-15,-2 0-49 0,-6 0-64 0,0 0-62 0,6 0-57 0,-6 0-51 16,-6 0-35-16,6 0-21 0,0 0-11 0,-6-3-14 0,6 3 7 0,0 0 40 16,0 0 59-16,-8-4 67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147480000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cm"/>
          <inkml:channelProperty channel="T" name="resolution" value="1" units="1/dev"/>
        </inkml:channelProperties>
      </inkml:inkSource>
      <inkml:timestamp xml:id="ts0" timeString="2022-12-20T08:19: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21544 4975 284 0,'-7'0'349'0,"7"0"52"0,-6 4 0 0,6-4-38 0,0 0-22 16,-7 0-7-16,7 0 3 15,0 0 4-15,7 0 1 0,-1 0-5 0,8 0-20 0,-2 0-32 0,8 0-32 16,6 0-40-16,1 0-40 0,5 0-36 0,7-4-30 0,-7 4-21 16,7 0-15-16,0-4-12 0,1 4-9 15,-1 0-11-15,-7-4-12 0,1 4-7 0,-1 0-8 0,-6-3-7 16,1 3-9-16,-9-4-11 0,2 4-13 15,0-4-19-15,-1 1-27 0,-5 3-43 0,-8-4-69 16,0 4-87-16,1-4-88 0,-7 4-76 0,-7 0-62 16,1-3-43-16,0 3-7 0,-8 0-1 0,-5 0 15 0,-1 0 49 0,-6 3 66 15,0 1 73-15</inkml:trace>
  <inkml:trace contextRef="#ctx0" brushRef="#br0">21785 5023 38 0,'0'6'313'0,"0"-6"52"16,0 5 46-16,-7-2-17 0,7 1-46 0,0-1-29 0,0 1-10 0,0 0-1 16,0 3 4-16,0 0-2 0,7 1-14 15,-7 3-28-15,7 0-32 0,-7 3-35 0,0 1-38 0,0-1-37 16,0 5-30-16,-7-1-21 0,7 1-14 0,-7-5-14 0,1 5-5 16,-7-1-3-16,6 1-6 0,1-2-5 15,-7-2-6-15,-1 4-2 0,8-8-6 0,-6 3-3 0,4 0-2 16,-4 1-6-16,5-4-13 0,-6 0-29 15,6-3-60-15,1-1-88 0,0 1-102 0,0-2-96 16,-2-2-84-16,8-4-63 0,-6 4-19 0,6-8 5 16,0 4 1-16,0 0 47 0,0-4 69 0,0-2 75 0</inkml:trace>
  <inkml:trace contextRef="#ctx0" brushRef="#br0">21843 5242 2 0,'14'-4'336'0,"-8"4"64"0,0 4 57 15,1-4 30-15,0 4-24 0,-7-1-2 16,6 5 8-16,-6 0-1 0,7-2-15 0,-1 2-39 0,8 3-69 16,-8-4-88-16,6 4-78 0,-5 1-55 0,6-2-35 15,0 1-25-15,1 3-13 0,-8-2-14 0,6-1-7 16,2 0-9-16,-8 0-6 0,7 4-2 0,-6-5-6 0,0-3-3 0,-1 4-7 16,0-4-4-16,-6 2-10 0,6-2-13 15,-6-3-17-15,0 3-30 0,0-4-40 0,0 1-67 0,0-4-79 16,0 4-70-16,-6-4-57 0,6-4-43 15,-6 0-27-15,0 1 3 0,-1-4 24 0,0-1 32 0,-6-4 28 16,7 5 31-16,0-4 38 0,-2-3 23 16,2 3 23-16,0-4 33 0,6 1 35 0</inkml:trace>
  <inkml:trace contextRef="#ctx0" brushRef="#br0">21967 5316 98 0,'0'-12'246'0,"0"5"51"16,0 3 2-16,6 1-12 0,2-1-13 16,-2 0-8-16,0 4-3 0,0 0 8 0,2 0 14 15,4 4 20-15,1-4 13 0,1 4 10 0,-2-1-10 16,8-3-33-16,-7 4-45 0,-6 1-63 0,6-5-84 0,-1 0-108 0,-5 0-119 15,6 0-114-15,-7 0-110 16,1 0-98-16,0-5-69 0,6 1-34 0,-7-3-25 0,0 3 38 16,1-3 68-16,0 0 84 0,-7 4 84 15</inkml:trace>
  <inkml:trace contextRef="#ctx0" brushRef="#br0">22261 5052 140 0,'6'-8'349'16,"-6"1"55"-16,6-1 51 15,0 5-42-15,-6 3-41 0,8-3-19 0,-2 6 2 0,0 0 18 0,7 2 11 16,-6 5-13-16,0-2-28 16,5 6-42-16,-5-3-52 0,0 4-61 0,5 3-50 0,-5-3-30 0,0 3-26 15,-1 0-16-15,1 1-16 0,-1-1-12 0,0 1-9 16,1-5-12-16,-7 4-7 0,7-2-5 0,-7-2-1 16,0 0-4-16,0 1-8 0,0-3-9 0,-7-2-17 0,7 1-21 15,-7-4-33-15,7 0-55 0,0 1-69 16,0-4-75-16,-6-1-61 0,6 1-53 0,0-4-35 15,0 0-8-15,0 0 11 0,0-4 20 0,0 1 19 16,0-5 2-16,0 1-7 0,6-4 27 0,-6 0 43 0,7 1 52 16</inkml:trace>
  <inkml:trace contextRef="#ctx0" brushRef="#br0">22456 4938 168 0,'6'-4'316'0,"1"-3"33"0,-1 4 13 15,-6-5-75 17,13 5-65-32,-7-1-45 0,2 0-28 0,-2 1-18 0,0-1-18 0,7 0-21 0,0 1-22 0,0-2-10 0,1 1-6 0,-2 4 0 0,8-2 8 0,-7-2 9 15,7 4 15-15,0-4 10 0,-8 4 16 0,8 0 11 0,-7 0 3 16,-1 0-4-16,2 0-10 0,-8 0-7 16,7 4-13-16,-6-4-2 0,-1 4 4 0,1-4 11 0,-1 2 12 15,-6 2 0-15,6-4-4 0,-6 5-3 16,8-2-13-16,-2 1-14 0,0-4-12 0,-6 4-5 0,7-1-2 0,0 1-7 15,-7 0-3-15,6 3 3 16,0-3 0-16,-6-1-2 0,7 4 0 0,-1-3-1 0,-6 0 2 16,7 3-5-16,-7 0-2 0,0-3-1 15,7 7 0-15,-7-3-1 0,6-1-3 0,0 4-1 0,-6-4 1 16,7 3 1-16,0 5 0 0,-7-3-2 0,6 2 2 0,-6 5 1 0,0-5 1 16,6 5-1-16,-6-1-2 0,0 0 0 15,7 0-3-15,-7 1-3 0,0 3-2 0,0-4-4 16,7 0-4-16,-7 1-3 0,0-5-1 0,-7 5-3 15,7-5 1-15,0 5-2 0,0-5-3 0,-7-3 0 0,7 4-3 16,0-4-5-16,0 0-3 16,0-4-4-16,-6 4 1 0,6-3-5 0,0-4 0 0,-6 2-4 0,6-2-7 15,-7 3-5-15,7-3-14 0,-7-4-10 0,7 4-9 0,-6-1-8 16,6-3-4-16,0 0-5 0,-6 0-1 16,-1 0-7-16,7 0-16 0,-13-3-27 0,6-1-65 0,-5 0-105 15,-2-3-111-15,-6 0-94 0,8-4-78 16,-1 4-48-16,-7-4 4 0,0-4 39 0,8 4 43 0,-8-4 62 15,1 1 77-15,-1 0 73 0</inkml:trace>
  <inkml:trace contextRef="#ctx0" brushRef="#br0">22364 5117 87 0,'0'-7'334'0,"-6"4"64"0,6-1 59 0,0 0-18 16,6 1-22-16,1-1 13 0,0 0 11 15,6 1-8-15,-1-1-12 0,8 0-29 0,6 4-50 0,-6-7-84 16,5 7-73-16,-5-4-54 0,6-3-45 15,-6 7-39-15,-7-4-39 0,7 1-50 0,-8-1-76 0,1 0-100 0,-6 1-110 16,0 3-100-16,-1-4-85 16,-6 4-54-16,6 0-10 0,-6 0 25 0,0 0 17 0,-6 0 55 15,0 0 76-15,-8 4 77 0</inkml:trace>
  <inkml:trace contextRef="#ctx0" brushRef="#br0">22475 5150 91 0,'-6'8'282'0,"-1"4"41"0,1-2 20 0,6 1-35 0,0 0-32 15,0-4-18-15,0 4 0 0,6 0 2 16,1-4-1-16,-1 1-14 0,7-1-20 0,1-3-28 0,-2-1-36 16,1 2-35-16,0-5-38 0,7-5-23 15,-7 5-18-15,7-3-8 0,-8-1-1 0,1 0 8 0,1-3 16 16,-2 3 20-16,-4 1 17 0,-2-4 15 0,-6 3 6 0,6 0-10 16,-6 1-18-16,0-1-25 0,-6 4-31 15,0-4-49-15,6 0-58 0,-8 1-68 0,-4 3-73 0,5-4-73 16,-6 1-69-16,0-1-59 0,7 0-40 15,-8-3-29-15,2 3-43 0,5 1 13 0,0-6 45 0,-6 3 68 16,7 2 76-16</inkml:trace>
  <inkml:trace contextRef="#ctx0" brushRef="#br0">22989 4898 216 0,'0'0'349'0,"0"0"52"15,0 4 24-15,0-4-48 0,0 3-36 16,8 1-38-16,-8-4-34 0,6 4-33 0,-6 3-45 0,6-3-40 16,0 3-50-16,-6 0-35 15,8 0-28-15,-8 1-16 0,0-1-4 0,0 4-3 0,0-3 8 0,0-1 15 16,0 0 17-16,0 0 16 0,0 0 19 0,0 0 21 0,0-3 13 16,0 1 11-16,6 1 9 0,-6-6 0 15,0 5-7-15,6-5-22 0,1 3-18 0,-1-3-26 0,8 0-21 16,-2-3-15-16,-6 3-10 0,14 0 2 15,-6-5-2-15,-1 5 0 0,-1-3-8 0,8 3-1 0,-7-3-3 16,0 3-9-16,0 0-11 0,-7-5-13 16,1 5-31-16,0 0-61 0,-1 0-73 0,-6 0-81 0,0 0-74 15,0 0-61-15,-6 5-32 0,-1-2-5 0,-6 5 18 0,0-1 33 0,-7 0 39 16,-6 4 46-16,7 0 50 16,-7 0 59-16,0 0 62 0,6 4 62 0,-5-1 61 15,5-3 55-15,-6 0 48 0,13 0 41 0,-1-1 35 16,2 2 32-16,6-4 23 0,-2 3 27 0,2-8 26 0,6 4 34 0,6 1 35 15,-6-4 37-15,14-1 9 16,-8-3-14-16,7 0-27 0,7 4-50 0,-8-8-60 0,14 4-68 0,-6-3-48 16,0-1-28-16,5 0-25 15,2-3-18-15,-1 3-17 0,0-3-16 0,0 0-22 0,-7 3-37 0,1-3-58 16,-6-2-94-16,-2 3-109 0,-5 2-105 0,-1 0-86 0,-6-3-65 16,7 3-28-16,-7-3 17 0,0 3 26 15,0-3 36-15,0 0 60 0,-7 3 71 0,1-3 71 0</inkml:trace>
  <inkml:trace contextRef="#ctx0" brushRef="#br0">23153 4960 3 0,'-7'-4'297'0,"0"4"55"0,1 0 53 16,6 0-3-16,-6 4-24 0,-1 0 3 0,1-1 19 16,6 5 30-16,-7-1 12 0,7 4-14 15,0 0-41-15,0 3-60 0,7 5-74 0,-1-4-77 16,-6 7-55-16,7-4-35 0,-1 4-27 0,0 0-16 0,1 0-8 15,-7 0-9-15,7-4-5 0,-7 4-6 0,0-4-1 16,0 1-3-16,6-1-5 0,-6-3-1 0,0-1-2 16,0-2-3-16,-6 2-6 0,6-3-7 0,0-4-14 15,0 0-16-15,-7 1-30 0,7-1-49 0,0-3-68 0,-7 0-76 16,7-1-69-16,0-3-57 0,0 0-48 0,-6 0-21 0,6-3 4 16,0-5 15-16,0 1 12 0,0-1-13 15,0-2 23-15,6-1 46 0,-6 0 54 0</inkml:trace>
  <inkml:trace contextRef="#ctx0" brushRef="#br0">23283 4960 280 0,'12'-7'369'0,"2"3"41"0,-8 0 8 16,7 1-61-16,1-5-51 0,-2 5-35 0,2-1-24 0,-2 1-26 15,2-1-28-15,5 0-45 0,-6 1-57 16,0 3-73-16,1-4-77 0,-8 0-72 0,7 4-73 0,-7-3-65 15,1 3-49-15,-7-4-17 0,6 4 7 16,-6 0 18-16,-6-4 20 0,6 4 6 0,-7-3 15 0,1-2 24 0,-7 5 28 16</inkml:trace>
  <inkml:trace contextRef="#ctx0" brushRef="#br0">23387 4854 91 0,'0'0'243'0,"-7"0"25"16,7 0-6-16,0 0-23 0,-6 0-19 15,6 3-14-15,-6 1-4 0,6-4-4 0,-7 7-8 0,7-3-9 16,-7 4-12-16,7-2-18 0,0 2-16 15,-6 3-13-15,6-3-6 0,-6 3-4 0,6-4 0 0,0 4 5 16,0 0 7-16,0 0 12 0,0-4 8 16,0 4 17-16,0-4 10 0,6 1 8 0,-6-1-4 0,6-4-13 15,1 1-23-15,6-1-27 0,0 1-30 0,0 1-24 0,0-5-22 16,0 0-13-16,0 0-9 0,1-5-5 16,-8 5-6-16,7 0-5 0,-7-4-9 0,1 4-14 0,-1 0-24 15,1 0-40-15,-7 0-54 0,6 0-56 16,-6 0-49-16,-6 0-38 0,-1 0-17 0,1 0 0 0,-7 4 22 15,0 1 33-15,-1-2 38 0,-5 0 37 16,0 5 35-16,-1-4 38 0,7 3 29 0,-7 0 25 0,8 1 22 16,-8-1 15-16,7-3 16 0,-1 3 16 15,2-3 22-15,6 3 28 0,-1-3 28 0,0-1 31 0,7 5 32 16,-6-5 26-16,12 1 17 0,-6-1 7 0,7-3 0 0,0 4-11 0,5-4-12 16,-6 4-24-16,8-4-27 15,-8 0-26-15,7-4-28 0,-6 4-23 0,6-4-33 0,-7 1-23 0,8-1-34 16,-8 1-44-16,0-1-45 15,1 0-47-15,0 4-43 0,-1-3-39 0,-6 3-24 0,0 0-7 0,0 0 4 16,0 0 11-16,0 0 15 0,-6 3 16 16,-1-3 18-16,0 4 19 0,1 0 23 15,-7-1 24-15,6 1 25 0,1-1 28 0,-7 1 27 0,6 3 25 0,1-3 21 16,-1 0 18-16,1-1 18 0,6-3 14 0,0 4 9 16,0-4 8-16,0 0 3 0,0 0 4 0,6-4 5 0,1 4 6 15,-1 0 4-15,1-3 4 0,-7 3 6 16,7-4-1-16,-1 4 2 0,0-4 1 0,1 1 4 0,0 3 4 15,-1-4 2-15,0 4-6 0,1-4-9 16,-7 4-13-16,13-3-18 0,-6-1-16 0,-1 1-13 0,-6 3-12 16,6-4-8-16,1 0-13 0,0 4-10 15,-7-3-13-15,6 3-12 0,-6 0-7 0,6 0-3 0,-6 0 5 16,0 0 8-16,0 0 10 0,8 0 11 0,-8 0 10 0,6 0 7 16,-6 0 5-16,0 0 3 0,6 3 2 15,-6-3-3-15,7 0-3 0,-7-3-4 0,6 3-2 0,-6 0 0 16,7 0-1-16,-7 0 4 0,0-4 3 15,6 4 3-15,-6 0 0 0,0 0 1 0,7 0 2 0,-7 0 2 16,0 0 0-16,0 0 1 0,0 0-1 16,0 0 0-16,0 0 0 0,0 0-3 0,0 0 1 0,0 0 0 0,0 0 1 15,0 0 0-15,0 0 1 0,0 0 0 16,0 0 2-16,-7-4-1 0,7 4 3 0,0 0 2 16,0 0 5-16,0 0 5 0,0 0 7 0,0 0 7 0,0 0 9 0,0 0 11 15,0 0 12-15,0 0 15 16,0 4 19-16,0-4 23 0,-6 4 24 0,6-1 22 0,0 1 21 0,6 3 16 15,-6 0 11-15,0 1 9 16,0 3 2-16,7 0 1 0,-7 0-9 0,0 4-12 0,0-4-22 0,6 3-32 16,-6-3-25-16,0 4-33 15,0-4-27-15,6 0-22 0,-6 0-9 0,0 0-7 0,0 0-8 0,0 0-5 16,0-4-8-16,0 0-1 0,0 0-7 0,0 2 0 0,0-6 1 16,-6 1-5-16,6-1-10 0,0 1-19 15,0-1-32-15,-6 1-40 0,6-4-50 0,-7 0-49 0,7 0-44 16,-6 0-38-16,-1 0-23 0,1 0-11 15,-7-4 4-15,7 1 13 0,-8-4 24 0,8 3 30 0,-8-3 29 16,2-1 26-16,5 2 30 0,-6-6 26 16,6 4 25-16,-5-3 27 0,5 5 29 0,-6-6 32 0,7 5 33 15,-1 3 35-15,7-3 34 0,-7 3 32 16,7 1 31-16,0 3 22 0,0-4 17 0,0 4 14 0,0 0 16 16,0 0 15-16,7 0 17 0,0 4 27 0,-7-4 33 0,6 3 15 15,0 1-6-15,1-1-22 0,0-3-40 16,-1 4-53-16,-6-4-59 0,6 0-52 0,-6 4-49 0,7-4-57 15,-7 0-79-15,0 0-107 0,7-4-115 16,-7 4-117-16,0-4-103 0,6 1-79 0,1-1-51 0,-7-3 37 16,6 0 77-16,-6-1 99 0,0 1 107 15</inkml:trace>
  <inkml:trace contextRef="#ctx0" brushRef="#br0">23733 4905 217 0,'6'-3'408'0,"0"3"69"0,1-4 74 0,-7 4-20 0,6 0-42 0,1 0-40 0,-7 0-45 0,6 0-44 16,-6 4-64-16,0-1-77 0,0 1-81 16,-6 0-60-16,-1-1-34 0,1 5-29 0,-7-1-16 0,7-4-19 15,-8 5-20-15,1-1-18 0,0 0-19 16,0-3-10-16,0 3 5 0,6 1 2 0,-5-1 9 0,-2-3 7 15,8-1 10-15,-1 5 2 0,1-5-1 16,6 1 5-16,-6-4 3 0,6 3 3 0,0-3 4 16,-7 4 5-16,7-4 0 0,0 3 6 0,0-3 7 15,7 0 7-15,-7 4 3 0,0-4 7 0,0 0 2 0,6 0 1 16,-6 5 0-16,0-5-1 0,0 0-4 0,0 3-8 0,0 0-9 0,0-3-11 16,0 5-9-16,-6-2-8 15,-1 1-2-15,7 3 2 0,-7-3 6 0,1-1 8 0,6 1 2 0,-6 3 4 16,6-3 1-16,0 0-4 15,0-1-1-15,0-3-5 0,0 4 1 0,6 0 4 0,0-4 3 0,1 3 4 16,0 1 7-16,5 0 6 16,-5 3 9-16,6-3 6 0,-6 3 10 0,5 0 20 0,-5 0 21 0,0 1 29 15,5 3 27-15,-12 0 21 0,7 1 20 0,-7-2 6 0,0 1 2 16,0-4 8-16,0 4-10 0,-7 0-3 16,1 0-11-16,0 0-14 0,-1-4-17 0,0 1-31 0,1 0-21 15,0-5-24-15,6 0-37 0,0 1-64 16,-7-4-81-16,7 0-91 0,7 0-97 0,-7-4-99 0,0 1-80 15,6-5-37-15,0 1-20 0,8-4 15 16,-2 0 59-16,-5-3 79 0,6-1 90 0</inkml:trace>
  <inkml:trace contextRef="#ctx0" brushRef="#br0">23986 4989 77 0,'7'0'301'0,"-1"-3"39"0,0 6 34 0,-6-3-54 0,0 4-61 16,0 0-49-16,-6 3-37 0,6-4-29 15,-6 4-29-15,-1 2-32 0,1 2-30 0,-1-4-23 0,0 0-13 16,1 0-9-16,6 1-2 0,-6-1 2 16,6 0 8-16,0 1 14 0,0-1 20 0,0 0 26 0,6-3 30 15,0 0 44-15,-6 3 33 0,7-4 19 0,0-3 1 0,6 4-14 0,-13 0-19 16,12-4-47-16,-4 0-43 16,-2 0-37-16,6-4-46 0,2 0-46 0,-1 1-63 0,0-1-62 0,0 1-64 15,-7-1-55-15,8-3-34 16,-8 3-20-16,0-3 4 0,1 3 23 0,-7 0 32 0,0-3 29 0,0 3 29 15,-7 4 23-15,1-3 11 16,-8-1-3-16,2 4-4 0,-1 0 13 0</inkml:trace>
  <inkml:trace contextRef="#ctx0" brushRef="#br0">23901 5081 85 0,'-6'4'191'16,"-7"-1"-2"-16,0 1-12 0,7 0-8 0,-1-1-7 0,0 5 4 16,-6-1 7-16,7 0 14 0,0 0 15 15,-1 4 21-15,7 0 23 0,-7 0 30 0,7 4 30 0,-6-4 29 0,6 0 21 16,6 0-1-16,-6 0-22 15,7 0-41-15,-7-4-53 0,13 1-57 0,-7-1-54 16,1-3-45-16,6-1-29 0,0 2-18 0,0-2-9 16,0-3-9-16,7 0-7 0,-7 0-5 0,7-3-13 0,-2-2-20 15,2 2-35-15,-1-1-56 0,1 0-82 0,-6-3-92 0,-2 3-86 0,1 1-73 16,-6-4-63-16,0-1-29 16,-1 1 4-16,0-1-1 0,-6 5 45 0,0-4 65 0,0 3 78 0</inkml:trace>
  <inkml:trace contextRef="#ctx0" brushRef="#br0">23863 4964 118 0,'-7'0'281'0,"7"3"42"0,-7-3 9 0,7 0-35 15,0 0-24-15,0 0-15 16,0 4-4-16,0-4 0 0,0 0 1 0,7 0 6 0,6 0 10 16,-7 0 8-16,8 0 0 0,-2 0-4 15,8 0-19-15,-1 0-32 0,1 0-44 0,0 0-45 0,-1 0-43 16,1 0-40-16,0-4-48 0,-8 4-80 0,1 0-110 0,1 0-112 16,-8 0-114-16,0-3-105 0,0 3-77 15,8-4-48-15,-8 4 19 0,1-4 66 0,-7 1 88 0,6-1 97 16</inkml:trace>
  <inkml:trace contextRef="#ctx0" brushRef="#br0">24514 4868 91 0,'0'0'306'0,"6"0"32"0,-6 0 26 0,0 0-61 0,0 4-65 0,-6-4-55 15,-1 4-38-15,1 0-27 16,-1-2-21-16,-12 2-31 0,5 1-40 0,2 2-38 0,-8-3-35 0,7 3-32 16,-7-3-29-16,1 3-20 15,6-3-2-15,-7 3 12 0,7-4 20 0,7 1 25 0,-8 3 25 16,8-3 20-16,6 0 14 0,-6 3 8 0,6-3 9 0,0 3 12 0,6 1 19 16,0-1 19-16,2 0 20 15,-8 0 22-15,6 4 18 0,7 1 19 0,-7-1 15 0,1 3 25 0,0 1 31 16,-7 3 46-16,6-3 47 15,-6 3 36-15,0 0 12 0,0 0-11 0,0-4-29 0,-6 2-53 0,6-1-60 16,-7-1-57-16,7-3-42 16,-7 0-32-16,7-4-23 0,-6 1-23 0,6-1-28 0,-7-3-42 0,7 4-63 15,0-5-83-15,0-3-87 0,0 3-75 0,0-3-68 0,0-3-47 16,0 0-18-16,0-2 8 0,0-2 10 16,0 0 11-16,7-4 45 0,-7 0 63 0,6 0 70 0</inkml:trace>
  <inkml:trace contextRef="#ctx0" brushRef="#br0">24449 5034 241 0,'26'-8'341'0,"-7"0"44"0,1 4 2 0,0 1-47 16,-1-1-52-16,0 1-50 15,1-1-43-15,-1 1-39 0,1-5-49 0,-1 5-67 0,-5-1-70 0,5 1-80 16,-6-1-74-16,7 0-67 0,-7 0-52 0,-7 1-33 16,0-1-22-16,2-3 3 0,-2 3 36 15,-6 4 46-15</inkml:trace>
  <inkml:trace contextRef="#ctx0" brushRef="#br0">24650 4916 39 0,'-6'0'240'0,"6"0"35"16,-7 0 7-16,7 4-26 0,-6-4-24 0,6 4-15 15,-6-4-13-15,6 7-9 0,0-4-13 0,-7 5-13 0,7 3-11 0,-7-4-3 0,7 4 6 16,-6 4 4-16,6-4 7 0,0-1 1 16,-6 6-7-16,-1-2-10 0,7 1-23 0,-7-4-22 0,1 3-26 15,6-3-22-15,-7 0-19 0,7 0-17 16,-6-4-13-16,6 1-15 0,0-5-26 0,-7 1-37 15,7 0-43-15,7-1-50 0,-7-3-50 0,0 0-48 16,6 0-28-16,1-7-9 0,6 3 9 0,-6-3 25 0,5 0 40 16,-5 0 46-16,6-1 46 0,0 1 41 15,-7 0 39-15,8 3 39 0,-8-3 36 0,7 3 33 0,-6 0 32 16,-1 4 32-16,-6 0 22 0,7 0 14 0,-7 0 2 0,6 4 6 16,-6 0 1-16,0-1 0 0,7 5-7 15,-7-5-10-15,0 5-18 0,0-5-22 0,0 5-27 0,0-5-22 0,0 4-19 16,-7-3-16-16,7 3-9 15,-6 1-5-15,6-5-3 0,-7 5-2 0,1-5-3 32,-1 5-1-32,0-5-1 0,1 0-3 0,0 3-3 0,-1-3-4 0,0 0-2 0,7-3 0 0,-6 4 1 0,6-4 1 0,-7 0 0 15,7 4 2-15,0-4 4 0,0 0 9 0,0 0 12 16,0 0 12-16,0 3 13 0,0-3 14 16,7 0 18-16,-7 4 17 0,0-4 13 15,6 0 4-15,-6 0-1 0,7 4-10 0,-7-4-16 0,7 0-20 16,-1 0-29-16,-6 3-20 0,0-3-33 0,6 0-51 0,-6 4-70 0,0-4-81 15,0 0-80-15,-6 3-78 16,0-3-57-16,-1 4-32 0,-6 0 0 0,0-4 18 0,0 4 13 16,-6-1 26-16,-1 1 50 0,0 0 59 0</inkml:trace>
  <inkml:trace contextRef="#ctx0" brushRef="#br0">24410 5260 76 0,'-7'5'278'0,"-6"-5"54"0,7 3 36 16,6 0-8-16,0 1-3 0,0-4 15 15,0 4 19-15,12-1 29 0,2-3 14 0,-1 4-16 0,13-4-33 16,-6 0-52-16,12 0-60 0,-7 0-65 15,15-4-55-15,-7 4-33 0,12-3-22 0,1-1-6 16,-1 0-3-16,1 4-14 0,-1-3-13 0,-6 0-25 16,1-2-29-16,-1 2-40 0,-13 3-48 0,0-4-71 0,-7 4-105 15,-5 0-120-15,-2 0-110 0,-6-4-102 0,2 4-82 0,-8 0-68 16,0 0 35-16,0 0 90 0,-8-3 107 16,-10-1 117-16</inkml:trace>
  <inkml:trace contextRef="#ctx0" brushRef="#br0">19310 4964 49 0,'6'0'316'0,"1"0"51"0,6 0 46 0,-7 3-20 0,1 1-48 0,-1 0-30 0,1 0-22 0,0 3-19 0,5 0-31 16,-4 4-33-16,-2-4-45 16,7 0-47-16,-7 4-47 0,1-3-51 0,-7-1-43 0,0 1-53 15,0-1-53-15,0 0-54 0,0 1-51 16,0-1-41-16,-7 0-35 0,1-3-30 0,-1 0-42 0,-5-1-28 15,-2 1 12-15,1 3 36 0,-7-3 54 16</inkml:trace>
  <inkml:trace contextRef="#ctx0" brushRef="#br0">19128 5117 145 0,'0'4'354'0,"0"0"59"0,0-1 53 15,0 1-44-15,0 0-52 0,0 3-42 0,6-3-39 0,-6 7-35 16,0-5-46-16,7 3-48 0,-7 2-54 15,0-4-62-15,0 0-64 0,0 4-66 0,0-3-56 0,0-1-54 16,0 0-50-16,0-3-33 0,-7 3-16 0,7-3-7 16,0-1 0-16,0 1-7 0,0-4-28 0,0 0 7 15,0 0 28-15,7-4 38 0</inkml:trace>
  <inkml:trace contextRef="#ctx0" brushRef="#br0">19231 5176 201 0,'20'-6'307'0,"-6"0"43"16,-2 3-3-16,8 0-19 0,-7-1-20 0,7 4 4 15,-1-4 15-15,1 4 16 0,0 0 8 0,-1-3-5 16,0 3-18-16,8 0-42 0,-15 0-55 0,8 0-59 0,-7 0-55 16,0 0-64-16,0 0-68 0,-7 0-68 15,-6 3-70-15,7 1-66 0,-14 0-62 0,1 2-42 0,0 3-27 16,-8-6-14-16,1 5 2 0,1-1 9 0,-2-3 18 0,-6 3 22 16,8-4 23-16,-8 5 15 0,7-4 8 15,-7-1 12-15,1 1 24 0,6 0 27 0</inkml:trace>
  <inkml:trace contextRef="#ctx0" brushRef="#br0">19251 5238 75 0,'-6'4'226'0,"0"-4"27"16,-2 0 1-16,8 4-15 0,0-4-12 0,0 3-3 16,8-3-4-16,-2 4 0 0,7-4 5 0,0 0 11 0,6 0 19 0,-5 0 24 15,5 0 22-15,0 0-3 0,-6 0-22 0,7 0-36 0,-6 0-54 16,-2 0-66-16,-5-4-80 0,-1 4-84 16,1 0-91-16,-7 0-88 0,0 0-82 0,0 0-74 0,-7 0-51 15,1 4-16-15,-1-4 5 16,-5 4 4-16,-2 4 7 0,1-5 37 0,0 0 56 0,0 5 55 0</inkml:trace>
  <inkml:trace contextRef="#ctx0" brushRef="#br0">19245 5316 167 0,'0'4'288'15,"0"-4"40"-15,0 3-15 0,6-3-33 0,-6 0-32 0,7 4-27 16,0-4-24-16,-1 0-27 0,0 0-30 0,7-4-33 0,-6 4-37 16,0-3-44-16,-1 3-51 0,7 0-55 15,-13-4-58-15,7 4-56 0,-1 0-45 0,-6 0-37 0,0 0-40 16,-6 0-28-16,-1 4 15 0,0-1 34 15,-5 4 41-15</inkml:trace>
  <inkml:trace contextRef="#ctx0" brushRef="#br0">19128 5407 61 0,'-7'4'303'0,"1"0"57"0,6-1 47 0,0-3-26 0,6 3-38 16,1-3-18-16,-1 4-13 0,1-4-4 16,6 0-5-16,7 0-4 0,-1-4-11 0,0 1-23 0,0 0-32 15,1-5-41-15,6 1-43 0,1-1-55 16,-8-3-81-16,7 4-109 0,-6 0-116 0,0-1-110 15,-8 1-105-15,8 0-88 0,-7-1-43 16,-1 1-16-16,-4 4 22 0,4-4 61 0,-5 3 78 0,-7-1 84 0</inkml:trace>
  <inkml:trace contextRef="#ctx0" brushRef="#br0">19440 5246 214 0,'-6'0'355'0,"6"0"61"0,-7 0 38 0,7 0-22 16,0 3-2-16,-6 1 12 0,6 0 19 15,0 4-3-15,0-5-26 0,0 4-56 0,-7 4-72 0,7-4-76 16,0 4-74-16,-6 1-50 0,6-1-31 16,-7 3-18-16,1-3-15 0,-8 4-12 0,8-1-10 0,-7-3-9 15,0 4-7-15,0-1-8 0,0-3-14 16,0 0-20-16,0 0-23 0,6-3-47 0,1 0-70 0,-1-1-77 16,1-4-68-16,6 1-54 0,0-4-41 0,0 0-13 0,0 0 19 0,0-4 35 15,6 1 49-15,-6-1 55 0,13 1 52 16,-6-1 59-16,0 0 62 0,-1 4 58 0,7-3 54 0,-6 3 50 15,5 0 45-15,1 0 37 16,1 3 32-16,-2 1 27 0,8 0 30 0,-7-1 38 0,0 4 41 0,6 1 39 16,1-5 28-16,0 5 8 15,-1-2-17-15,1-1-43 0,0-2-56 0,-1 5-61 0,1-5-56 0,0-3-48 16,-8 4-32-16,8 0-25 0,-7-4-25 0,-1 0-30 0,-4 0-37 16,4 0-54-16,-6-4-91 0,1 4-102 15,0-4-100-15,-1 1-87 0,1-1-77 0,-1-3-45 0,1 2-25 16,0-1 21-16,-7-2 60 0,6 1 80 15,-6-4 91-15</inkml:trace>
  <inkml:trace contextRef="#ctx0" brushRef="#br0">19760 5077 51 0,'0'0'238'0,"6"0"40"0,-6 0-3 0,6 0-13 16,-6 0-6-16,7 0 6 15,-1 4 13-15,1-4 27 0,0 4 31 0,5-4 33 0,2 3 19 0,-8 1-11 16,7-4-29-16,0 4-52 0,0-4-62 0,-7 0-75 0,8 3-67 16,-8-3-63-16,0 0-78 0,1 0-105 15,0 4-106-15,-7-4-100 0,0 0-95 0,0 0-67 0,0 0-20 16,-7 4 16-16,7-4 11 0,-7 3 53 15,-5 1 71-15,-2 3 74 0</inkml:trace>
  <inkml:trace contextRef="#ctx0" brushRef="#br0">19669 5220 175 0,'0'0'260'0,"0"4"20"0,0-4-48 0,0-4-65 0,6 4-56 15,0-3-48-15,7-1-43 0,-6 0-45 0,6-3-41 16,0 0-41-16,0-1-41 0,-1 1-43 0,2 0-32 0,-1-2-3 0,0 3 16 15</inkml:trace>
  <inkml:trace contextRef="#ctx0" brushRef="#br0">19831 5143 92 0,'0'4'212'0,"0"-4"7"0,-6 0-21 0,6 3-24 0,0-3-17 0,0 0-7 16,0 0-6-16,0 0-3 0,0 0-3 15,0 0-1-15,0 0-4 0,0 0-3 0,0 0-4 0,0 0-7 16,6 0-3-16,-6 0-8 0,6-3-2 15,-6 3-1-15,7 0 4 0,0-4 7 0,-7 4 0 0,6 0-4 16,1-4-9-16,-7 1-18 0,6 3-22 16,-6-4-23-16,6 0-28 0,-6 1-29 0,0 3-32 0,8-4-28 15,-8 0-22-15,0 4-17 0,6 0-1 0,-6-3 8 0,0 3 17 16,0 0 21-16,6 3 20 0,-6-3 22 16,0 8 24-16,0-5 22 0,-6 5 18 0,6-1 21 0,0 0 16 15,-6 4 17-15,6-2 9 0,-8 1 2 0,2 1 3 16,0 0-3-16,-1 0-4 0,1 0-12 0,-8 3-13 15,8-3-14-15,-8 0-15 0,2 0-11 16,-8 0-16-16,7 0-23 0,-7 0-38 0,2-4-46 0,4 2-54 0,-5-2-56 16,-1 0-56-16,8-4-45 15,-2 1-26-15,1-4-8 0,7 0-5 0,-8 0-2 0,8-4-10 16,6 4 23-16,-6-3 39 0,0-4 45 0</inkml:trace>
  <inkml:trace contextRef="#ctx0" brushRef="#br0">19596 5253 3 0,'8'0'266'0,"4"0"49"15,-6 0 41-15,1 4-18 0,6-1-27 0,0 2-3 0,7 1 14 16,-8 2 26-16,8-5 32 0,0 5 21 16,-1-1 0-16,1-2-27 0,-1 1-45 0,-5-3-60 0,-2 2-69 15,8-1-63-15,-7-1-43 0,0 1-32 0,-6-4-23 0,5 3-22 16,-12-3-33-16,8 0-50 16,-2 0-89-16,-6 4-117 0,6-4-112 0,-6 0-98 0,0 0-78 0,0-4-39 15,0 1 11-15,0 3 36 0,0-4 50 16,0 1 73-16,-6-1 81 0,6-1 76 0</inkml:trace>
  <inkml:trace contextRef="#ctx0" brushRef="#br0">19857 5235 153 0,'7'-4'314'0,"-7"1"59"0,12-5 40 15,-4 8 8-15,4-3 20 0,8-1 22 0,-1 4 2 0,1-4-21 16,0 0-49-16,-1 1-79 0,7-1-96 0,-6 1-112 0,6-1-126 16,-7-3-117-16,7 3-115 15,-6 0-93-15,-7-2-77 0,6 0-47 0,-12 3 10 0,5 0 38 0,-4-1 65 16,-8 0 68-16,0 1 69 15,0-1 65-15,-8 4 58 0,2-4 46 0,-7 1 35 0,6-1 27 16,-5 0 20-16,5 1 18 0,-6-1 13 16,6 0 13-16,1 1 11 0,0 3 10 0,-1-4 11 0,0 4 7 0,7-3 7 15,-6 3 7-15,6 0 7 0,0 0 11 0,-6 0 13 0,6 3 15 0,0 4 16 16,0 1 15-16,0-1 14 16,6 8 12-16,-6-4 10 0,6 4 8 0,1 3-6 0,-7-4-11 15,7 1-29-15,-1 3-31 0,-6-3-36 16,0 0-38-16,6-1-30 0,-6 6-24 0,0-6-14 0,0-3-11 15,0 3-9-15,0-3-5 0,0 0-4 16,0 0-5-16,-6 0-5 0,6-4-11 0,-6 4-12 0,-1-3-21 0,7-4-19 16,-7 2-26-16,1-2-23 15,6 3-33-15,-6-3-6 0,-1 0 3 0,1-4 9 0,-8 0 25 16,8 0 28-16,-8 0 47 0,8 0 50 0,0 0 53 0,-7-4 52 16,6 0 42-16,1 1 25 0,6-1 17 15,-7 0-10-15,7 1-26 0,0-4-34 0,0 3-29 0,7-3-25 16,-1-1-20-16,1 1-16 0,0 0-17 15,-1-1-23-15,0-3-36 0,8 4-59 0,-8-4-91 0,7 0-106 16,-6-3-98-16,-1 2-85 0,7-2-66 0,-7-1-28 16,8-3 5-16,-8 3 18 0,7 1 57 0,0-1 75 15,-6 0 82-15</inkml:trace>
  <inkml:trace contextRef="#ctx0" brushRef="#br0">20437 5099 114 0,'25'-3'289'15,"-5"-1"54"-15,0 0 24 0,-7 4-10 16,0-3-5-16,0 3 17 0,-7-4 19 0,1 4 8 0,0 0-19 15,-1 0-42-15,0-4-60 0,-6 4-82 16,0 0-103-16,0 0-114 0,0 0-102 0,0 4-91 0,-12 0-83 16,-2-1-71-16,2 5-37 0,-8-1-9 15,-6 4 16-15,7-4 33 0,-8 4 53 0,1 0 62 0,6 0 68 16,1-1 62-16,0 2 64 0,-1-4 54 0,7 3 46 0,0-4 42 0,6 0 36 16,1 1 34-16,-1-5 30 15,7 5 22-15,7-5 13 0,-1 1 14 0,8-4 11 0,5 3 10 16,1-3 1-16,-1 4-12 0,8-8-13 15,-8 4-30-15,7-3-38 0,0-1-45 0,0 1-57 0,-7-1-66 16,7-3-75-16,-6-1-78 0,-7 4-78 16,7-3-76-16,-8 0-57 0,-4 0-28 0,4 3-8 0,1-3-5 15,-6 4 16-15,-1-3 45 0,-6 3 56 16</inkml:trace>
  <inkml:trace contextRef="#ctx0" brushRef="#br0">20554 5154 82 0,'-7'7'273'0,"7"-4"43"15,-6 6 13-15,6-2-26 0,0 0-25 0,0 4-15 16,0 0 0-16,0 0-1 0,0 4 1 0,0-4 2 0,0 3 0 16,6-3-3-16,-6 4-18 15,7-4-19-15,-7 0-22 0,7 1-26 0,-7-2-31 0,0 1-30 0,0 0-24 16,0-4-18-16,0 4-16 0,0-3-19 0,0-1-17 0,-7-3-12 16,7 3-6-16,0-3-14 0,0 3-15 15,-7-3-8-15,1 0-6 0,0-1-13 0,6-3-20 0,-7 3-7 16,0 1-7-16,1-4-9 0,-1 0-1 15,1 0 3 17,0 0 13-32,-1 0-1 0,0 0-6 0,-5-4-6 0,4 1-12 0,2 0-12 0,0-5-19 0,-1 1-11 0,-6-1-8 0,7 1-11 0,-1-4-12 0,1 0-7 0,6 0-11 15,-6-4-6-15,6 5-3 0,0-9 3 16,0 4 7-16,6 1 14 0,0-5 20 0,1 1 28 16,-1 4 34-16,7-1 33 0,0-3 38 0,1 7 39 0,5-3 35 15,0-2 26-15,-6 5 22 0,7 0 22 0,0 4 8 16,-8-1 2-16,1 1 3 0,1 4 1 0,-8-1-2 15,8 0-9-15,-8 1-7 0,0 3-5 0,0 0-3 16,-6 0 0-16,7 0 6 0,-7 3 14 0,7 1 8 16,-1 0 6-16,-6-1 6 0,7 1 7 15,-1-1 5-15,0 1-3 0,2-4 15 0,4 4 8 0,8-1-4 0,-7-3-18 16,7 0-28-16,6 0-29 0,-7 0-63 0,-6-3-71 0,6 3-85 16,-5-4-76-16,-2 0-70 15,2 4-57-15,-8 0-35 0,7-3-19 0,-7 3 9 0,-6 0 16 0,0 0 18 16,-6 0 22-16,0 0 19 15,-7 3-2-15,-1 1 12 0,2 0 27 0,-8 3 35 0</inkml:trace>
  <inkml:trace contextRef="#ctx0" brushRef="#br0">20717 5176 17 0,'-7'4'235'15,"7"0"40"-15,0 3 1 0,7 0-17 0,-1 0-15 0,1 5-9 16,-1-5-3-16,1 4 5 0,0 0 21 16,5 0 19-16,-6 3 21 0,2-3 21 0,-8 4 12 0,6-4-10 15,0 1-28-15,1-2-35 0,-7 1-47 16,6 0-51-16,-6 0-47 0,0-4-34 0,-6 4-25 0,6-3-19 15,0-1-14-15,-7 0-12 0,1 1-23 16,6-4-24-16,-6-1-40 0,6 0-55 0,0 1-61 0,-8-4-57 16,8 0-35-16,-6 0-19 0,6 0-1 15,-12 0 18-15,5-4 28 0,0-2 32 0,-6 2 32 0,7-4 31 16,-8 1 34-16,8 0 34 0,-6-1 34 0,4 1 31 0,-4 0 25 0,5-1 23 16,-6 4 19-16,6-3 17 15,1 0 14-15,0 3 15 0,0 1 11 0,6-4 13 0,-8 3 15 0,8 1 21 16,-6 3 23-16,6-4 23 15,0 4 29-15,0 0 22 0,0 0 15 0,0 0 2 0,6 0-5 0,2 4-16 16,-2-4-31-16,-6 3-31 16,12 1-36-16,-5-4-30 0,-7 3-30 0,7 1-23 0,-1-4-18 0,1 3-16 15,-7-3-16-15,6 0-20 0,-6 0-31 0,0 4-66 0,6-4-90 16,-6 0-99-16,8-4-89 16,-8 4-73-16,6-3-48 0,0 3-3 0,-6-4 36 0,6 1 55 0,1 3 57 15,0-4 50-15,-1 4 45 0,1-3 35 16,-1 3 28-16,1-4 28 0,0 4 30 0</inkml:trace>
  <inkml:trace contextRef="#ctx0" brushRef="#br0">20795 5304 123 0,'13'-2'198'0,"0"2"47"0,7-5 26 0,-8 5 15 0,8 0 12 16,-7 5 11-16,1-5 23 0,-2 2 30 15,1 2 40-15,0-4 25 0,0 3-5 0,-6 2-27 0,6-1-55 16,-7-4-70-16,0 3-85 0,2-3-80 0,-8 0-69 0,6 0-83 16,0 0-112-16,-6 0-125 0,7 0-122 15,-7-3-116-15,6 3-94 0,-6-4-74 0,7-4 24 0,-7 4 75 16,0 2 99-16,-7-3 112 0</inkml:trace>
  <inkml:trace contextRef="#ctx0" brushRef="#br0">21075 5063 201 0,'13'-4'379'0,"0"0"61"0,-7 1 56 0,8 3-50 0,-8-4-67 15,0 4-73-15,1 0-69 16,0-4-62-16,-7 4-76 0,6 4-63 0,-6-4-42 15,0 0-27-15,7 4-21 0,-7-1-13 0,-7 1 1 16,7 3 0-16,0 1 3 0,-6-1 10 0,-1 0 12 0,7 1 15 16,-7-1 10-16,7 4 10 0,0-4 10 15,0 0 11-15,0 1 9 0,0-1 15 0,0 4 17 0,0-4 17 16,0 2 20-16,7-3 16 0,-7 2 18 0,0-1 13 0,0 0 15 16,0 0 4-16,7 1-9 0,-7-1-11 15,0 1-22-15,-7-5-25 0,7 4-37 0,0-3-47 0,-7 0-56 16,1-1-64-16,6 1-59 0,-6 0-52 15,-1-4-42-15,0 0-21 0,1 0-3 0,-7 0 14 16,7-4 20 0,-1 0 27-16,-6 1 26 0,7-5 33 0,-2 1 36 0,2 0 33 0,0 0 30 0,6-1 31 0,-6 1 35 0,6 3 35 15,0 1 42-15,0 3 47 0,0 0 52 0,0 3 58 16,0 4 66-16,0 5 74 0,0-1 50 16,0 3 22-16,0 1-10 0,6 3-34 0,-6-3-57 0,6 3-75 0,0 1-64 15,-6-1-50-15,8 0-33 0,-8-3-20 16,6 3-16-16,-6-3-18 0,6-1-19 0,-6 1-18 0,0-5-14 15,0 2-20-15,7-1-22 0,-7-4-26 16,0 1-37-16,0-5-52 0,0 5-89 0,0-8-106 0,0 3-96 16,0-3-81-16,0 0-59 0,0-3-32 15,0-5 21-15,0 1 26 0,0 0 52 0,0-4 73 0,0-5 77 16,-7 6 77-16</inkml:trace>
  <inkml:trace contextRef="#ctx0" brushRef="#br0">21153 5202 63 0,'19'-7'302'0,"1"-1"51"0,0 1 42 0,-1 3-43 16,1-2-63-16,0 0-49 0,-1 0-41 16,1 2-42-16,-1-3-43 0,7-1-38 0,-6 1-44 0,-1 0-42 15,0-1-40-15,1 5-29 0,-7-4-18 16,0-1-10-16,-6 5 3 0,5-1 14 0,-12-3 22 0,0 7 24 16,-6-4 21-16,0 4 23 0,-7 0 21 0,0 4 25 0,0-1 31 0,-7 5 32 15,-6-5 39-15,7 8 46 16,-1-4 38-16,0 4 35 0,1 0 29 0,6 4 21 0,0-5-4 15,-1 2-22-15,8-4-31 0,0 3-41 16,6-1-40-16,0-2-43 0,0-1-31 0,6 1-24 0,0-1-14 0,8 0-7 16,-1-3-12-16,0-1-9 15,6 1-4-15,1 0-6 0,-7-1-9 0,7 2-7 0,-8-5-11 0,8 3-10 16,-6-3-9-16,-2 0-16 0,-5 3-12 0,-1-3-15 0,7 4-13 16,-13-4-19-16,7 4-26 0,-7-4-19 15,0 3-19-15,-7 5-17 0,1-5-16 0,-7 1 0 0,0 3 7 16,-7 0 16-16,0 2 21 0,8-2 27 15,-8-4 32-15,1 4 26 0,-1 1 24 0,1-1 22 0,-1 0 30 16,6 1 32-16,2-1 38 0,-1-3 53 16,0 3 42-16,13-3 32 0,-7-1 9 0,7 1-2 0,7 0-21 15,-7-1-42-15,13 1-32 0,0 0-26 16,7-4-22-16,-1 0-17 0,1 0-16 0,6 0-9 16,0 0-10-16,-1-4-16 0,1 0-19 0,7 1-20 0,-7-1-30 0,0 0-55 15,-6 1-93-15,6-1-111 0,-7-3-99 16,1 3-100-16,-7-3-77 0,0 3-44 0,0-4-5 0,1 5 59 15,-8-4 84-15,0-1 100 0,-6-2 96 16</inkml:trace>
  <inkml:trace contextRef="#ctx0" brushRef="#br0">21524 5228 135 0,'-13'0'404'0,"7"3"99"0,-7 1 114 0,-1 7 60 0,2-4-30 16,-1 8-47-16,0-1-57 15,6 6-70-15,1-2-91 0,-8 3-108 0,8 1-79 0,0 0-49 0,-1 0-38 16,7 3-25-16,-7 2-27 0,7-2-26 15,0 1-23-15,0-1-35 0,0 1-27 0,0-1-32 0,0 5-46 16,-6-4-101-16,6-1-136 0,0 1-128 16,0-8-123-16,0 3-111 0,0-1-64 0,6-2 45 0,-6-4 113 15,-6 1 132-15,6 0 138 0</inkml:trace>
  <inkml:trace contextRef="#ctx0" brushRef="#br0">25250 4850 173 0,'6'-3'363'0,"0"3"59"15,2-4 59-15,-2 4-38 0,-6-4-38 0,6 4-15 0,-6 0-3 0,7 0-7 16,-7 0-20-16,0 0-39 15,6 0-51-15,-6 0-59 0,7 4-57 0,-7 0-46 0,-7-1-32 16,7 4-22-16,-6 0-14 0,-1 5-11 16,-5-2-8-16,-2 2-15 0,-6-1-23 0,1 4-35 15,-1-5-57-15,-6 5-61 0,0-4-63 0,1 4-54 0,-1-4-44 16,-1 3-23-16,1-3 4 0,0 1 20 0,7-6 26 0,-1 2 26 16,8-1 28-16,4-3 23 0,-4 0 21 0,5-4 17 15,7 3 25-15,0-3 33 0,0 0 41 16,0 0 41-16,7 0 46 0,-1 0 45 0,0-3 42 0,2 3 33 15,-2 0 23-15,0 0 21 0,0 0 10 0,8 0 6 16,-8 0 0-16,1 0-3 0,-1 0-7 0,8 0-13 16,-8 0-14-16,6 3-14 0,-4 1-21 15,-2 0-14-15,7 3-12 0,-7-3 0 0,1 3 1 0,0 4 7 16,-1-4 19-16,0 4 18 0,0 0 17 0,-6 0 12 0,8-4 11 0,-2 1-3 16,-6-1-14-16,6 0-22 15,1 2-23-15,-7-6-23 0,6 0-26 0,-6 1-18 0,0-4-20 0,7 0-25 16,-7 0-32-16,7 0-32 15,-1-4-29-15,0 1-26 0,2-6-17 0,4 3-2 0,-6-2 8 0,8 1 21 16,-8 0 23-16,1-1 22 0,5 1 22 16,-4 0 18-16,-2 3 13 0,0-3 11 0,0 0 3 0,-6 3 5 15,8 0 0-15,-2 1-1 0,-6-1-1 0,6 4-3 0,-6 0 0 16,7 0 1-16,-7 0 2 16,0 4 4-16,0-1 5 0,6 1 2 0,-6 0 0 0,7-1 2 15,-7 1 0-15,7 0-4 0,-1-4-1 0,0 3-2 16,8-3-1-16,-8 0-1 0,0 0-2 0,7 0-1 0,-6 0 3 15,0 0 7-15,5 0 7 0,-5 0 12 16,-7 0 14-16,7 4 26 0,-1-1 34 0,0 1 37 0,-6 3 28 16,0-3 20-16,0 3 8 0,0 1-10 15,0-5-33-15,0 5-39 0,-6-2-36 0,6 0-44 0,0-3-59 16,-6 0-82-16,6 1-100 0,0-4-106 0,-7 0-109 0,7-4-102 16,0-2-75-16,0-6-56 0,7 1 29 0,-1-4 67 15,0 0 92-15,8-3 105 0</inkml:trace>
  <inkml:trace contextRef="#ctx0" brushRef="#br0">25745 4880 67 0,'26'-8'372'0,"-13"4"61"0,0 0 46 0,-7 4-2 0,-6 0-78 15,0 4-67-15,0 0-43 0,-6 4-31 0,-1-2-19 0,1 2-20 16,-1 3-24-16,1-3-24 16,0 3-15-16,6-1-4 0,-8 1-4 0,8 0-5 0,8-3-3 0,-8 3-10 15,6-4-12-15,7 0-12 16,0 1-3-16,0-5-8 0,7 1-11 0,6-1-9 0,-7-3-9 0,7 4-13 15,-6-4-17-15,5-4-12 0,-5 4-17 16,6-3-22-16,-13-1-38 0,7 1-60 0,-8-1-91 0,2 0-103 16,-8 1-94-16,0-1-84 0,-12 4-57 15,0-3-16-15,-8 3 27 0,-5 0 51 0,-1 3 52 0,-12 1 40 16,-1-1 41-16,1 5 46 0,-1-1 66 0,-5 3 89 0</inkml:trace>
  <inkml:trace contextRef="#ctx0" brushRef="#br0">25757 5034 82 0,'-32'10'184'0,"-1"5"75"15,7-4 46-15,1 0 17 0,11 4 4 0,-6-4 9 0,14 3 33 16,-7-3 48-16,13 4 45 0,0-4 13 15,13 4-16-15,1-8-38 0,-2 4-64 0,8-4-80 0,-1-3-85 0,7-1-63 16,1 1-43-16,5-8-34 16,1 4-29-16,-1-3-32 0,1-4-37 0,-1-1-57 15,-6-3-102-15,0 5-114 0,-6-6-101 0,-1-3-84 0,1 4-62 0,0 0-16 0,-7-3 40 16,-7-1 68-16,8 0 61 16,-8 4 56-16,-6-3 50 0,6-1 44 0,-12 4 51 0,6-4 65 0</inkml:trace>
  <inkml:trace contextRef="#ctx0" brushRef="#br0">26018 4967 114 0,'-6'-14'175'0,"-8"3"34"0,2-4 18 0,-2 4 0 0,8 0-12 0,0 0-2 15,-1 3 11-15,0 4 27 16,1 2 34-16,6-2 45 0,0 4 61 0,-7 4 38 0,14 2 12 0,-7 2-12 16,6 7-37-16,1 0-62 15,-7 3-80-15,13 0-65 0,-7 8-45 0,2-1-29 0,-2 5-19 0,0 3-13 16,0 0-15-16,1-4-7 0,-7 5-6 0,7-2-8 0,-7-3-5 16,0 0-6-16,0 1-4 0,0-4-5 15,0-5-4-15,-7 1-4 0,7 0-9 0,0-3-11 0,0-1-11 16,-7-7-16-16,7 3-17 0,0-7-21 15,0 2-19-15,0-2-25 0,0-3-37 0,0-1-70 0,0-3-100 16,0 0-97-16,0-7-84 0,0 3-69 16,0-8-43-16,7 2-3 0,-7-5 11 0,7 1 61 0,-1-5 78 0,-6 1 86 15,7-4 80-15</inkml:trace>
  <inkml:trace contextRef="#ctx0" brushRef="#br0">26122 4971 120 0,'7'-4'350'0,"0"-3"59"0,-1 3 57 16,7 1-28-16,0-1-52 0,0-3-42 0,1 3-43 0,4 0-47 0,2 1-53 16,-1-1-70-16,1 1-79 0,0-1-78 15,-1 0-71-15,1-3-65 0,0 3-56 0,-8 1-42 0,1-1-20 16,-6 0 1-16,0 1 19 0,-7-6 32 0,-7 7 39 0,0-2 44 16,-6 0 37-16,1-4 31 0,4 8 26 15,-4-3 24-15,-1-1 23 0,0 4 20 0,6 0 21 0,-5 0 18 16,4 0 15-16,2 0 13 0,0 0 12 15,0 0 6-15,-2 4 8 32,8-4 13-32,-6 0 12 0,0 3 13 0,6-3 15 0,-7 4 18 0,1 4 13 0,-1-4 9 0,0 2 15 0,1 2 16 0,0 3-6 15,0-3-4-15,-2 3-9 0,8-4-8 0,0 0-25 0,0 4-28 0,0-4-18 0,0 1-23 16,8-1-25-16,-2-3-24 16,0 3-22-16,0-3-23 0,1-4-23 0,6 3-24 15,-6-3-24-15,5 0-23 0,-4 0-16 0,4 0-7 16,-6-3-1-16,2 3 0 0,4 0-5 0,-5-4-2 0,-7 4-9 15,6-3-11-15,1 3-14 0,-7 0-9 16,0 0-2-16,7 0 1 0,-7 0 12 0,-7 0 13 0,7 3 19 0,-7 1 18 16,7-1 25-16,-6 1 20 15,6 0 13-15,-7-1 12 0,7 1 10 0,-6-1 6 0,6 1 0 16,0-1 1-16,-6-3 4 0,6 4 1 0,0 1-1 0,0-5 3 0,0 0 0 16,0 0 0-16,0 0-1 15,0 0-2-15,0 0-4 0,6 0-6 0,-6 0-4 0,6 0-1 0,-6-5 0 16,0 5 1-16,0 0 2 0,7-4 5 15,-7 4 4-15,0 0 0 0,0 0 3 0,0 0 3 0,0 0 6 16,0 0 0-16,0 0 2 16,0 0 1-16,0 0 0 0,0 0-7 0,0 0-3 0,0 0-7 0,0 0-9 15,0 0-12-15,0 0-13 0,0 0-11 0,0 0-13 0,0 0-7 16,0 0-7-16,0 0-6 0,0 0-4 16,0 0-9-16,0 0-10 0,0 4-8 0,0-4-11 0,0 0-4 15,0 5-6-15,-7-5-3 0,7 0-3 16,0 0-6-16,0 3-5 0,0-3-19 0,0 0-23 0,0 0-9 15,-6 0 10-15</inkml:trace>
  <inkml:trace contextRef="#ctx0" brushRef="#br0">26187 5081 45 0,'0'4'244'0,"-6"-4"31"15,6 3 1-15,-6 1-38 0,6-4-35 0,0 0-21 0,0 0-12 16,6 0-4-16,0 4 1 15,2-4 3-15,-2 0 2 0,0 0 3 0,0 0 6 16,8 0 12-16,-1 0 9 0,-7 0-4 0,8-4-8 16,-2 4-19-16,-6 0-27 0,8-4-35 0,-8 4-42 0,1-3-51 15,-1-1-65-15,8 4-71 0,-14 0-74 0,6-4-75 0,0 4-65 0,-6 0-48 16,0-3-24-16,6 3-1 16,-6 0-13-16,0 0 13 0,0 0 39 0,-12 3 54 0,6-3 58 15</inkml:trace>
  <inkml:trace contextRef="#ctx0" brushRef="#br0">26181 5132 4 0,'-13'7'260'0,"6"1"38"0,-6-1 30 0,1 0-37 0,5-4-45 16,0 6-33-16,7-6-21 0,-6 1-15 15,6 0-12-15,6-4-11 0,-6 3-15 0,14-3-11 0,-2-3-11 16,1 3-13-16,1-4-14 0,6-3-14 0,-2 4-15 0,2-6-16 0,-1 2-18 16,-5 0-25-16,6-1-32 15,-8 1-40-15,1 0-42 0,1-1-39 0,-8 5-35 0,6-4-26 16,-4 3-10-16,-8 0 0 0,6 1 13 15,0-1 18-15,-6 4 22 0,0-4 27 0,0 4 29 0,0 0 26 16,-6 0 27-16,6 0 27 0,-6 0 26 16,-2 0 28-16,8 4 27 0,-6 0 26 0,0-4 27 0,6 3 24 15,-6 5 25-15,6-5 20 0,0 4 18 0,-7 1 10 16,7 3-8-16,0 3-16 0,0-3-16 0,7 4-17 0,-1 4-17 16,0-5-9-16,0 1 10 0,2-1 14 0,-2 1 10 0,0 0 10 15,1-1 1-15,-1 1 0 16,1-4-8-16,0 4-14 0,-7-4-23 0,6-4-25 0,0 4-17 0,-6-4-20 15,0 1-20-15,0-1-24 0,0-3-25 16,-6 3-30-16,6-3-38 0,-6-1-38 0,6 1-36 0,-7-4-19 16,0 4-2-16,1-4 7 15,-1 0 15-15,1 0 25 0,-8 0 27 0,8-4 28 0,0 4 21 0,0-4 21 16,-8 1 16-16,8-1 19 0,-1 0 20 0,1-3 21 0,0 3 21 16,-2 1 22-16,8-5 24 0,-6 4 21 15,6-3 17-15,0 4 13 0,0-1 9 0,0-3 2 0,6 0-4 16,-6 0-12-16,8 3-25 0,-2-4-31 15,0 2-50-15,1-3-69 32,-1 2-89-32,8-4-97 0,-8 4-95 0,0-4-100 0,0 0-78 0,8-4-54 0,-8 1-51 0,7 2 19 0,-6-2 55 0,0-1 80 0,-1 0 91 15</inkml:trace>
  <inkml:trace contextRef="#ctx0" brushRef="#br0">26735 4931 111 0,'0'-4'317'0,"0"1"46"0,0 3 33 0,-7-4-60 0,7 4-67 0,0 0-60 16,-6 0-47-16,6 0-42 15,-7 4-33-15,0-4-31 0,-5 3-24 0,5 1-13 0,0-1-10 16,-5 1-3-16,-1 0-4 0,-1 3-2 0,2-3 2 0,-2 3-1 0,1-3 0 16,7-1 0-16,-7 1 6 15,6 0 2-15,1 0 5 0,0-1 7 0,-2 1 5 0,8-4 2 0,0 0 1 16,0 3 0-16,0-3 0 15,0 4 0-15,8-4 0 0,-2 4-1 0,-6-4-3 0,6 0-2 0,-6 3-5 16,7 1-6-16,-7-1-5 16,0 1-6-16,0-1-1 0,0 1-7 0,0 1-7 0,0 1-11 0,0-6-10 15,0 5-10-15,-7-2-11 0,7 1-7 0,0-4-2 0,0 3-3 16,0-3 1-16,0 0 1 0,0 4 2 16,0-4 2-16,0 0 4 0,7 0 3 0,-7 0 3 0,6 4 7 15,7-4 6-15,-6 0 8 0,5 0 9 16,2 0 9-16,-1 0 11 0,0 3 14 0,-6-3 15 0,5 4 20 15,2 0 16-15,-8 3 18 0,0 0 18 16,1 1 14-16,-7-1 21 0,7 0 18 0,-7 4 15 0,0 0 16 16,0 0 20-16,-7 0 20 0,7 0 14 15,-7-1-8-15,1-1-6 0,0-2-25 0,6 4-37 0,-7-7-44 16,0 3-72-16,7-4-71 0,0 1-88 0,-6-4-85 0,6 0-84 0,0 0-77 16,0 0-51-16,6-4-28 15,-6-3-4-15,7 0 21 0,0 0 15 0,-1-4 4 0,0 2 31 0,1-1 49 16,6-5 52-16</inkml:trace>
  <inkml:trace contextRef="#ctx0" brushRef="#br0">26826 5007 136 0,'12'-7'283'0,"2"4"45"15,-8-5 4-15,8 5-22 0,-2-1-18 0,-5 1-9 0,6 3-7 0,-6-4-9 0,5 4-18 16,-5 4-32-16,0-4-38 0,-1 3-38 16,0 1-38-16,-6-1-33 0,0 1-26 0,0 0-16 0,0 3-10 15,0 0-9-15,-6 5-2 0,6-6 3 16,-6 2 13-16,6-1 22 0,0 4 26 0,0-3 35 0,0-1 38 15,0 0 29-15,0 1 9 0,6-5-4 16,0 5-17-16,1-5-24 0,-7 1-33 0,6-4-32 0,1 4-22 16,0-4-20-16,-1 0-20 0,0 0-25 15,8-4-33-15,-8 0-51 0,0 1-81 0,1 3-86 0,6-4-81 16,-13-3-74-16,7 3-58 0,-1 0-25 0,-6-3 7 0,0 3 19 16,0-3 8-16,-6 3 45 0,-1 1 60 15,-6 3 63-15</inkml:trace>
  <inkml:trace contextRef="#ctx0" brushRef="#br0">26891 5092 273 0,'-7'11'350'0,"1"0"47"16,6 0 7-16,-6 0-43 0,6 3-19 16,0-3 9-16,0 1 33 0,6-5 27 0,0 4 0 0,-6-4-16 15,7 0-47-15,-1 1-67 0,1-4-80 0,-7-4-80 0,7 3-76 0,-1-3-87 16,7 0-109-16,-6-3-117 16,5-1-111-16,1 0-100 0,1-3-77 0,-2 0-41 0,2-4-25 0,-8 3 38 15,7 2 69-15,-6-6 87 16,-1 1 91-16</inkml:trace>
  <inkml:trace contextRef="#ctx0" brushRef="#br0">27490 4868 63 0,'13'-7'361'0,"0"7"47"16,-6-4 29-16,-7 4-19 0,-7 4-102 0,0-4-83 0,-5 3-62 16,-2 5-40-16,-5-4-26 15,-1 2-32-15,-6 3-37 0,7-2-41 0,-1 0-29 0,0 1-29 0,2-1-23 16,-2 0-14-16,7-3-5 15,-1 3 1-15,2-3 3 0,6-1 14 0,-2 1 16 0,2 0 17 0,6-1 18 16,-6 1 22-16,6-4 24 16,-7 7 24-16,7-3 27 0,7 4 28 0,-7-1 26 0,0 0 25 0,6 0 21 15,-6 4 18-15,6 1 14 0,-6-1 11 0,8 3 6 0,-2-3 5 16,-6 4-1-16,6-4-15 0,-6 0-19 16,6 3-27-16,1-3-29 0,-7-4-37 0,0 4-30 0,0-3-24 15,7-1-32-15,-7-3-35 0,0-1-45 16,0 0-48-16,6 3-60 0,-6-3-56 0,0-3-40 0,0 0-33 15,0 0-21-15,7 0-10 0,-7-3 5 16,6-3 18-16,1 0 23 0,0-2 32 0,-7 1 39 0,6 0 44 16,0-1 45-16,0-3 41 0,2 4 36 15,-2-4 43-15,0 4 38 0,1-4 31 0,-1 0 23 0,8 0 20 16,-8 4 13-16,6-4 4 0,2 4 3 0,-1-4 2 0,0 2 4 16,6 2 6-16,-5 0 14 0,12 4 23 15,-7-5 24-15,7 5 28 0,-6-1 32 0,6 1 29 0,-1 3 18 16,2 0 19-16,-7 0 19 0,-1 0 5 15,0 3-20-15,1 1-33 0,-1-1-31 0,-5 5-52 0,6-1-50 16,-14-4-42-16,7 4-24 0,-7 2-17 16,1 2-11-16,-1-4-5 0,1 4-2 0,-1 0-2 15,-6 0-5-15,0 0-4 0,0 0-2 0,-6 3-6 0,6-3-6 0,-7 0-10 0,1 0-13 16,-1 0-17-16,1-1-20 16,-7-1-25-16,7-2-36 0,-8 0-63 0,1 1-89 0,0-1-96 0,0-4-86 15,0 1-73-15,0-4-53 16,-7 0-7-16,8 0 32 0,-1 0 32 0,-1 0 22 0,2-4 54 0,-2 1 65 15,2-1 61-15</inkml:trace>
  <inkml:trace contextRef="#ctx0" brushRef="#br0">27509 5085 161 0,'0'-4'300'16,"-6"4"44"-16,6 0 3 0,-6 0-41 0,-1 0-32 0,7 4-25 16,-7-1-21-16,7 1-18 0,-6 0-21 15,6-1-18-15,0 1-26 0,0-4-24 0,6 4-23 0,1-4-21 16,-7 3-23-16,13-3-21 0,-7 0-17 15,8-3-16-15,-1 3-11 0,0-4-5 0,0 0-4 0,-1 1 1 16,2-1 7-16,-8 0 10 0,1 1 14 16,-1-1 18-16,1 0 21 0,0 1 13 0,-7-1 1 0,6 4 0 0,-6 0-6 15,0-4-17-15,-6 4-19 0,6-3-28 0,-7 3-36 16,0 0-47-16,-6-4-50 0,7 4-48 16,0 0-57-16,-8-4-50 0,8 1-43 0,6 3-36 0,-7-8-59 0,1 5-4 15,6-4 28-15,0 2 48 16,0-6 67-16</inkml:trace>
  <inkml:trace contextRef="#ctx0" brushRef="#br0">28089 4722 172 0,'14'0'402'0,"-2"0"48"0,1 3 32 0,-6 2-50 0,0-3-112 16,-7 2-96-16,0 4-67 0,0-4-44 15,0 3-28-15,0 0-31 0,0 1-37 32,-7-1-41-32,7-3-40 0,-7 2-37 0,7-1-30 0,-6-2-23 0,6 1-8 0,0-4 5 0,0 4 16 0,0-4 17 0,0 0 17 15,0 0 16-15,6-4 10 0,-6 0 9 0,14 1 9 0,-8-2 11 16,0 2 10-16,8-4 12 0,-2 0 13 16,1 3 12-16,1-3 17 0,-2 0 16 0,2 3 25 0,-2 0 30 15,-5 0 33-15,6 0 29 0,-6 0 26 16,-1 4 17-16,0-2 3 0,-6 2-13 0,0 0-24 0,0 0-31 15,0 2-32-15,0-2-31 0,-6 4-26 0,0 0-21 16,-1 0-26-16,-6 0-27 0,0 3-22 0,7-3-17 16,-8 3-12-16,2-3-1 0,5-1 13 15,-6 1 18-15,6 0 21 0,1-1 19 0,6 0 25 0,-6-3 26 16,6 5 29-16,0-2 42 0,0 1 47 0,0 0 51 0,0-1 58 16,6 1 48-16,0-1 23 0,1 1-2 15,-1 0-24-15,1-1-41 0,0 2-59 0,-1-5-67 16,0 0-51-16,2 3-46 0,-2-3-52 0,-6 0-66 15,6 0-103-15,-6 0-109 0,0 3-109 0,0-3-94 0,0 0-70 0,-6 0-26 16,0 0 20-16,-2 0 24 16,-4 4 63-16,-8 0 82 0,7 0 84 0</inkml:trace>
  <inkml:trace contextRef="#ctx0" brushRef="#br0">27913 4920 136 0,'-13'7'285'0,"1"0"43"0,-2-3 8 0,8 3-26 0,0-3-18 15,6 0 2-15,0-4 7 0,6 3 5 16,7-3-6-16,6 0-20 0,1 0-31 0,-1-3-40 15,14 3-34-15,-7-4-35 0,6-3-27 0,1 3-23 16,7 0-21-16,-8-3-27 0,1 4-53 0,-1-5-72 0,1 5-88 16,-7-1-91-16,-1 0-88 0,1 1-74 15,-6-1-34-15,-7 0 0 0,1 1 26 0,-8-2 23 0,0 5 31 16,-6 0 50-16,0 0 54 0</inkml:trace>
  <inkml:trace contextRef="#ctx0" brushRef="#br0">28180 4942 78 0,'-6'3'229'0,"0"1"24"16,6 0-25-16,-7-1-37 0,7 1-28 16,0 0-13-16,0-1-6 0,0 1-2 0,0-4-4 15,7 4-5-15,-7 0-7 0,6 3-8 0,-6-7-10 0,6 3-6 16,-6 5 2-16,0-5 2 0,7 1 5 0,-7-1 7 16,0 4 7-16,0-3 8 0,0 1-2 0,0 1-4 0,0-1-11 0,-7-2-18 15,7 1-18-15,0-1-20 16,0-3-15-16,0 4-23 0,0-4-22 0,0 0-26 0,0 0-27 15,0 4-26-15,0-4-26 0,7 0-15 16,-7-4-6-16,0 4 5 0,6 0 8 0,-6-4 14 0,0 4 18 16,7-3 14-16,-7 3 15 0,7-4 14 15,-7 1 15-15,6-2 10 0,0 5 7 0,2-3 6 0,-2 0 9 16,0-2 8-16,0 1 10 0,1 1 12 0,0-1 16 0,-1 4 19 16,1-3 23-16,-1 3 24 0,-6 0 20 15,6-4 10-15,-6 4-5 0,0 0-13 0,0 0-27 0,0 0-32 16,0 4-29-16,0-4-24 0,0 0-14 15,0 3-16-15,-6-3-15 0,6 4-17 0,-6-1-17 0,6-3-16 16,-7 4-9-16,1 1-3 0,6-5 7 0,-7 3 10 16,7-3 14-16,-7 0 12 0,7 3 13 0,0-3 10 15,-6 0 8-15,6 0 5 0,0 0 7 0,0 0 15 0,0 0 16 0,0 0 11 16,0 5 9-16,6-5 6 16,-6 0 2-16,7 0-11 0,-7 0-12 0,7 3-10 0,-7-3-8 0,6 4-10 15,-6-4-4-15,0 3-1 16,0-3-3-16,0 4-6 0,0 0-5 0,0-4-9 0,0 3-13 0,0 1-10 15,0-4-14-15,-6 4-9 16,6-4-6-16,-7 3 0 0,7-3 0 0,0 4 6 0,0-4 7 0,-7 0 7 16,7 4 11-16,0-1 10 15,-6-3 11-15,6 4 13 0,0 0 14 0,0-1 16 0,0 1 13 0,-6 0 11 16,6 3 8-16,0 0 1 0,0-3-6 0,0 3-10 0,0 0-10 0,0-3-9 16,0 3-8-16,0-3-6 15,0 3-7-15,-6-3 2 0,6 0-4 16,0-1 0-16,0 0 2 0,-8 3-1 0,8-3 1 0,0-3-3 15,-6 3-3-15,6-3-7 0,-6 4-8 0,6-4-7 32,0 0-7-32,0 0-3 0,0 0 2 0,0 0 1 0,0 0 1 0,0-4 4 0,6 4 1 0,0-3 4 0,2 0 1 0,-2 3 11 15,0-6 13-15,7 3 18 0,-6 3 24 0,-1-3 23 16,-6 3 23-16,7 0 14 0,-1 0 3 16,-6 0-6-16,0 0-13 0,0 3-14 0,0 0-13 0,0 3-4 15,-6 0 1-15,-1-2 2 0,1 3 7 0,-1 1 6 16,0-1 6-16,1-4 4 0,0 5 16 0,0-1 15 15,6-3 13-15,-8 0 12 0,8-1 11 0,0 1 0 16,0-1-10-16,8 1-15 0,-8-4-17 0,12 0-17 16,-6 0-24-16,8 0-20 0,5 0-24 0,-5-4-26 15,4 1-37-15,2-1-54 0,7-3-98 0,-9 0-130 0,2-1-129 16,0 1-124-16,5-4-112 0,-5 0-63 0,0-5 38 0,-1 6 100 16,-5-5 121-16,-2 1 131 15</inkml:trace>
  <inkml:trace contextRef="#ctx0" brushRef="#br0">28728 4967 92 0,'6'0'328'0,"0"0"34"0,-6 4 23 0,0-4-57 15,0 4-89-15,0 0-67 0,-6-1-42 16,6 4-24-16,-6 1-16 0,-1-5-13 0,-6 4-17 15,7 0-17-15,-1 2-12 0,1 2-8 0,-8-8-4 16,8 4-5-16,0 1-3 0,-2-5-3 0,2 1-1 0,0 3-3 16,0-3-1-16,6-4-1 0,0 4-1 0,-7-4 0 15,7 3 0-15,0-3 3 0,0 4 9 0,0-4 9 16,0 4 15-16,0-1 17 0,0 1 13 0,7 0 11 16,-7-4 5-16,12 3 4 0,-6 1 2 0,2 0 3 15,4-1 8-15,-5-3 9 0,6 4-2 0,0-4-1 16,0 0-2-16,0-4-3 0,7 4-17 0,-7-3-24 15,6-1-23-15,0 0-33 0,1-3-31 0,6 3-27 0,-7-3-13 0,1 0-1 16,0 3 6-16,6-3 28 16,-7 3 26-16,1-3 32 0,-7 3 41 0,0 0 34 0,0 4 37 0,-7-3 22 15,8 3 16-15,-8 0-4 0,-6 0-18 0,7 0-25 0,-1 0-23 16,-6 0-25-16,7 3-20 0,-1-3-18 16,-6 4-12-16,0-4-10 0,7 4-6 0,-1-4-14 0,0 0-20 15,-6 0-22-15,8 0-47 0,-2 0-73 16,0 0-89-16,1-4-86 0,-7 4-80 0,6-4-69 0,-6 1-38 15,0-1 3-15,0 1 16 0,0-5 17 16,0 5 52-16,-6-6 68 0,-1 6 73 0</inkml:trace>
  <inkml:trace contextRef="#ctx0" brushRef="#br0">28878 4886 182 0,'-8'-4'285'0,"8"4"44"0,-6 0-9 0,0 0-14 0,6 4 17 0,-7 1 37 16,7-2 41-16,-6 5 45 15,6 3 11-15,0 0-15 0,0-1-42 0,0 1-64 0,0 4-72 0,0-4-77 16,-7 4-56-16,7-1-35 16,-6 4-27-16,-1-2-19 0,-5-2-16 0,4 1-8 0,-4-1-9 0,-2 5-9 15,2-5-8-15,-1 1-7 0,-1-4-7 0,2 3-13 0,-8 0-18 16,7-2-21-16,0-1-49 0,0-3-82 16,-1 2-104-16,2-2-98 0,-1-4-86 0,6 3-79 0,1-3-39 15,-1-4-11-15,7 0 32 0,0 0 70 16,0-4 81-16,7-3 90 0</inkml:trace>
  <inkml:trace contextRef="#ctx0" brushRef="#br0">29294 4857 24 0,'20'-7'299'0,"-1"4"43"0,1-1 30 16,6 0-23-16,-6 0-58 0,-1 1-42 15,1-5-25-15,-2 5-9 32,9-1-11-32,-7 0-24 0,0 1-33 0,-2-4-33 0,-4 7-32 0,-1-4-31 0,-7 0-19 0,0 4-11 0,2-3-4 0,-2 3 2 0,-6 0 2 15,0 0 9-15,0 0 4 0,0 0 2 0,0 0 4 0,0 3 5 0,-6 1 9 16,6-4 5-16,0 4 6 0,-8-1 10 16,8 1 8-16,-6 3 7 0,6 0 8 0,-6 1 10 0,-1 3 10 15,1 0 6-15,-1-1 0 0,0 6-4 16,1-5-10-16,0 3-20 0,0 1-14 0,-8-1-16 0,8 1-11 0,-1-4-6 15,-6 4-3-15,6-1 0 16,1-3-4-16,6 0 2 0,0 1 0 0,0-1 1 0,0-4 3 16,6 0 0-16,1 0 0 0,-7-3-2 15,13 0-5-15,-6-1-5 0,5-3-9 0,-4 4-8 0,10-4-12 0,-11-4-10 16,6 4-13-16,0-3-21 16,-7 3-30-16,8-4-50 0,-8-3-87 0,8 3-99 0,-8-3-92 15,-6 3-78-15,6-4-56 0,-6 2-23 0,0-3 23 0,0 2 34 0,0 0 24 16,-6 0 55-16,6 0 65 15,-6 0 64-15</inkml:trace>
  <inkml:trace contextRef="#ctx0" brushRef="#br0">29308 4986 235 0,'-20'11'293'0,"7"-4"33"16,-1 3-22-16,2 2-41 0,6-1-20 16,-8 0-3-16,8 0 8 0,-1 4 11 0,7-4 10 0,0 0 5 15,0 3 8-15,0-3 7 0,7 0 1 16,-7 0-10-16,12 0-25 0,-4-4-33 0,4 5-36 0,1-9-43 15,0 5-38-15,6-5-27 0,-5 1-25 16,5 0-26-16,1-4-25 0,0 0-29 0,6 0-39 0,-7-4-61 0,1 0-73 16,-2 1-83-16,9-5-84 15,-7 5-74-15,0-6-57 0,5-1-23 0,-5 3 13 0,0-4 18 0,6-4 19 16,-7 4 53-16,1-3 69 0,6 3 68 0</inkml:trace>
  <inkml:trace contextRef="#ctx0" brushRef="#br0">30115 4598 74 0,'0'4'300'0,"0"-1"25"0,0 1 15 15,0 3-65-15,0 0-82 0,-6 0-62 16,-2 0-40-16,-4 1-22 0,5 3-15 0,-6 0-21 0,0-4-27 0,1 4-28 15,-2-3-27-15,1 2-25 16,-6-2-16-16,6-1-5 0,-1 0 6 0,2 0 14 0,-2 1 22 16,8 0 29-16,-1-4 27 0,1-1 27 15,6 1 23-15,0-1 18 0,0 1 12 0,0-4 9 16,0 4 5-16,6-4 1 0,1 3 1 0,-1-3 3 0,1 0-1 0,0 4-2 16,-1-4-4-16,0 0-5 0,8 0-9 0,-8 0-7 15,1 0-5-15,5 0 2 0,-5 0 1 0,6 0 4 16,-7 0 5-16,2 0 5 0,-2 4 0 0,0-4-5 15,-6 3-8-15,7-3-8 0,-1 8-3 0,-6-5 0 16,0 5 1-16,0-1 7 0,-6 4 7 0,-1-3 4 16,1 2-7-16,-8 1-8 0,8 3-10 0,-7-2-16 15,0-2-14-15,0 2-11 0,0-1-6 0,0 0-4 0,0 0-1 0,0-4-2 16,6 0 6-16,1 1 9 16,0-1 10-16,-1-3 13 0,0-1 15 0,7-3 18 0,0 4 5 15,0-4 1-15,0 0-9 0,7 0-18 0,0 0-19 16,5 0-27-16,1-4-22 0,1 1-26 0,5-1-17 0,-6-3-12 15,6 3-4-15,1 0 0 0,0 1 11 16,-1-5 19-16,1 8 21 0,0-3 29 0,-1-1 33 16,-6 1 24-16,6 3 11 0,-5 0 4 15,-8-4-1-15,7 4-8 0,-6 0-18 0,-1 0-16 0,0 4-4 0,-6-4 5 16,0 3 3-16,0 4 5 0,-6-3 5 0,6 3 4 0,-6 1-1 16,-8-1-10-16,8 4-10 0,-7-3-6 15,6-1-9-15,-6 4-3 0,7-1 0 0,-7 1-2 16,0 0 0-16,7 1-1 0,-8-1 1 0,1 0 1 15,0 0 4 17,0 0 4-32,1 0 2 0,-8 0 1 0,6-1 0 0,2 1-3 0,-8-3-7 0,7 3-4 0,0-4-8 0,0 0-13 0,0-4-13 0,0 6-19 0,0-6-25 15,-1-3-39-15,8 4-44 0,0-4-40 0,-1 0-41 0,7 0-34 0,-6-4-15 16,6 1 2-16,0 0 24 16,0-3 36-16,0 0 45 0,6-2 45 0,1 1 41 0,-1 0 36 0,-6-1 32 15,14 5 27-15,-8-5 35 0,-6 5 38 16,6-1 53-16,1 1 60 0,0 3 57 0,-1-4 34 0,0 4 6 15,1 4-14-15,6-4-32 16,0 3-45-16,7 1-50 0,-7-1-33 0,6 1-21 0,0 3-10 0,8 1-9 16,-1-1-10-16,0 0-9 0,-7 1-14 15,7-2-8-15,0 0-12 0,0 0-13 16,1-2-18-16,-7 0-19 0,-2 3-21 0,-4-7-33 0,-1 4-60 16,-1-1-81-16,2-3-82 0,-8 4-79 0,0-4-73 0,-6 0-55 15,0 0-22-15,0-4 12 0,-6 1 7 0,0-1 29 16,-8 0 59-16,2 1 71 0,-8-5 71 0</inkml:trace>
  <inkml:trace contextRef="#ctx0" brushRef="#br0">29112 4960 22 0,'0'0'285'0,"0"-4"52"16,6 1 58-16,-6 3-13 0,0-4 4 0,0 4 40 0,0 0 50 16,0 0 21-16,0 4-7 15,7-4-34-15,-1 3-61 0,-6 1-93 0,7 0-104 0,-1-1-72 16,-6 1-49-16,7 0-45 0,0 0-52 15,-7-4-85-15,0 3-125 0,6 1-136 0,-6-4-134 0,6 3-117 0,-6-3-111 16,7 0-18-16,0 0 70 16,5 4 109-16,-5-4 121 0</inkml:trace>
  <inkml:trace contextRef="#ctx0" brushRef="#br0">30877 4689 266 0,'6'-4'454'0,"1"1"38"0,-7-1 20 16,0 4-69-16,0 0-130 0,0-4-66 0,0 4 7 0,-7 4 38 16,7 0 36-16,0-1 20 0,-6 5-6 0,6 2-41 15,-7-2-70-15,1 6-62 0,6 1-37 0,-7 0-24 0,1 0-12 0,6 2-6 16,-6-1-6-16,-2 2-9 15,8 0-10-15,0-3-9 0,0 3-11 0,-6-4-13 0,6 2-11 0,0-2-5 16,0-3-11-16,0 4-7 0,0-1-10 16,0-3-12-16,0 1-15 0,6-5-24 0,-6 4-22 0,0-4-40 0,0 0-55 15,0 0-82-15,0 1-92 0,0-5-81 0,-6 5-75 0,6-4-54 16,0-1-25-16,0 1-2 0,-6 0 30 16,6-1 61-16,-7 1 79 0,0 0 84 0</inkml:trace>
  <inkml:trace contextRef="#ctx0" brushRef="#br0">30753 5143 151 0,'0'0'360'0,"0"4"67"0,7-1 77 0,-7-3 1 0,0 4 15 15,6 0 14-15,-6-1-4 0,6 0-24 0,1 3-53 0,0-6-83 16,6 3-118-16,-7 0-101 0,0-3-79 0,1 0-66 0,0 4-65 0,-1-4-106 16,-6 0-129-16,6 0-124 15,-6 0-116-15,8 0-99 0,-8-4-77 0,0 1 3 0,0 3 77 16,-8-3 103-16,2-3 114 0</inkml:trace>
  <inkml:trace contextRef="#ctx0" brushRef="#br0">23686 5865 205 0,'-6'-4'361'0,"0"4"48"15,-1 0 25-15,7-4-79 0,-7 4-68 0,7 0-44 0,-6 0-27 0,6 0-17 16,0 0-2-16,0 4-8 16,0-4-15-16,6 0-23 0,1 0-29 0,0 0-24 0,5 4-18 0,8-4-10 15,-1 0-8-15,8 0 6 16,5 0 5-16,1 0 0 0,13 0-1 0,-1 0 9 0,7-4 18 0,7 4 9 15,6-4 14-15,6 1 4 16,8-1 0-16,6-3-16 0,-1 0-22 0,14-1-26 0,0 1-18 0,6 0-10 16,7-4-14-16,6 3-12 15,-7-3-14-15,14 4-7 0,6-4-20 0,1 0-12 0,5 0-9 16,8 3-12-16,-8-2-13 0,8 2-12 0,-1-3 2 0,6 4 0 0,-5-4 1 16,6 4 13-16,-7-4 25 0,0 0 21 15,7 3 9-15,0 1 17 0,-7-4 16 0,0 4 13 0,-5 0 8 16,-8-1 6-16,-7 1 10 0,-5 0 1 15,-2-1 12-15,-11 0 2 0,-1 5 3 0,-7-4 6 0,-5 3 1 0,-7 1 3 16,-7-1-8-16,-6-4-9 16,-1 5-3-16,-6 0-11 0,1-2-3 0,-1-2-7 0,-6 4-1 15,6-1 0-15,-7 0-2 0,7 1 1 0,0-1-2 0,-6 0 0 0,0 1-2 16,-8-2-2-16,2 2-4 0,-15 0-5 16,1-1-4-16,-5 4-6 0,-9-4-5 0,-5 4-7 15,0-3-6-15,-8 3-8 0,-5 0-8 0,6 0-6 16,-6 0-7-16,-1 0-9 0,-6 0-7 0,6 0-13 15,-6 0-18-15,0 0-29 0,7 0-39 16,-7 3-44-16,0-3-51 0,0 4-47 0,0-4-44 0,-7 4-34 16,1-4-28-16,0 3-17 0,-7 0-6 0,-7 2-12 15,0-2-25-15,-12 1 20 0,-1 0 48 0,-19 3 58 16</inkml:trace>
  <inkml:trace contextRef="#ctx0" brushRef="#br0">24755 6172 238 0,'-6'0'355'0,"-8"5"38"15,8-5 21-15,-1 0-79 16,1 0-54-16,-1 0-23 0,1 0 13 0,-1 0 31 0,1 0 43 0,6 0 25 16,0 0-1-16,0 0-29 15,6 0-51-15,1 0-62 0,6-5-70 0,0 5-52 0,7-4-37 16,12 4-16-16,1-2-1 0,5-3-1 0,15 2 1 0,-2-5-3 0,14 5 5 16,1-1 1-16,12-3-3 0,7 4-1 15,0-5-6-15,12 4-1 0,7 1-7 0,7-1-8 0,-1 0-7 16,1 1-5-16,1-1-12 0,-2 0-11 15,7 4-8-15,1-3-7 0,-1-1-2 0,-1 0-4 0,8 1 1 0,0-1 1 16,0 0 2-16,7 0-1 16,-1 1 0-16,0 0 2 0,7-1 5 0,-7 4 5 0,0-4 5 15,-6 0 14-15,-1 1 7 0,-5-1 14 0,-1 4 5 0,-7-3 6 16,-5-1 3-16,-7 1-3 0,-1 3 0 16,-12-4-5-16,-1 0 0 0,-12 4-3 0,0-4-1 0,-7 4-1 0,-6-4-2 15,-7 4-3-15,-7-2-4 0,1 2-1 16,-7 0-3-16,0 0-1 0,-7-5-4 0,1 5 2 0,0 0 1 15,-8 0 1-15,2 0-4 16,-14 0-3-16,0 0-6 0,-1 0-19 0,2 0-24 0,-14 0-20 0,6 0-20 16,-6 0-26-16,0 0-30 15,-6 0-64-15,-8 5-113 0,-4-5-126 0,-2 0-121 0,-7 2-107 0,-5-2-107 16,-1 0 2-16,1 0 94 0,-1 0 121 0,-5 0 133 0</inkml:trace>
  <inkml:trace contextRef="#ctx0" brushRef="#br0">17480 8199 75 0,'0'-4'278'0,"-7"4"35"16,7 0 18-16,0 0-57 0,0 0-56 0,0-3-34 15,-6 3-24-15,6 0-19 0,0 0-10 0,-7-4-6 16,7 4-2-16,0 0 2 0,0 0 13 15,0 0 18-15,-6 0 29 0,6 0 32 0,0 0 40 0,0 0 33 16,-6 0 16-16,6 0 1 0,0 0-20 16,0 0-29-16,0 0-49 0,0 0-42 0,0 0-36 0,0 0-25 15,6 4-18-15,0-4-12 16,1 0-11-16,6 3-12 0,6-3-7 0,1 4-7 0,-1-1-5 0,7 1-7 0,0-4-3 16,1 3-4-16,-1 1-7 0,6-4-4 0,-5 4 2 0,-1-4-2 15,-1 4-3-15,1-4-2 0,0 0 0 16,-6 0-11-16,-7 0-19 0,0 0-20 0,-6 0-22 0,5 0-37 15,-5 0-56-15,-7 0-88 0,-7 0-106 16,1-4-95-16,-7 4-83 0,-6-4-61 0,-1 4-15 0,-6-4 39 16,0 1 75-16,6 3 57 0,-6-4 41 15,7 1 61-15,-1-1 53 0,0 4 47 0</inkml:trace>
  <inkml:trace contextRef="#ctx0" brushRef="#br0">17519 8176 231 0,'-13'0'319'0,"6"0"47"0,1-2-3 15,0 2-39-15,-1 0-21 0,0 0-3 0,7 2 6 16,-6-2 12-16,-1 4 10 0,1 0 9 0,0 4-8 15,6-1-22-15,0 3-31 0,0 2-38 0,0 2-44 16,0 1-42-16,0 4-34 0,0-1-28 0,0-1-18 16,0 5-10-16,0 1-10 0,6-1-9 0,-6 0-4 0,6 0-7 15,-6 3-6-15,0-2-6 0,7-2-1 0,-7 1 0 0,6-3-5 16,-6-1-4-16,7-4 3 16,0 1-4-16,-1 0 2 0,0-4-1 0,1 1 3 15,0-6 6-15,-1 2-3 0,0-5 3 0,7 1 3 16,1 0 5-16,-2-4 4 0,2 3 3 0,-2-3 5 0,8 0 3 0,-7 0 1 15,7 0-5-15,-8 0-2 16,8 0 0-16,0 0-3 0,-7-3 0 0,7 3-4 0,-8 0-1 0,1-4-3 16,1 4-5-16,-2-4-3 0,2 4-6 15,-2-3-3-15,2 3-3 0,-8 0-4 0,7-4-6 0,-7 4-11 16,1 0-14-16,0 0-16 0,-1 0-21 0,0-4-21 0,1 4-23 0,0 0-29 16,-7 0-62-16,6-3-107 15,-6 0-110-15,0-3-105 0,0 3-93 0,0-4-71 0,-6-4-54 16,6 4 55-16,0-4 95 0,-7 3 109 15,7-2 110-15</inkml:trace>
  <inkml:trace contextRef="#ctx0" brushRef="#br0">18008 8404 239 0,'0'0'452'0,"0"0"82"15,-8 0 90-15,2 0 19 0,6-4-57 16,-6 4-66-16,6-4-67 0,0 1-66 0,0-1-81 0,0 0-102 15,0-3-79-15,0 0-50 16,6-1-25-16,-6 1-12 0,0 0-7 0,6-4-1 0,-6-1-2 0,8 6 3 16,-8-6 1-16,0-2 0 15,6 3 5-15,-6-3 1 0,6 2 0 0,-6-2-2 0,0-2 0 0,0 6 1 16,7-1-2-16,-7 0 0 0,0 4-5 0,0-1-2 0,0 2-4 16,0 2-6-16,7-1-6 0,-7 2-5 15,0 3-3-15,0-4-3 0,0 8-3 0,0-1 2 0,6 2 3 16,1 1 4-16,-1 6 8 0,7-1 7 15,-6 3 6-15,5 0 4 0,2 2-1 0,-1-2 3 0,0 4-6 16,6-3-7-16,-5 3-5 0,5 0-4 16,-6-2-6-16,6 1-6 0,-5 2 1 0,5-4 4 15,0 3 0-15,1 0 0 0,-1-3 2 0,-5 4-1 0,5-5-2 16,1 1-1-16,-8-1-2 0,2-3 0 0,-1 0 0 16,0-3-1-16,-7-1-1 0,1 0-3 0,-1-3-5 0,0-1-6 0,2 1-8 15,-8-4-11-15,6 0-12 16,-6 0-19-16,0 0-20 0,0 0-24 0,0-4-39 0,0 1-77 0,0-4-106 15,0-1-102-15,0 1-92 16,-6-4-74-16,-2 0-42 0,8 0 24 0,-6 0 70 0,0 0 44 16,-1-3 75-16,7 2 83 0,-6-6 76 0</inkml:trace>
  <inkml:trace contextRef="#ctx0" brushRef="#br0">18365 8199 76 0,'0'-7'362'0,"0"3"70"16,0 0 72-16,-6 0 40 0,6 8 13 15,-6-4-15-15,-1 4-22 0,0 3-29 0,1 0-44 0,-7 4-77 16,7 0-106-16,-1 0-74 0,0 4-48 16,-5-1-27-16,5 1-20 0,0 0-14 0,1 3-17 0,-1-4-12 15,1 2-13-15,0-2-12 0,-8 4-11 0,8-3-7 0,0 0-10 0,-8 0-18 16,8-1-19-16,-7 0-22 0,6 2-31 16,-6-2-51-16,1-3-86 0,4 0-118 0,-4 0-116 0,5-4-105 15,7 1-87-15,-6-5-67 16,6-3-2-16,0 0 81 0,6 0 106 0,1 0 116 0</inkml:trace>
  <inkml:trace contextRef="#ctx0" brushRef="#br0">18685 8422 175 0,'26'0'388'0,"-7"-3"64"0,-5 3 67 0,-2 3 7 0,1-3-12 16,-6 4-21-16,0-1-23 0,-7 5-31 15,6-5-52-15,-6 4-84 0,-6 4-103 0,-1-3-80 0,-6 3-54 16,0 0-46-16,-1 0-60 0,2 0-89 15,-1 0-117-15,0-4-113 0,0 1-106 0,7-1-93 0,-8 0-57 16,8-7-31-16,0 4 42 0,-2-4 76 16,2 0 90-16,0 0 98 0</inkml:trace>
  <inkml:trace contextRef="#ctx0" brushRef="#br0">18750 8067 28 0,'0'-4'315'0,"0"0"52"0,0 4 47 16,0 0 2-16,0 0-27 0,6 0 13 16,1 4 37-16,-1 0 19 0,1-1-4 0,6 4-30 0,-1 1-63 15,2-1-89-15,-8 1-95 0,8 3-67 0,-8-4-43 0,1 4-28 16,-1-4-21-16,0 4-26 0,1-4-45 15,-7 1-80-15,0 0-93 0,0-2-95 0,7-2-79 0,-7 0-60 16,0 0-30-16,0-4 18 0,0 0 41 16,6 0 54-16,-6 0 48 0,6-4 47 0,1 0 43 0,6 0 45 15,0 2 55-15,-6-2 62 0,6-1 57 16,-7 5 57-16,8-3 55 0,-8-1 48 0,7 0 29 0,-7 4 14 16,1-3 14-16,0 3 0 0,-1 0-10 0,0 0-17 0,-6 0-20 0,0 3-19 15,0 1-17-15,0 0-12 16,0 4-9-16,-12-2-6 0,5 2-8 0,-6 3-12 0,0 0-14 0,-1 0-10 15,2-1-5-15,-1-2 1 16,6 3 12-16,-6 0 15 0,7 1 16 0,-1-6 15 0,0 6 12 0,1-5 9 16,6 0 9-16,6 0 9 15,-6 1 14-15,7-4 8 0,6 0-3 0,0-2-7 0,1-2-14 0,-2 0-20 16,8 5-29-16,-7-5-27 0,7-5-17 0,-8 5-16 0,2 0-13 16,-8 0-6-16,7 0-1 0,-13 0-10 15,7 0-19-15,-7 0-17 0,6 0-13 0,-12 0-17 16,6 5-7-16,-7 2 2 0,0-3 13 0,-5 3 8 15,-2-3 13-15,8 2 12 0,-7 2 7 0,0 3 6 0,6-7 6 16,1 3 8-16,-8 0 1 0,8 1 11 16,6-5 19-16,0 5 22 0,0-4 27 0,6-1 23 0,2 1 20 15,4-1 5-15,1-3-9 0,1 0-18 0,4 4-17 0,2-4-19 16,-6-4-16-16,5 4-11 0,1 0-14 16,-8 0-12-16,8 0-2 0,-13 4-3 0,6-4 4 0,-7 4 6 15,-6-1 16-15,7 4 18 0,-14 0 7 16,7 5 7-16,-6-1 2 0,-7 0-3 0,0 4-8 0,-1-4-10 15,-5 3-10-15,6-3-9 0,-6 0-10 16,5 4-14-16,2-8-17 0,-2 4-26 0,2-7-40 0,-2 3-64 16,8-3-99-16,-1-1-118 0,7-3-115 15,-6-3-107-15,0-1-84 0,6 0-59 0,6-3 35 0,0-4 89 0,7 4 110 16,-6-1 120-16</inkml:trace>
  <inkml:trace contextRef="#ctx0" brushRef="#br0">19284 8426 114 0,'6'0'404'0,"1"-4"83"0,-7 8 90 16,0-4 56-16,0 3-27 16,0 1-48-16,0 0-54 0,0 3-54 0,0 0-78 0,7 0-100 0,-7 1-97 15,0 0-63-15,0 2-42 0,6-2-28 0,-6 3-12 0,6-4-20 16,-6 0-21-16,7 1-25 0,-7-5-39 16,0 5-61-16,0-5-91 0,7 1-93 0,-7-4-89 0,0 4-76 15,-7-4-60-15,7 0-26 0,0-4 0 16,0 0 17-16,0 1 55 0,-7-5 72 0,7 1 81 0</inkml:trace>
  <inkml:trace contextRef="#ctx0" brushRef="#br0">19284 8174 406 0,'6'-4'522'15,"1"-1"83"-15,0 2 87 0,-1 3-49 0,7-4-97 0,-6 0-95 0,5 1-73 16,1 3-69-16,1-4-80 15,6 0-81-15,-1 1-56 0,0 3-34 0,-6-4-31 0,7 4-19 0,-7 0-13 16,-6 0-7-16,5 0-6 16,-5 4-2-16,-1-4 0 0,1 3 15 0,0 5 11 0,-7-5 8 15,6 5 9-15,-6 0 11 0,0-2 7 0,-6 2-5 0,6 3 6 0,6-4 5 16,-6 4-3-16,0 3-2 0,6-2 1 16,1 2-3-16,0 2-6 0,5-2-2 0,1 0 0 0,1 5-3 15,-2-4 2-15,2 3-2 0,-2-4 1 16,2 5-5-16,-1-1-2 0,-1 1 2 0,2-5-1 0,-8 4 5 15,7-3-1-15,-6 0 0 0,-1-1 2 16,1 1-3-16,-1 0-3 0,-6-4-4 0,7 0-1 0,-7-1-3 16,0 2-3-16,0-5-1 0,-7 0-1 15,7 0-5-15,-6 1-7 0,-1-2-7 0,1 0-11 0,-1-3-15 16,-6 4-17-16,1-3-23 0,-8-4-25 0,0 0-34 0,1 0-67 0,-7 0-109 16,6-4-115-16,-6 0-102 15,0-2-91-15,6-6-64 0,-6-3-33 0,6 1 56 0,1-5 94 0,0 1 109 16,6 0 111-16</inkml:trace>
  <inkml:trace contextRef="#ctx0" brushRef="#br0">19590 8338 49 0,'26'-4'392'0,"7"1"68"0,-1 3 63 0,-6-5 70 0,1 5-25 16,-1 0-43-16,-1-2-40 0,1 2-39 16,0 0-40-16,1-4-86 0,-1 4-110 0,0 0-81 0,0 0-64 15,-7-4-56-15,1 4-77 0,-1 0-116 16,-5 0-122-16,-8 0-116 0,0-4-101 0,0 4-71 0,-6 4-27 15,0-4 17-15,-12 0 45 0,-1 4 76 16,-7 0 87-16,0 3 85 0</inkml:trace>
  <inkml:trace contextRef="#ctx0" brushRef="#br0">19766 8404 14 0,'-6'7'305'0,"-2"1"62"0,8-1 63 16,0-4 14-16,8 5 7 0,4-5 30 0,1 4 19 0,7-3-4 16,6-1-24-16,0 1-53 15,1-4-90-15,-2 0-104 0,1 0-86 0,0-4-65 0,0 1-48 0,1-4-44 16,5 0-82-16,-6-1-105 0,7 1-123 15,-1 0-110-15,1-1-95 0,-1 1-72 0,7-4-11 0,1 4 16 16,-8 3 55-16,7-3 82 16,0-1 91-16,-6 4 83 0</inkml:trace>
  <inkml:trace contextRef="#ctx0" brushRef="#br0">20573 8363 78 0,'0'4'323'0,"-6"0"58"0,6 3 57 16,-6-3-9-16,-1 3-6 0,-6 0 16 0,7 1 18 0,-1-1 2 15,7 1-17-15,0-5-43 0,0 4-71 16,7-3-84-16,5 0-72 0,2-1-51 0,-2 1-33 0,8-4-23 15,7 0-15-15,-9 0-11 0,9 0-10 16,-7-4-8-16,5 1-5 0,1-1-4 0,-6-3 3 16,0 3 6-16,-1-3 8 0,-6 3 8 0,0-3 13 15,1 3 9-15,-8-3 5 0,0 3 2 0,0-3-1 0,-6 3-4 16,7-3-11-16,-7 3-13 0,-7 0-7 0,1-3-17 0,0 4-18 16,0-1-18-16,-8 0-19 0,1 1-23 15,0 3-33-15,-6-4-34 0,-7 4-67 0,6 0-120 0,-13 0-122 16,1 4-113-16,-1-4-98 0,-6 3-86 15,0 5-21-15,-13-5 79 0,0 4 111 0,-1 4 122 0</inkml:trace>
  <inkml:trace contextRef="#ctx0" brushRef="#br0">17395 9147 278 0,'-6'0'468'0,"6"4"95"15,-7 0 107-15,14-4 6 0,-1 3-57 0,1-3-65 0,13 4-71 0,-1-4-74 16,7 3-92-16,6-3-107 16,1 0-77-16,-7 0-53 0,6 0-38 0,1 0-39 0,-1-3-41 15,-5 3-67-15,-1 0-98 0,-6-4-110 0,-8 4-97 0,1 0-78 0,1 0-60 16,-8 0-13-16,-6 0 38 16,-6 0 63-16,-1 4 65 0,-6-4 54 0,0 3 49 0,-1 1 40 0,-4-1 39 15,4 1 46-15,-5 1 68 16,-1-2 82-16,8 1 85 0,-8 0 75 0,7-1 57 0,-1 1 40 15,8 3 19-15,0-3 8 0,0-1 9 16,-2 5 27-16,2-1 38 0,0 4 44 0,-1 0 36 0,7 0 22 0,-7 4-8 16,7-1-34-16,0 1-60 0,0-1-76 15,-6 5-70-15,6-1-60 0,0 1-41 0,-7-1-27 0,7 4-11 16,-6-4-5-16,0 0 4 0,6 0-4 0,-7 1 0 0,7-1 3 16,7-3 2-16,-7 0 3 0,12-4-5 15,-5 0 5-15,-1 0 3 0,8 0 4 0,-2-4-2 0,2 0-2 16,5 0-3-16,-6-2-5 0,6-1-5 15,-5-2-13-15,-2-2-4 0,8 0-9 0,-7 0-10 16,7 0-20-16,0-2-27 0,-1-2-31 0,1-1-49 16,-1-2-73-16,0 3-135 0,1-3-162 0,-1 4-155 0,1-5-138 0,6 1-96 15,-6-4-2-15,-1 4 100 0,1-1 152 0,-1 1 165 16</inkml:trace>
  <inkml:trace contextRef="#ctx0" brushRef="#br0">18138 9440 200 0,'-7'-3'430'0,"1"-1"68"0,-7-3 61 0,6-1 3 0,-6 1-57 16,6 0-38-16,-5-4-29 15,12 0-30-15,-7 0-39 0,7 0-62 0,0-4-76 0,0 4-74 0,7-4-52 16,-7 4-31-16,6 0-16 0,0 1-10 0,-6-1-5 0,7 3-3 16,-7 1-2-16,7 3 0 0,-7 1-6 15,6-1-2-15,-6 0-4 0,7 4-5 0,-7 0 0 0,6 4-1 16,1 3 2-16,6 1 1 0,-1-1 1 15,2 4-2-15,5 3-2 0,-6-3-4 0,6 3-6 0,1 2-4 16,0 2-3-16,-1-3-3 0,7 0-1 16,-6-1 0-16,-1 1-2 0,1-1-5 0,0 1-5 0,-1 1-10 15,1-7-13-15,-8 3-16 0,2-1-20 0,-1-4-27 0,0 4-54 16,-7-4-87-16,1-3-89 0,-1 0-88 16,-6-1-73-16,7-3-60 0,0 4-24 0,-7-8 14 0,6 4 0 15,-6-3 43-15,0-1 65 0,6 0 76 16,-6-3 76-16</inkml:trace>
  <inkml:trace contextRef="#ctx0" brushRef="#br0">18568 9356 210 0,'0'-11'417'15,"-7"4"83"-15,7 3 94 0,-7 1 8 0,1 0-18 0,6 3-33 0,-7-6-42 16,1 12-49-16,0-3-66 0,-8 0-87 0,2 8-87 0,-8 0-58 16,1 0-40-16,-1 4-28 0,0-1-24 15,1 1-18-15,-1 3-18 0,0-3-15 0,1 1-14 0,-1-2-24 16,1 0-27-16,0-3-41 0,5 3-79 15,1-6-130-15,7 3-130 0,-7-4-121 0,6-3-107 0,7 0-93 16,0-4-29-16,0 0 77 0,7 0 108 16,-7 0 119-1,13-4 124-15</inkml:trace>
  <inkml:trace contextRef="#ctx0" brushRef="#br0">18600 9492 299 0,'13'0'431'15,"-6"3"63"-15,-7 1 68 0,0 0-42 0,0 3-49 0,-7-4-35 16,0 5-37-16,1-4-42 0,0 3-62 0,-8 0-82 15,8 1-98-15,-7-1-134 0,0-3-129 16,6 3-123-16,1 0-116 0,0-3-105 0,-1-4-84 0,0 4-51 16,7-4 23-16,0 0 67 0,0 0 87 15,-6-4 98-15</inkml:trace>
  <inkml:trace contextRef="#ctx0" brushRef="#br0">18886 9206 315 0,'14'-4'494'0,"-8"1"104"0,1-1 104 16,-1 1-25-16,1-1-83 16,-7 4-92-16,7-4-95 0,-1 4-97 0,0 0-100 0,-6 0-91 0,6 0-66 15,2 0-48-15,-2 4-41 0,-6 0-32 0,6-1-23 16,1 1-13-16,-7-1 0 0,6 1 9 16,-6 3 18-16,7-3 21 0,-7 0 15 0,7-1 12 0,-7 1 7 15,0 0 8-15,6-1 4 0,0-3 5 16,-6 4 5-16,6 0 3 0,2-4 3 0,-2 0 2 0,0 3 7 15,1 1 17-15,0 0 12 0,-1-1 16 0,-6 1 14 16,7 0 12-16,-7-1 4 0,6 5-7 0,-6-1-4 16,-6 0-8-16,6 0-12 0,-7 4-9 0,7 0-8 15,-6-2-8-15,-1 1-6 0,0-3-6 0,1 4-6 16,6-3-2-16,-6-1-5 0,-2 0-1 0,8 1-2 0,-6-1-2 0,6-4 1 16,-6 5 0-16,6-5 2 15,0-3 7-15,0 4 1 0,0-4 3 0,6 4-1 0,0-4 0 0,2 0-2 16,-2 0-4-16,0-4-3 15,1 4-2-15,0 0-1 0,-1 0-3 0,1 0-4 0,-1 0-2 16,0 0 1-16,1 0-1 0,-7 0 0 16,7 0-1-16,-1 4 4 0,-6-4 1 0,6 3 0 0,-6 1 0 0,0 0 3 15,7-1 1-15,-7 1-3 0,7 0 1 0,-7-1 1 0,0 1-2 16,6 0-1-16,1-1 0 0,-1 1 4 16,1-4 1-16,-1 5 0 0,1-2-1 0,-1 0 2 15,0 0-1-15,2 2 1 0,-2-1-1 0,0-1 0 16,1 1 6-16,-1-1 2 0,-6 1 4 0,7-1 2 0,-7 1 1 15,0 3-1-15,0-3-5 0,0 3-1 16,-7 1-3-16,1-1-9 0,-1 0-10 0,1 1-21 0,0 3-24 16,-8-4-51-16,8 0-86 0,-7-3-107 15,6 3-102-15,1-3-80 0,6-1-66 0,-7-3-31 0,7 0 19 16,7-3 50-16,-7-1 48 0,13-3 43 0,-7 3 62 0,7-3 64 0</inkml:trace>
  <inkml:trace contextRef="#ctx0" brushRef="#br0">19225 9532 119 0,'6'-7'259'0,"8"3"63"0,-1 0 25 0,0-3 7 16,0 3 11-16,0 1 15 0,-6 3 16 15,5-4 10-15,-5 4-7 0,0 0-27 0,-1 0-46 0,0 0-57 16,1 0-60-16,-7 4-56 16,6-4-50-16,1 3-30 0,-7 1-15 0,7-1-8 0,-1 1-5 0,-6 0-1 15,6 0 6-15,-6-1-5 0,8-3-5 0,-8 4-3 0,6-4-2 0,-6 4-6 16,6-4-4-16,-6 0-6 16,7 0-10-16,-7-4-20 0,13 0-24 0,-7 1-42 0,7-1-65 15,1-4-101-15,-8 1-102 0,7 0-96 16,-6 0-94-16,5-4-67 0,-5-1-50 0,-1 3 21 0,1-3 64 15,-7 1 89-15,0-4 100 0</inkml:trace>
  <inkml:trace contextRef="#ctx0" brushRef="#br0">19369 9169 58 0,'0'0'316'0,"-7"0"59"0,7 0 59 0,0 3-7 16,0-3-14-16,7 0 14 0,-7 0 26 16,6 0 11-16,0 0-14 0,2 0-37 0,4 0-62 15,-5 0-80-15,6-3-78 0,6 3-58 16,-5-4-41-16,5 4-24 0,7 0-11 0,-6 0-14 0,6-3-10 0,-7 3-11 0,1 3-8 16,0-3-5-16,-2 0-11 0,-4 0-3 0,-1 4-5 15,-7-4-4-15,0 0 3 0,2 3-3 0,-2-3-4 16,0 0-2-16,-6 0 0 0,0 0-1 0,0 0-3 0,0 4 6 0,0-4 2 15,0 5 6-15,0-2 2 16,0 1 5-16,-6 0 2 0,6-1 6 0,-6 4 8 0,6 1 1 16,0-1 6-16,0 4 3 0,6 4 1 15,0-4-2-15,-6 3 1 0,6 5-1 0,8-5 3 0,-8 4-3 16,7 1 2-16,1-4 3 0,-8 3-1 0,6 0 3 0,2 0-2 16,-1-3-1-16,0 3-4 0,-6-3-3 15,5 4-1-15,-6-8-4 0,2 3-1 0,-2 0 2 16,0-2-1-16,-6-1 2 0,7 0-1 0,-7 0 1 15,0 0 1-15,0-4 2 0,0 4-3 0,-7-4-2 0,7 0-3 0,-6-2-2 16,6 1-5-16,-6-1-10 16,-2-2-8-16,8 1-9 0,-6 0-14 0,0-4-16 15,0 0-21-15,-1 0-28 0,-6 0-43 0,0-4-91 0,-7 0-127 16,8 1-118-16,-8-4-110 0,0-5-93 0,7 1-74 0,-7-4 22 16,8 1 96-16,-1-1 113 0,-1-3 120 0</inkml:trace>
  <inkml:trace contextRef="#ctx0" brushRef="#br0">19890 9338 193 0,'19'-4'435'16,"1"1"97"-16,-7 3 115 0,6-3 44 15,1-3-48-15,6 6-66 0,-7-3-72 0,7 0-81 0,1 3-105 16,-1-3-124-16,0-2-88 0,-7 5-75 0,1-3-82 0,-8 3-117 16,2-4-143-16,-1 4-132 0,-7 0-116 15,1 4-83-15,-7-1-48 0,0 2 6 0,-7-2 85 16,1 3 101-16,-7 6 106 0</inkml:trace>
  <inkml:trace contextRef="#ctx0" brushRef="#br0">20040 9429 182 0,'6'4'372'0,"-6"0"73"0,6-1 74 0,1 1-7 15,0 0-8-15,-1-1-12 0,7-3-31 0,0 0-42 0,0 0-65 16,7 0-89-16,-1-3-92 0,1-1-81 16,6 0-65-16,-7-3-56 0,13 0-69 0,-5-1-70 15,-1 5-57-15,0-5-49 0,0 1-13 0,0 3 5 16,1 1 39-16,-2-1 57 0,-5 1 52 0,0-1 51 0,-1 4 44 15,-6 0 41-15,0 4 46 0,-7-1 53 16,1 1 56-16,0 3 60 0,-7 0 52 0,0 4 31 0,0 0 3 16,6-3-16-16,-6 3-33 0,0-4-42 15,6 4-56-15,8-3-38 0,-8-1-30 0,7 0-23 0,0 0-15 16,0-3-17-16,7 0-4 0,-8-1-9 0,8-3-10 16,-1 0-4-16,1-3-3 0,0-1 0 0,-1 0 2 15,1-3 0-15,0 0 6 0,-1 0 3 0,1-1 3 0,-8-3 5 16,2 4-1-16,-2-1 3 0,2-3 4 0,-8 4 2 15,1 0 0-15,-7-1-3 0,0 1 0 0,0 0-6 16,-7 3-7-16,7-3-9 0,-13 3-12 16,6-3-13-16,1 3-20 0,-6 1-19 0,4-1-23 15,-4 0-34-15,-2 4-60 0,1 0-86 0,-7-3-96 0,8 3-82 16,-8 3-70-16,1-3-49 0,-1 0-5 0,0 4 28 16,1 0 18-16,-1-1 42 0,2 1 64 0,-9-4 67 0,7 7 64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8D7D1-53E7-D04B-B16E-F29D9CCD73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479CD-20F6-A343-A3A0-180FCB5B062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C0F-A9D3-458F-A212-F57D54AD9E1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291D-7B21-4F61-92F1-04FE74CCD9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81.png"/><Relationship Id="rId10" Type="http://schemas.openxmlformats.org/officeDocument/2006/relationships/customXml" Target="../ink/ink6.xml"/><Relationship Id="rId1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2.png"/><Relationship Id="rId6" Type="http://schemas.openxmlformats.org/officeDocument/2006/relationships/customXml" Target="../ink/ink7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9.png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customXml" Target="../ink/ink8.xml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1.png"/><Relationship Id="rId7" Type="http://schemas.openxmlformats.org/officeDocument/2006/relationships/customXml" Target="../ink/ink9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image" Target="../media/image162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image" Target="../media/image168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image" Target="../media/image17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2.png"/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image" Target="../media/image17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.xml"/><Relationship Id="rId8" Type="http://schemas.openxmlformats.org/officeDocument/2006/relationships/image" Target="../media/image190.png"/><Relationship Id="rId7" Type="http://schemas.openxmlformats.org/officeDocument/2006/relationships/image" Target="../media/image189.png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1.png"/><Relationship Id="rId1" Type="http://schemas.openxmlformats.org/officeDocument/2006/relationships/image" Target="../media/image183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png"/><Relationship Id="rId8" Type="http://schemas.openxmlformats.org/officeDocument/2006/relationships/customXml" Target="../ink/ink11.xml"/><Relationship Id="rId7" Type="http://schemas.openxmlformats.org/officeDocument/2006/relationships/image" Target="../media/image197.png"/><Relationship Id="rId6" Type="http://schemas.openxmlformats.org/officeDocument/2006/relationships/image" Target="../media/image189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customXml" Target="../ink/ink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png"/><Relationship Id="rId8" Type="http://schemas.openxmlformats.org/officeDocument/2006/relationships/customXml" Target="../ink/ink12.xml"/><Relationship Id="rId7" Type="http://schemas.openxmlformats.org/officeDocument/2006/relationships/image" Target="../media/image202.png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92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10.png"/><Relationship Id="rId7" Type="http://schemas.openxmlformats.org/officeDocument/2006/relationships/customXml" Target="../ink/ink13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image" Target="../media/image20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png"/><Relationship Id="rId8" Type="http://schemas.openxmlformats.org/officeDocument/2006/relationships/image" Target="../media/image218.png"/><Relationship Id="rId7" Type="http://schemas.openxmlformats.org/officeDocument/2006/relationships/image" Target="../media/image217.png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1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image" Target="../media/image211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png"/><Relationship Id="rId8" Type="http://schemas.openxmlformats.org/officeDocument/2006/relationships/image" Target="../media/image232.png"/><Relationship Id="rId7" Type="http://schemas.openxmlformats.org/officeDocument/2006/relationships/image" Target="../media/image231.png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Relationship Id="rId3" Type="http://schemas.openxmlformats.org/officeDocument/2006/relationships/image" Target="../media/image227.png"/><Relationship Id="rId2" Type="http://schemas.openxmlformats.org/officeDocument/2006/relationships/image" Target="../media/image22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34.png"/><Relationship Id="rId1" Type="http://schemas.openxmlformats.org/officeDocument/2006/relationships/image" Target="../media/image225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customXml" Target="../ink/ink14.xml"/><Relationship Id="rId4" Type="http://schemas.openxmlformats.org/officeDocument/2006/relationships/image" Target="../media/image238.png"/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image" Target="../media/image235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png"/><Relationship Id="rId8" Type="http://schemas.openxmlformats.org/officeDocument/2006/relationships/image" Target="../media/image247.png"/><Relationship Id="rId7" Type="http://schemas.openxmlformats.org/officeDocument/2006/relationships/image" Target="../media/image246.png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51.png"/><Relationship Id="rId12" Type="http://schemas.openxmlformats.org/officeDocument/2006/relationships/customXml" Target="../ink/ink15.xml"/><Relationship Id="rId11" Type="http://schemas.openxmlformats.org/officeDocument/2006/relationships/image" Target="../media/image250.png"/><Relationship Id="rId10" Type="http://schemas.openxmlformats.org/officeDocument/2006/relationships/image" Target="../media/image249.png"/><Relationship Id="rId1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png"/><Relationship Id="rId8" Type="http://schemas.openxmlformats.org/officeDocument/2006/relationships/image" Target="../media/image258.png"/><Relationship Id="rId7" Type="http://schemas.openxmlformats.org/officeDocument/2006/relationships/image" Target="../media/image257.png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Relationship Id="rId3" Type="http://schemas.openxmlformats.org/officeDocument/2006/relationships/image" Target="../media/image253.png"/><Relationship Id="rId2" Type="http://schemas.openxmlformats.org/officeDocument/2006/relationships/image" Target="../media/image25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0.png"/><Relationship Id="rId10" Type="http://schemas.openxmlformats.org/officeDocument/2006/relationships/customXml" Target="../ink/ink16.xml"/><Relationship Id="rId1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.png"/><Relationship Id="rId7" Type="http://schemas.openxmlformats.org/officeDocument/2006/relationships/customXml" Target="../ink/ink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59.png"/><Relationship Id="rId20" Type="http://schemas.openxmlformats.org/officeDocument/2006/relationships/image" Target="../media/image58.png"/><Relationship Id="rId2" Type="http://schemas.openxmlformats.org/officeDocument/2006/relationships/image" Target="../media/image40.png"/><Relationship Id="rId19" Type="http://schemas.openxmlformats.org/officeDocument/2006/relationships/image" Target="../media/image57.png"/><Relationship Id="rId18" Type="http://schemas.openxmlformats.org/officeDocument/2006/relationships/image" Target="../media/image56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5" Type="http://schemas.openxmlformats.org/officeDocument/2006/relationships/image" Target="../media/image53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64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15" Type="http://schemas.openxmlformats.org/officeDocument/2006/relationships/image" Target="../media/image61.png"/><Relationship Id="rId14" Type="http://schemas.openxmlformats.org/officeDocument/2006/relationships/image" Target="../media/image52.png"/><Relationship Id="rId13" Type="http://schemas.openxmlformats.org/officeDocument/2006/relationships/image" Target="../media/image51.png"/><Relationship Id="rId12" Type="http://schemas.openxmlformats.org/officeDocument/2006/relationships/image" Target="../media/image50.png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54.png"/><Relationship Id="rId1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76014" y="342773"/>
                <a:ext cx="972511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已知三阶方阵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的特征值分别为</a:t>
                </a:r>
                <a:r>
                  <a:rPr lang="en-US" altLang="zh-CN" sz="2400" b="1" dirty="0" smtClean="0"/>
                  <a:t>1</a:t>
                </a:r>
                <a:r>
                  <a:rPr lang="zh-CN" altLang="en-US" sz="2400" b="1" dirty="0" smtClean="0"/>
                  <a:t>，</a:t>
                </a:r>
                <a:r>
                  <a:rPr lang="en-US" altLang="zh-CN" sz="2400" b="1" dirty="0" smtClean="0"/>
                  <a:t>2</a:t>
                </a:r>
                <a:r>
                  <a:rPr lang="zh-CN" altLang="en-US" sz="2400" b="1" dirty="0" smtClean="0"/>
                  <a:t>，</a:t>
                </a:r>
                <a:r>
                  <a:rPr lang="en-US" altLang="zh-CN" sz="2400" b="1" dirty="0" smtClean="0"/>
                  <a:t>3, </a:t>
                </a:r>
                <a:r>
                  <a:rPr lang="zh-CN" altLang="en-US" sz="2400" b="1" dirty="0" smtClean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|=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4" y="342773"/>
                <a:ext cx="9725114" cy="470000"/>
              </a:xfrm>
              <a:prstGeom prst="rect">
                <a:avLst/>
              </a:prstGeom>
              <a:blipFill rotWithShape="1">
                <a:blip r:embed="rId1"/>
                <a:stretch>
                  <a:fillRect l="-1" t="-108" r="2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55475" y="1425440"/>
                <a:ext cx="2401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特征值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的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5" y="1425440"/>
                <a:ext cx="24013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" t="-135" r="-131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52927" y="863107"/>
            <a:ext cx="96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55475" y="2080106"/>
                <a:ext cx="2717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75" y="2080106"/>
                <a:ext cx="27179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" t="-130" r="-109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52927" y="2734772"/>
                <a:ext cx="276595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7" y="2734772"/>
                <a:ext cx="2765950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6" t="-98" r="2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019804" y="401442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         </a:t>
            </a:r>
            <a:endParaRPr lang="zh-CN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4747680" y="1566720"/>
              <a:ext cx="1700280" cy="2653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4747680" y="1566720"/>
                <a:ext cx="1700280" cy="2653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128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已知矩阵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相似，则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1281376"/>
              </a:xfrm>
              <a:prstGeom prst="rect">
                <a:avLst/>
              </a:prstGeom>
              <a:blipFill rotWithShape="1">
                <a:blip r:embed="rId1"/>
                <a:stretch>
                  <a:fillRect l="-4" t="-16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8583685" y="942823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733359" y="942823"/>
                <a:ext cx="746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359" y="942823"/>
                <a:ext cx="74623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" t="-105" r="25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0402515" y="942823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559540" y="2227384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40" y="2227384"/>
                <a:ext cx="214033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" t="-95" r="23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43483" y="2954093"/>
                <a:ext cx="1557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仿宋_GB2312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=|</m:t>
                      </m:r>
                      <m:r>
                        <a:rPr kumimoji="1"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kumimoji="1" lang="en-US" altLang="zh-CN" sz="2400" b="1" i="1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仿宋_GB231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3" y="2954093"/>
                <a:ext cx="155709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5" t="-16" r="1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298677" y="2227384"/>
                <a:ext cx="32622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677" y="2227384"/>
                <a:ext cx="32622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5" t="-119" r="-912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030239" y="3009756"/>
                <a:ext cx="2009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39" y="3009756"/>
                <a:ext cx="200939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" t="-133" r="-121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030239" y="3445777"/>
                <a:ext cx="14846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39" y="3445777"/>
                <a:ext cx="148463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" t="-72" r="-1752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326223" y="3186561"/>
                <a:ext cx="23936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223" y="3186561"/>
                <a:ext cx="239360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0" t="-28" r="6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32369" y="4247008"/>
                <a:ext cx="1788160" cy="368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69" y="4247008"/>
                <a:ext cx="1788160" cy="368935"/>
              </a:xfrm>
              <a:prstGeom prst="rect">
                <a:avLst/>
              </a:prstGeom>
              <a:blipFill rotWithShape="1">
                <a:blip r:embed="rId9"/>
                <a:stretch>
                  <a:fillRect l="-29" t="-35" r="2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" name="墨迹 1"/>
              <p14:cNvContentPartPr/>
              <p14:nvPr/>
            </p14:nvContentPartPr>
            <p14:xfrm>
              <a:off x="8011440" y="1727640"/>
              <a:ext cx="3291840" cy="22266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1"/>
            </p:blipFill>
            <p:spPr>
              <a:xfrm>
                <a:off x="8011440" y="1727640"/>
                <a:ext cx="3291840" cy="22266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97230" y="536986"/>
                <a:ext cx="9349740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二次型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kumimoji="1" lang="zh-CN" altLang="en-US" sz="2400" b="1" dirty="0" smtClean="0"/>
                  <a:t>的正惯性指数为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" y="536986"/>
                <a:ext cx="9349740" cy="487249"/>
              </a:xfrm>
              <a:prstGeom prst="rect">
                <a:avLst/>
              </a:prstGeom>
              <a:blipFill rotWithShape="1">
                <a:blip r:embed="rId1"/>
                <a:stretch>
                  <a:fillRect t="-84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897296" y="569535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45845" y="1360170"/>
                <a:ext cx="161262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5" y="1360170"/>
                <a:ext cx="1612621" cy="976614"/>
              </a:xfrm>
              <a:prstGeom prst="rect">
                <a:avLst/>
              </a:prstGeom>
              <a:blipFill rotWithShape="1">
                <a:blip r:embed="rId2"/>
                <a:stretch>
                  <a:fillRect r="-1986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337560" y="1617644"/>
            <a:ext cx="1760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mtClean="0"/>
              <a:t>求特征值</a:t>
            </a:r>
            <a:endParaRPr kumimoji="1"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59526" y="2754630"/>
                <a:ext cx="6980757" cy="985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26" y="2754630"/>
                <a:ext cx="6980757" cy="985206"/>
              </a:xfrm>
              <a:prstGeom prst="rect">
                <a:avLst/>
              </a:prstGeom>
              <a:blipFill rotWithShape="1">
                <a:blip r:embed="rId3"/>
                <a:stretch>
                  <a:fillRect l="-1" r="-21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45845" y="4157682"/>
                <a:ext cx="16946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5" y="4157682"/>
                <a:ext cx="16946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91" r="-1918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45845" y="4760194"/>
                <a:ext cx="12032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45" y="4760194"/>
                <a:ext cx="12032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" r="-2226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45845" y="5398109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/>
              <a:t>正惯性</a:t>
            </a:r>
            <a:r>
              <a:rPr kumimoji="1" lang="zh-CN" altLang="en-US" sz="2400" b="1" dirty="0" smtClean="0"/>
              <a:t>指数为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8676" y="621233"/>
                <a:ext cx="9844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都是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阶非零矩阵，且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，则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6" y="621233"/>
                <a:ext cx="984475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4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960421" y="594131"/>
            <a:ext cx="1149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13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870906" y="1150193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400" b="1" dirty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906" y="1150193"/>
                <a:ext cx="6879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" t="-25" r="7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82011" y="1621683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(C)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400" b="1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621683"/>
                <a:ext cx="687936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859476" y="1619867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(D)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476" y="1619867"/>
                <a:ext cx="6879365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" t="-74" r="7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41029" y="3662159"/>
                <a:ext cx="5883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b="1" dirty="0" smtClean="0"/>
                  <a:t>, </a:t>
                </a:r>
                <a:r>
                  <a:rPr lang="zh-CN" altLang="en-US" sz="2400" b="1" dirty="0" smtClean="0"/>
                  <a:t>则</a:t>
                </a:r>
                <a:r>
                  <a:rPr lang="en-US" altLang="zh-CN" sz="2400" b="1" dirty="0" smtClean="0"/>
                  <a:t>B</a:t>
                </a:r>
                <a:r>
                  <a:rPr lang="zh-CN" altLang="en-US" sz="2400" b="1" dirty="0" smtClean="0"/>
                  <a:t>的列向量为方程组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9" y="3662159"/>
                <a:ext cx="5883790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2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41029" y="4180360"/>
                <a:ext cx="752481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/>
                  <a:t>非零矩阵，所以方程组的解有非零解，所以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sz="2400" b="1" dirty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9" y="4180360"/>
                <a:ext cx="7524817" cy="830997"/>
              </a:xfrm>
              <a:prstGeom prst="rect">
                <a:avLst/>
              </a:prstGeom>
              <a:blipFill rotWithShape="1">
                <a:blip r:embed="rId7"/>
                <a:stretch>
                  <a:fillRect t="-19" r="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矩阵，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 则下列结论中不正确的是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4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</a:t>
                </a:r>
                <a:r>
                  <a:rPr lang="en-US" altLang="zh-CN" sz="2400" b="1" dirty="0" smtClean="0"/>
                  <a:t>3</a:t>
                </a:r>
                <a:r>
                  <a:rPr lang="zh-CN" altLang="en-US" sz="2400" b="1" dirty="0" smtClean="0"/>
                  <a:t>个列向量必线性无关</a:t>
                </a:r>
                <a:r>
                  <a:rPr lang="en-US" altLang="zh-CN" sz="2400" b="1" dirty="0" smtClean="0"/>
                  <a:t>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13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82011" y="1774398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</a:t>
                </a:r>
                <a:r>
                  <a:rPr lang="en-US" altLang="zh-CN" sz="2400" b="1" dirty="0" smtClean="0"/>
                  <a:t>5</a:t>
                </a:r>
                <a:r>
                  <a:rPr lang="zh-CN" altLang="en-US" sz="2400" b="1" dirty="0" smtClean="0"/>
                  <a:t>个行向量必线性相关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74398"/>
                <a:ext cx="687936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" t="-45" r="7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82011" y="239511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(C)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的行向量中必有</a:t>
                </a:r>
                <a:r>
                  <a:rPr lang="en-US" altLang="zh-CN" sz="2400" b="1" dirty="0" smtClean="0"/>
                  <a:t>3</a:t>
                </a:r>
                <a:r>
                  <a:rPr lang="zh-CN" altLang="en-US" sz="2400" b="1" dirty="0" smtClean="0"/>
                  <a:t>个行向量是线性无关的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2395113"/>
                <a:ext cx="687936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" t="-114" r="7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286723" y="3015828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(D)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的任意</a:t>
                </a:r>
                <a:r>
                  <a:rPr lang="en-US" altLang="zh-CN" sz="2400" b="1" dirty="0" smtClean="0"/>
                  <a:t>3</a:t>
                </a:r>
                <a:r>
                  <a:rPr lang="zh-CN" altLang="en-US" sz="2400" b="1" dirty="0" smtClean="0"/>
                  <a:t>个行向量必线性无关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23" y="3015828"/>
                <a:ext cx="687936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46" r="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70018" y="3871245"/>
                <a:ext cx="2321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" y="3871245"/>
                <a:ext cx="232198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" t="-77" r="2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127761" y="3825078"/>
            <a:ext cx="179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/>
              <a:t>按列分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38994" y="4420684"/>
                <a:ext cx="1211037" cy="21770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𝟓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1" i="1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bSup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94" y="4420684"/>
                <a:ext cx="1211037" cy="2177006"/>
              </a:xfrm>
              <a:prstGeom prst="rect">
                <a:avLst/>
              </a:prstGeom>
              <a:blipFill rotWithShape="1">
                <a:blip r:embed="rId7"/>
                <a:stretch>
                  <a:fillRect l="-13" t="-21" r="-2863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2365761" y="5037023"/>
            <a:ext cx="179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按行分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024928" y="3732218"/>
                <a:ext cx="48374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𝐑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必线性无关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28" y="3732218"/>
                <a:ext cx="483741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" t="-70" r="3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554908" y="4240577"/>
            <a:ext cx="733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行里面一定有多余的向量，所以</a:t>
            </a:r>
            <a:r>
              <a:rPr lang="en-US" altLang="zh-CN" sz="2400" b="1" dirty="0" smtClean="0"/>
              <a:t>5</a:t>
            </a:r>
            <a:r>
              <a:rPr lang="zh-CN" altLang="en-US" sz="2400" b="1" dirty="0" smtClean="0"/>
              <a:t>个行向量线性相关，其中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个向量是线性无关的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4640366" y="5220226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但是任</a:t>
            </a:r>
            <a:r>
              <a:rPr lang="zh-CN" altLang="en-US" sz="2400" b="1" dirty="0">
                <a:solidFill>
                  <a:srgbClr val="FF0000"/>
                </a:solidFill>
              </a:rPr>
              <a:t>意</a:t>
            </a:r>
            <a:r>
              <a:rPr lang="en-US" altLang="zh-CN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</a:rPr>
              <a:t>个行向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量不一定无关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1134" y="486274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(D)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矩阵，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</a:rPr>
                  <a:t>矩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阵，则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4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:r>
                  <a:rPr lang="zh-CN" altLang="en-US" sz="2400" b="1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时，必有行列式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13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82011" y="1774398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(B)</a:t>
                </a:r>
                <a:r>
                  <a:rPr lang="zh-CN" altLang="en-US" sz="24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时</a:t>
                </a:r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必有行列式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74398"/>
                <a:ext cx="6879365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" t="-45" r="7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(C)</a:t>
                </a:r>
                <a:r>
                  <a:rPr lang="zh-CN" altLang="en-US" sz="24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时</a:t>
                </a:r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 必有</a:t>
                </a:r>
                <a:r>
                  <a:rPr lang="zh-CN" altLang="en-US" sz="2400" b="1" dirty="0"/>
                  <a:t>必有行列式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|≠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04503" y="3015828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(D)</a:t>
                </a:r>
                <a:r>
                  <a:rPr lang="zh-CN" altLang="en-US" sz="24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/>
                  <a:t>时</a:t>
                </a:r>
                <a:r>
                  <a:rPr lang="en-US" altLang="zh-CN" sz="2400" b="1" dirty="0"/>
                  <a:t>,</a:t>
                </a:r>
                <a:r>
                  <a:rPr lang="zh-CN" altLang="en-US" sz="2400" b="1" dirty="0"/>
                  <a:t> 必有必有行列式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3" y="3015828"/>
                <a:ext cx="687936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46" r="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63384" y="3795593"/>
                <a:ext cx="2461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r>
                  <a:rPr lang="zh-CN" altLang="en-US" sz="2400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 smtClean="0"/>
                  <a:t>矩阵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4" y="3795593"/>
                <a:ext cx="246150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" t="-43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63384" y="4349591"/>
                <a:ext cx="3328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𝑨𝑩</m:t>
                          </m:r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4" y="4349591"/>
                <a:ext cx="332886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4" t="-129" r="-743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82011" y="4886766"/>
                <a:ext cx="91081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矩阵秩的定义为：最大非零子式的阶数。 由于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AB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的秩是小于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m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的，所以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AB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的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m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j-ea"/>
                    <a:ea typeface="+mj-ea"/>
                  </a:rPr>
                  <a:t>阶子式，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4886766"/>
                <a:ext cx="9108144" cy="830997"/>
              </a:xfrm>
              <a:prstGeom prst="rect">
                <a:avLst/>
              </a:prstGeom>
              <a:blipFill rotWithShape="1">
                <a:blip r:embed="rId8"/>
                <a:stretch>
                  <a:fillRect l="-1" t="-53" r="5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矩阵，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齐次线性方程组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仅有零解的充分必要条件是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4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的列向量组线性无关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13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82011" y="1774398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(B)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的列向量组线</a:t>
                </a:r>
                <a:r>
                  <a:rPr lang="zh-CN" altLang="en-US" sz="2400" b="1" dirty="0" smtClean="0"/>
                  <a:t>性相关</a:t>
                </a:r>
                <a:endParaRPr lang="zh-CN" altLang="en-US" sz="2400" b="1" dirty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74398"/>
                <a:ext cx="6879365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1" t="-25" r="7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(C)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的行向</a:t>
                </a:r>
                <a:r>
                  <a:rPr lang="zh-CN" altLang="en-US" sz="2400" b="1" dirty="0"/>
                  <a:t>量组线性无关</a:t>
                </a:r>
                <a:endParaRPr lang="zh-CN" altLang="en-US" sz="2400" b="1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48953" y="3015828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(D)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的行向量组线</a:t>
                </a:r>
                <a:r>
                  <a:rPr lang="zh-CN" altLang="en-US" sz="2400" b="1" dirty="0" smtClean="0"/>
                  <a:t>性相关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3" y="3015828"/>
                <a:ext cx="687936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" t="-46" r="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9714676" y="532967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(A)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11430" y="3703260"/>
                <a:ext cx="85693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>
                    <a:solidFill>
                      <a:prstClr val="black"/>
                    </a:solidFill>
                  </a:rPr>
                  <a:t>仅有零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解，则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smtClean="0"/>
                  <a:t>(</a:t>
                </a:r>
                <a:r>
                  <a:rPr lang="zh-CN" altLang="en-US" sz="2400" b="1" dirty="0" smtClean="0"/>
                  <a:t>未知数的个数，即矩阵的列数</a:t>
                </a:r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0" y="3703260"/>
                <a:ext cx="856939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" t="-125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11430" y="4323975"/>
                <a:ext cx="3172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的列向量组线性无关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0" y="4323975"/>
                <a:ext cx="317266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8" t="-56" r="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2930" y="377190"/>
                <a:ext cx="10915650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已知向量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𝟐𝟎𝟎𝟎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𝟐𝟎𝟏𝟗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𝟏𝟗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/>
                  <a:t>可经向量组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𝟏𝟎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 smtClean="0"/>
                  <a:t>,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/>
                  <a:t>线性表示且表示形式唯一，试求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377190"/>
                <a:ext cx="10915650" cy="844077"/>
              </a:xfrm>
              <a:prstGeom prst="rect">
                <a:avLst/>
              </a:prstGeom>
              <a:blipFill rotWithShape="1">
                <a:blip r:embed="rId1"/>
                <a:stretch>
                  <a:fillRect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2930" y="1440180"/>
                <a:ext cx="9201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法</a:t>
                </a:r>
                <a:r>
                  <a:rPr kumimoji="1" lang="en-US" altLang="zh-CN" sz="2400" b="1" dirty="0" smtClean="0">
                    <a:solidFill>
                      <a:srgbClr val="FF0000"/>
                    </a:solidFill>
                  </a:rPr>
                  <a:t>1: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en-US" sz="2400" b="1" dirty="0" smtClean="0"/>
                  <a:t>根据定理，只需证明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线性无关即可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1440180"/>
                <a:ext cx="92011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40155" y="2120758"/>
                <a:ext cx="2668872" cy="985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hr-HR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55" y="2120758"/>
                <a:ext cx="2668872" cy="985141"/>
              </a:xfrm>
              <a:prstGeom prst="rect">
                <a:avLst/>
              </a:prstGeom>
              <a:blipFill rotWithShape="1">
                <a:blip r:embed="rId3"/>
                <a:stretch>
                  <a:fillRect t="-50" r="-107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500816" y="2428662"/>
                <a:ext cx="12404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≠−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816" y="2428662"/>
                <a:ext cx="124046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6" t="-91" r="10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2930" y="3632716"/>
                <a:ext cx="9201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法</a:t>
                </a:r>
                <a:r>
                  <a:rPr kumimoji="1" lang="en-US" altLang="zh-CN" sz="2400" b="1" dirty="0" smtClean="0">
                    <a:solidFill>
                      <a:srgbClr val="FF0000"/>
                    </a:solidFill>
                  </a:rPr>
                  <a:t>2:</a:t>
                </a:r>
                <a:r>
                  <a:rPr kumimoji="1" lang="zh-CN" altLang="en-US" sz="2400" b="1" dirty="0"/>
                  <a:t> </a:t>
                </a:r>
                <a:r>
                  <a:rPr kumimoji="1" lang="zh-CN" altLang="en-US" sz="2400" b="1" dirty="0" smtClean="0"/>
                  <a:t> 线性方程组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有唯一解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0" y="3632716"/>
                <a:ext cx="9201150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12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1427760" y="4206960"/>
              <a:ext cx="3594600" cy="1339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1427760" y="4206960"/>
                <a:ext cx="3594600" cy="1339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相似于矩阵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705771"/>
              </a:xfrm>
              <a:prstGeom prst="rect">
                <a:avLst/>
              </a:prstGeom>
              <a:blipFill rotWithShape="1">
                <a:blip r:embed="rId1"/>
                <a:stretch>
                  <a:fillRect l="-4" t="-29" r="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47331" y="1517383"/>
                <a:ext cx="123181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31" y="1517383"/>
                <a:ext cx="1231812" cy="708143"/>
              </a:xfrm>
              <a:prstGeom prst="rect">
                <a:avLst/>
              </a:prstGeom>
              <a:blipFill rotWithShape="1">
                <a:blip r:embed="rId2"/>
                <a:stretch>
                  <a:fillRect l="-44" t="-52" r="3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065691" y="1429753"/>
                <a:ext cx="1231811" cy="70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691" y="1429753"/>
                <a:ext cx="1231811" cy="705771"/>
              </a:xfrm>
              <a:prstGeom prst="rect">
                <a:avLst/>
              </a:prstGeom>
              <a:blipFill rotWithShape="1">
                <a:blip r:embed="rId3"/>
                <a:stretch>
                  <a:fillRect l="-44" t="-52" r="37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63121" y="1429753"/>
                <a:ext cx="123181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121" y="1429753"/>
                <a:ext cx="1231811" cy="708143"/>
              </a:xfrm>
              <a:prstGeom prst="rect">
                <a:avLst/>
              </a:prstGeom>
              <a:blipFill rotWithShape="1">
                <a:blip r:embed="rId4"/>
                <a:stretch>
                  <a:fillRect l="-44" t="-52" r="3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572921" y="1415516"/>
                <a:ext cx="1231811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921" y="1415516"/>
                <a:ext cx="1231811" cy="708143"/>
              </a:xfrm>
              <a:prstGeom prst="rect">
                <a:avLst/>
              </a:prstGeom>
              <a:blipFill rotWithShape="1">
                <a:blip r:embed="rId5"/>
                <a:stretch>
                  <a:fillRect l="-44" t="-14" r="3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15427" y="1595330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(A)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523869" y="1538754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(B) 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4879319" y="1495526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(C) 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7065945" y="1493462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(D)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15427" y="2672834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prstClr val="black"/>
                </a:solidFill>
              </a:rPr>
              <a:t>相似矩阵有相同的特征值，特征多项式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19110" y="3434514"/>
                <a:ext cx="5346272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/>
                  <a:t> 的特征多项式为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10" y="3434514"/>
                <a:ext cx="5346272" cy="708143"/>
              </a:xfrm>
              <a:prstGeom prst="rect">
                <a:avLst/>
              </a:prstGeom>
              <a:blipFill rotWithShape="1">
                <a:blip r:embed="rId6"/>
                <a:stretch>
                  <a:fillRect t="-61" r="4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91204" y="4423904"/>
                <a:ext cx="5644237" cy="708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/>
                  <a:t> 的特征多项式也为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" y="4423904"/>
                <a:ext cx="5644237" cy="708143"/>
              </a:xfrm>
              <a:prstGeom prst="rect">
                <a:avLst/>
              </a:prstGeom>
              <a:blipFill rotWithShape="1">
                <a:blip r:embed="rId7"/>
                <a:stretch>
                  <a:fillRect l="-1" t="-70" r="7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83723" y="618978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 smtClean="0"/>
                  <a:t>是正交阵，则下列矩阵中不是正交阵的是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3" y="618978"/>
                <a:ext cx="914400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5" t="-106" r="5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174348" y="1335758"/>
                <a:ext cx="768094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48" y="1335758"/>
                <a:ext cx="768094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30" t="-75" r="80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456104" y="1370247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(A) 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664546" y="1313671"/>
            <a:ext cx="631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(B)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019996" y="1270443"/>
            <a:ext cx="609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(C) 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7206622" y="1268379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(D) 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3281941" y="1305336"/>
                <a:ext cx="60939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941" y="1305336"/>
                <a:ext cx="609398" cy="468205"/>
              </a:xfrm>
              <a:prstGeom prst="rect">
                <a:avLst/>
              </a:prstGeom>
              <a:blipFill rotWithShape="1">
                <a:blip r:embed="rId3"/>
                <a:stretch>
                  <a:fillRect l="-43" t="-88" r="10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5670780" y="1298010"/>
                <a:ext cx="604589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780" y="1298010"/>
                <a:ext cx="604589" cy="470000"/>
              </a:xfrm>
              <a:prstGeom prst="rect">
                <a:avLst/>
              </a:prstGeom>
              <a:blipFill rotWithShape="1">
                <a:blip r:embed="rId4"/>
                <a:stretch>
                  <a:fillRect l="-38" t="-15" r="49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8054810" y="1298010"/>
                <a:ext cx="641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810" y="1298010"/>
                <a:ext cx="64152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3" t="-15" r="1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83618" y="2329933"/>
                <a:ext cx="32980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正交阵</a:t>
                </a:r>
                <a:r>
                  <a:rPr kumimoji="1" lang="en-US" altLang="zh-CN" sz="2400" b="1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18" y="2329933"/>
                <a:ext cx="3298019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12" t="-25" r="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56104" y="2985087"/>
                <a:ext cx="328307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04" y="2985087"/>
                <a:ext cx="3283078" cy="468205"/>
              </a:xfrm>
              <a:prstGeom prst="rect">
                <a:avLst/>
              </a:prstGeom>
              <a:blipFill rotWithShape="1">
                <a:blip r:embed="rId7"/>
                <a:stretch>
                  <a:fillRect l="-5" t="-125" r="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元非齐次线性方程组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的系数矩阵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的秩小于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，则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61" y="532968"/>
                <a:ext cx="984475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4" t="-44" r="1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方程组</m:t>
                    </m:r>
                  </m:oMath>
                </a14:m>
                <a:r>
                  <a:rPr lang="zh-CN" altLang="en-US" sz="2400" b="1" dirty="0" smtClean="0"/>
                  <a:t>有无穷多解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13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282011" y="1774398"/>
            <a:ext cx="6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(B)</a:t>
            </a:r>
            <a:r>
              <a:rPr lang="zh-CN" altLang="en-US" sz="2400" b="1" dirty="0" smtClean="0"/>
              <a:t>方程组唯一</a:t>
            </a:r>
            <a:endParaRPr lang="zh-CN" altLang="en-US" sz="24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82011" y="2395113"/>
            <a:ext cx="6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(C)</a:t>
            </a:r>
            <a:r>
              <a:rPr lang="zh-CN" altLang="en-US" sz="2400" b="1" dirty="0" smtClean="0"/>
              <a:t>方程组无解</a:t>
            </a:r>
            <a:endParaRPr lang="zh-CN" altLang="en-US" sz="2400" b="1" dirty="0"/>
          </a:p>
          <a:p>
            <a:endParaRPr lang="zh-CN" altLang="en-US" sz="2400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348953" y="3015828"/>
            <a:ext cx="6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(D)</a:t>
            </a:r>
            <a:r>
              <a:rPr lang="zh-CN" altLang="en-US" sz="2400" b="1" dirty="0" smtClean="0"/>
              <a:t>不能断定解的情况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8604595" y="512991"/>
            <a:ext cx="639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FF0000"/>
                </a:solidFill>
              </a:rPr>
              <a:t>(D)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48953" y="3846825"/>
                <a:ext cx="103396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非齐次线性方程组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/>
                  <a:t>解的情况，是通过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是否相等来判断的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3" y="3846825"/>
                <a:ext cx="1033969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136" r="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1114" y="324740"/>
                <a:ext cx="7759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zh-CN" altLang="en-US" sz="2400" b="1" dirty="0" smtClean="0"/>
                  <a:t>是正交阵，且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/>
                  <a:t> 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zh-CN" altLang="en-US" sz="2400" b="1" u="sng" dirty="0"/>
                  <a:t> </a:t>
                </a:r>
                <a:r>
                  <a:rPr lang="zh-CN" altLang="en-US" sz="2400" b="1" u="sng" dirty="0" smtClean="0"/>
                  <a:t>  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4" y="324740"/>
                <a:ext cx="7759581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" t="-55" r="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06998" y="1030973"/>
                <a:ext cx="4230966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正交阵定义：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98" y="1030973"/>
                <a:ext cx="4230966" cy="468205"/>
              </a:xfrm>
              <a:prstGeom prst="rect">
                <a:avLst/>
              </a:prstGeom>
              <a:blipFill rotWithShape="1">
                <a:blip r:embed="rId2"/>
                <a:stretch>
                  <a:fillRect l="-6" t="-79" r="5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6998" y="1666430"/>
            <a:ext cx="27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两</a:t>
            </a:r>
            <a:r>
              <a:rPr lang="zh-CN" altLang="en-US" sz="2400" b="1" dirty="0" smtClean="0"/>
              <a:t>边取行列式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991027" y="1666430"/>
                <a:ext cx="239937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1666430"/>
                <a:ext cx="2399375" cy="416845"/>
              </a:xfrm>
              <a:prstGeom prst="rect">
                <a:avLst/>
              </a:prstGeom>
              <a:blipFill rotWithShape="1">
                <a:blip r:embed="rId3"/>
                <a:stretch>
                  <a:fillRect l="-7" t="-46" r="-1249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91027" y="2379203"/>
                <a:ext cx="119923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027" y="2379203"/>
                <a:ext cx="1199239" cy="377667"/>
              </a:xfrm>
              <a:prstGeom prst="rect">
                <a:avLst/>
              </a:prstGeom>
              <a:blipFill rotWithShape="1">
                <a:blip r:embed="rId4"/>
                <a:stretch>
                  <a:fillRect l="-15" t="-131" r="-2868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952170" y="3042162"/>
                <a:ext cx="28872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70" y="3042162"/>
                <a:ext cx="288726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" t="-111" r="21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5131184" y="347150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         </a:t>
            </a:r>
            <a:endParaRPr lang="zh-CN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" name="墨迹 1"/>
              <p14:cNvContentPartPr/>
              <p14:nvPr/>
            </p14:nvContentPartPr>
            <p14:xfrm>
              <a:off x="1153440" y="1690920"/>
              <a:ext cx="6276600" cy="26168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7"/>
            </p:blipFill>
            <p:spPr>
              <a:xfrm>
                <a:off x="1153440" y="1690920"/>
                <a:ext cx="6276600" cy="2616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7828" y="353508"/>
                <a:ext cx="9844755" cy="882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在向量组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上添加向量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 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/>
                  <a:t>可使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构成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𝓡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的一组基</a:t>
                </a:r>
                <a:r>
                  <a:rPr lang="en-US" altLang="zh-CN" sz="2400" b="1" dirty="0"/>
                  <a:t>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8" y="353508"/>
                <a:ext cx="9844755" cy="882650"/>
              </a:xfrm>
              <a:prstGeom prst="rect">
                <a:avLst/>
              </a:prstGeom>
              <a:blipFill rotWithShape="1">
                <a:blip r:embed="rId1"/>
                <a:stretch>
                  <a:fillRect l="-2" t="-51" r="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82011" y="1153683"/>
                <a:ext cx="687936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153683"/>
                <a:ext cx="6879365" cy="468205"/>
              </a:xfrm>
              <a:prstGeom prst="rect">
                <a:avLst/>
              </a:prstGeom>
              <a:blipFill rotWithShape="1">
                <a:blip r:embed="rId2"/>
                <a:stretch>
                  <a:fillRect l="-1" t="-112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82011" y="1774398"/>
                <a:ext cx="687936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(B)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1774398"/>
                <a:ext cx="6879365" cy="468205"/>
              </a:xfrm>
              <a:prstGeom prst="rect">
                <a:avLst/>
              </a:prstGeom>
              <a:blipFill rotWithShape="1">
                <a:blip r:embed="rId3"/>
                <a:stretch>
                  <a:fillRect l="-1" t="-44" r="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(C)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1" y="2395113"/>
                <a:ext cx="6879365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" t="-64" r="7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48953" y="3015828"/>
                <a:ext cx="687936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/>
                  <a:t>(D)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3" y="3015828"/>
                <a:ext cx="6879365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5" t="-45" r="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48953" y="3768502"/>
                <a:ext cx="6956263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线性无关，即</a:t>
                </a:r>
                <a:r>
                  <a:rPr lang="zh-CN" altLang="en-US" sz="2400" b="1" dirty="0"/>
                  <a:t>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53" y="3768502"/>
                <a:ext cx="695626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89" r="3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4380" y="582930"/>
                <a:ext cx="10618470" cy="1215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>
                    <a:latin typeface="+mj-ea"/>
                    <a:ea typeface="+mj-ea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>
                    <a:latin typeface="+mj-ea"/>
                    <a:ea typeface="+mj-ea"/>
                  </a:rPr>
                  <a:t>的两组基</a:t>
                </a:r>
                <a:r>
                  <a:rPr kumimoji="1" lang="en-US" altLang="zh-CN" sz="2400" b="1" dirty="0" smtClean="0">
                    <a:latin typeface="+mj-ea"/>
                    <a:ea typeface="+mj-ea"/>
                  </a:rPr>
                  <a:t>(I):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 smtClean="0">
                    <a:latin typeface="+mj-ea"/>
                    <a:ea typeface="+mj-ea"/>
                  </a:rPr>
                  <a:t>,</a:t>
                </a:r>
                <a:r>
                  <a:rPr kumimoji="1" lang="en-US" altLang="zh-CN" sz="2400" b="1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 smtClean="0">
                    <a:latin typeface="+mj-ea"/>
                    <a:ea typeface="+mj-ea"/>
                  </a:rPr>
                  <a:t>,</a:t>
                </a:r>
                <a:r>
                  <a:rPr kumimoji="1" lang="en-US" altLang="zh-CN" sz="2400" b="1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>
                    <a:latin typeface="+mj-ea"/>
                    <a:ea typeface="+mj-ea"/>
                  </a:rPr>
                  <a:t>和</a:t>
                </a:r>
                <a:endParaRPr kumimoji="1" lang="en-US" altLang="zh-CN" sz="2400" b="1" dirty="0" smtClean="0">
                  <a:latin typeface="+mj-ea"/>
                  <a:ea typeface="+mj-ea"/>
                </a:endParaRPr>
              </a:p>
              <a:p>
                <a:r>
                  <a:rPr kumimoji="1" lang="zh-CN" altLang="en-US" sz="2400" b="1" dirty="0">
                    <a:latin typeface="+mj-ea"/>
                  </a:rPr>
                  <a:t>基</a:t>
                </a:r>
                <a:r>
                  <a:rPr kumimoji="1" lang="en-US" altLang="zh-CN" sz="2400" b="1" dirty="0">
                    <a:latin typeface="+mj-ea"/>
                  </a:rPr>
                  <a:t>(</a:t>
                </a:r>
                <a:r>
                  <a:rPr kumimoji="1" lang="en-US" altLang="zh-CN" sz="2400" b="1" dirty="0" smtClean="0">
                    <a:latin typeface="+mj-ea"/>
                  </a:rPr>
                  <a:t>II)</a:t>
                </a:r>
                <a:r>
                  <a:rPr kumimoji="1" lang="zh-CN" altLang="en-US" sz="2400" b="1" dirty="0" smtClean="0">
                    <a:latin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 smtClean="0">
                    <a:latin typeface="+mj-ea"/>
                    <a:ea typeface="+mj-ea"/>
                  </a:rPr>
                  <a:t>,</a:t>
                </a:r>
                <a:r>
                  <a:rPr kumimoji="1" lang="zh-CN" altLang="en-US" sz="2400" b="1" dirty="0" smtClean="0">
                    <a:latin typeface="+mj-ea"/>
                    <a:ea typeface="+mj-ea"/>
                  </a:rPr>
                  <a:t>求由基</a:t>
                </a:r>
                <a:r>
                  <a:rPr kumimoji="1" lang="en-US" altLang="zh-CN" sz="2400" b="1" dirty="0">
                    <a:latin typeface="+mj-ea"/>
                  </a:rPr>
                  <a:t>(</a:t>
                </a:r>
                <a:r>
                  <a:rPr kumimoji="1" lang="en-US" altLang="zh-CN" sz="2400" b="1" dirty="0" smtClean="0">
                    <a:latin typeface="+mj-ea"/>
                  </a:rPr>
                  <a:t>I)</a:t>
                </a:r>
                <a:r>
                  <a:rPr kumimoji="1" lang="zh-CN" altLang="en-US" sz="2400" b="1" dirty="0" smtClean="0">
                    <a:latin typeface="+mj-ea"/>
                  </a:rPr>
                  <a:t>到基</a:t>
                </a:r>
                <a:r>
                  <a:rPr kumimoji="1" lang="en-US" altLang="zh-CN" sz="2400" b="1" dirty="0">
                    <a:latin typeface="+mj-ea"/>
                  </a:rPr>
                  <a:t>(</a:t>
                </a:r>
                <a:r>
                  <a:rPr kumimoji="1" lang="en-US" altLang="zh-CN" sz="2400" b="1" dirty="0" smtClean="0">
                    <a:latin typeface="+mj-ea"/>
                  </a:rPr>
                  <a:t>II)</a:t>
                </a:r>
                <a:r>
                  <a:rPr kumimoji="1" lang="zh-CN" altLang="en-US" sz="2400" b="1" dirty="0" smtClean="0">
                    <a:latin typeface="+mj-ea"/>
                  </a:rPr>
                  <a:t>的过渡矩阵</a:t>
                </a:r>
                <a:r>
                  <a:rPr kumimoji="1" lang="en-US" altLang="zh-CN" sz="2400" b="1" dirty="0" smtClean="0">
                    <a:latin typeface="+mj-ea"/>
                  </a:rPr>
                  <a:t>.</a:t>
                </a:r>
                <a:endParaRPr kumimoji="1"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" y="582930"/>
                <a:ext cx="10618470" cy="1215204"/>
              </a:xfrm>
              <a:prstGeom prst="rect">
                <a:avLst/>
              </a:prstGeom>
              <a:blipFill rotWithShape="1">
                <a:blip r:embed="rId1"/>
                <a:stretch>
                  <a:fillRect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54380" y="1988820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注意顺序！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72442" y="1988820"/>
                <a:ext cx="1595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𝑰𝑰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42" y="1988820"/>
                <a:ext cx="159556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3" r="-201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971539" y="2729984"/>
                <a:ext cx="309674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9" y="2729984"/>
                <a:ext cx="3096745" cy="1068947"/>
              </a:xfrm>
              <a:prstGeom prst="rect">
                <a:avLst/>
              </a:prstGeom>
              <a:blipFill rotWithShape="1">
                <a:blip r:embed="rId3"/>
                <a:stretch>
                  <a:fillRect l="-20" t="-11" r="1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2653920" y="1996920"/>
              <a:ext cx="6032880" cy="19148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653920" y="1996920"/>
                <a:ext cx="6032880" cy="1914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34340" y="560070"/>
                <a:ext cx="10835640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设齐次线性方程组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 smtClean="0"/>
                  <a:t>的解空间的维数为</a:t>
                </a:r>
                <a:r>
                  <a:rPr kumimoji="1" lang="en-US" altLang="zh-CN" sz="2400" b="1" dirty="0" smtClean="0"/>
                  <a:t>2</a:t>
                </a:r>
                <a:r>
                  <a:rPr kumimoji="1" lang="zh-CN" altLang="en-US" sz="2400" b="1" dirty="0" smtClean="0"/>
                  <a:t>，其中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" y="560070"/>
                <a:ext cx="10835640" cy="1066574"/>
              </a:xfrm>
              <a:prstGeom prst="rect">
                <a:avLst/>
              </a:prstGeom>
              <a:blipFill rotWithShape="1">
                <a:blip r:embed="rId1"/>
                <a:stretch>
                  <a:fillRect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34340" y="1626644"/>
                <a:ext cx="42748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求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zh-CN" altLang="en-US" sz="2400" b="1" dirty="0" smtClean="0"/>
                  <a:t>的值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" y="1626644"/>
                <a:ext cx="427482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89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" y="2416219"/>
                <a:ext cx="2391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zh-CN" altLang="en-US" sz="2400" b="1" dirty="0" smtClean="0"/>
                  <a:t> 未知数个数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" y="2416219"/>
                <a:ext cx="239110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72" r="-2562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45770" y="3033439"/>
            <a:ext cx="721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解空间的维数就是基础解系</a:t>
            </a:r>
            <a:r>
              <a:rPr kumimoji="1" lang="zh-CN" altLang="en-US" sz="2400" b="1" smtClean="0"/>
              <a:t>所含向量的个数</a:t>
            </a:r>
            <a:endParaRPr kumimoji="1"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02920" y="3730681"/>
                <a:ext cx="24622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0681"/>
                <a:ext cx="246221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5" r="-1251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02920" y="4440234"/>
                <a:ext cx="783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40234"/>
                <a:ext cx="78329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5" r="-4740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7220" y="537210"/>
                <a:ext cx="10824210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设三阶实对称矩阵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 smtClean="0"/>
                  <a:t>的特征值为</a:t>
                </a:r>
                <a:r>
                  <a:rPr kumimoji="1" lang="en-US" altLang="zh-CN" sz="2400" b="1" dirty="0" smtClean="0"/>
                  <a:t>1</a:t>
                </a:r>
                <a:r>
                  <a:rPr kumimoji="1" lang="zh-CN" altLang="en-US" sz="2400" b="1" dirty="0" smtClean="0"/>
                  <a:t>，</a:t>
                </a:r>
                <a:r>
                  <a:rPr kumimoji="1" lang="en-US" altLang="zh-CN" sz="2400" b="1" dirty="0" smtClean="0"/>
                  <a:t>2</a:t>
                </a:r>
                <a:r>
                  <a:rPr kumimoji="1" lang="zh-CN" altLang="en-US" sz="2400" b="1" dirty="0" smtClean="0"/>
                  <a:t>，</a:t>
                </a:r>
                <a:r>
                  <a:rPr kumimoji="1" lang="en-US" altLang="zh-CN" sz="2400" b="1" dirty="0" smtClean="0"/>
                  <a:t>3</a:t>
                </a:r>
                <a:r>
                  <a:rPr kumimoji="1" lang="zh-CN" altLang="en-US" sz="2400" b="1" dirty="0" smtClean="0"/>
                  <a:t>，对应于</a:t>
                </a:r>
                <a:r>
                  <a:rPr kumimoji="1" lang="en-US" altLang="zh-CN" sz="2400" b="1" dirty="0" smtClean="0"/>
                  <a:t>1</a:t>
                </a:r>
                <a:r>
                  <a:rPr kumimoji="1" lang="zh-CN" altLang="en-US" sz="2400" b="1" dirty="0" smtClean="0"/>
                  <a:t>，</a:t>
                </a:r>
                <a:r>
                  <a:rPr kumimoji="1" lang="en-US" altLang="zh-CN" sz="2400" b="1" dirty="0" smtClean="0"/>
                  <a:t>2</a:t>
                </a:r>
                <a:r>
                  <a:rPr kumimoji="1" lang="zh-CN" altLang="en-US" sz="2400" b="1" dirty="0" smtClean="0"/>
                  <a:t>的特征向量分别为</a:t>
                </a:r>
                <a:endParaRPr kumimoji="1" lang="en-US" altLang="zh-CN" sz="2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 smtClean="0"/>
                  <a:t>,</a:t>
                </a:r>
                <a:r>
                  <a:rPr kumimoji="1" lang="zh-CN" altLang="en-US" sz="2400" b="1" dirty="0" smtClean="0"/>
                  <a:t>求对应于</a:t>
                </a:r>
                <a:r>
                  <a:rPr kumimoji="1" lang="en-US" altLang="zh-CN" sz="2400" b="1" dirty="0" smtClean="0"/>
                  <a:t>3</a:t>
                </a:r>
                <a:r>
                  <a:rPr kumimoji="1" lang="zh-CN" altLang="en-US" sz="2400" b="1" dirty="0" smtClean="0"/>
                  <a:t>的特征值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537210"/>
                <a:ext cx="10824210" cy="862608"/>
              </a:xfrm>
              <a:prstGeom prst="rect">
                <a:avLst/>
              </a:prstGeom>
              <a:blipFill rotWithShape="1">
                <a:blip r:embed="rId1"/>
                <a:stretch>
                  <a:fillRect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17220" y="1582698"/>
                <a:ext cx="86067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设特征值</a:t>
                </a:r>
                <a:r>
                  <a:rPr kumimoji="1" lang="en-US" altLang="zh-CN" sz="2400" b="1" dirty="0" smtClean="0"/>
                  <a:t>3</a:t>
                </a:r>
                <a:r>
                  <a:rPr kumimoji="1" lang="zh-CN" altLang="en-US" sz="2400" b="1" dirty="0" smtClean="0"/>
                  <a:t>对应的特征向量为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582698"/>
                <a:ext cx="860679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60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7220" y="2214206"/>
            <a:ext cx="6537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 smtClean="0"/>
              <a:t>不同的特征值对应的特征向量垂直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366385" y="2199562"/>
                <a:ext cx="2084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85" y="2199562"/>
                <a:ext cx="2084545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21" r="23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17220" y="2845714"/>
                <a:ext cx="653783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2845714"/>
                <a:ext cx="653783" cy="823815"/>
              </a:xfrm>
              <a:prstGeom prst="rect">
                <a:avLst/>
              </a:prstGeom>
              <a:blipFill rotWithShape="1">
                <a:blip r:embed="rId4"/>
                <a:stretch>
                  <a:fillRect t="-34" r="-310944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166235" y="2892232"/>
                <a:ext cx="118724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𝝃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35" y="2892232"/>
                <a:ext cx="1187248" cy="974241"/>
              </a:xfrm>
              <a:prstGeom prst="rect">
                <a:avLst/>
              </a:prstGeom>
              <a:blipFill rotWithShape="1">
                <a:blip r:embed="rId5"/>
                <a:stretch>
                  <a:fillRect t="-45" r="-3012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858633" y="4044434"/>
                <a:ext cx="2158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𝝃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33" y="4044434"/>
                <a:ext cx="2158411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" t="-26" r="7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6257520" y="1655280"/>
              <a:ext cx="4863240" cy="18111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6257520" y="1655280"/>
                <a:ext cx="4863240" cy="18111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5656" y="572569"/>
                <a:ext cx="10776247" cy="1438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已知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是矩阵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/>
                  <a:t>的一个特征向量，确定参数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/>
                  <a:t>及特征向量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en-US" sz="2400" b="1" dirty="0" smtClean="0"/>
                  <a:t>所对应的特征值</a:t>
                </a:r>
                <a:r>
                  <a:rPr lang="en-US" altLang="zh-CN" sz="2400" b="1" dirty="0" smtClean="0"/>
                  <a:t>.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56" y="572569"/>
                <a:ext cx="10776247" cy="1438342"/>
              </a:xfrm>
              <a:prstGeom prst="rect">
                <a:avLst/>
              </a:prstGeom>
              <a:blipFill rotWithShape="1">
                <a:blip r:embed="rId1"/>
                <a:stretch>
                  <a:fillRect l="-3" t="-30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79721" y="2124836"/>
                <a:ext cx="32880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400" b="1" dirty="0" smtClean="0"/>
                  <a:t>是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zh-CN" altLang="en-US" sz="2400" b="1" dirty="0" smtClean="0"/>
                  <a:t>所对应的特征值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1" y="2124836"/>
                <a:ext cx="328808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" t="-2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17846" y="2700426"/>
                <a:ext cx="2562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，即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46" y="2700426"/>
                <a:ext cx="25621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10" r="-2097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17850" y="3183683"/>
                <a:ext cx="5074979" cy="1077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" y="3183683"/>
                <a:ext cx="5074979" cy="1077539"/>
              </a:xfrm>
              <a:prstGeom prst="rect">
                <a:avLst/>
              </a:prstGeom>
              <a:blipFill rotWithShape="1">
                <a:blip r:embed="rId4"/>
                <a:stretch>
                  <a:fillRect l="-6" t="-40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80981" y="4495087"/>
                <a:ext cx="2893292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1" y="4495087"/>
                <a:ext cx="2893292" cy="1179105"/>
              </a:xfrm>
              <a:prstGeom prst="rect">
                <a:avLst/>
              </a:prstGeom>
              <a:blipFill rotWithShape="1">
                <a:blip r:embed="rId5"/>
                <a:stretch>
                  <a:fillRect l="-20" t="-47" r="6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08732" y="4383692"/>
                <a:ext cx="1256498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kumimoji="1"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32" y="4383692"/>
                <a:ext cx="1256498" cy="1179105"/>
              </a:xfrm>
              <a:prstGeom prst="rect">
                <a:avLst/>
              </a:prstGeom>
              <a:blipFill rotWithShape="1">
                <a:blip r:embed="rId6"/>
                <a:stretch>
                  <a:fillRect l="-16" t="-24" r="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5750" y="537210"/>
                <a:ext cx="11452860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latin typeface="+mj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b="1" dirty="0" smtClean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的一个极大无关组，并将其余向量用该极大无关组表示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537210"/>
                <a:ext cx="11452860" cy="844077"/>
              </a:xfrm>
              <a:prstGeom prst="rect">
                <a:avLst/>
              </a:prstGeom>
              <a:blipFill rotWithShape="1">
                <a:blip r:embed="rId1"/>
                <a:stretch>
                  <a:fillRect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51485" y="1634490"/>
                <a:ext cx="9054402" cy="2141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num>
                                  <m:den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kumimoji="1"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5" y="1634490"/>
                <a:ext cx="9054402" cy="2141420"/>
              </a:xfrm>
              <a:prstGeom prst="rect">
                <a:avLst/>
              </a:prstGeom>
              <a:blipFill rotWithShape="1">
                <a:blip r:embed="rId2"/>
                <a:stretch>
                  <a:fillRect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88639" y="3773537"/>
                <a:ext cx="56235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为该向量组的一个极大线性无关组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39" y="3773537"/>
                <a:ext cx="562352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" t="-79" r="11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2945" y="4434840"/>
                <a:ext cx="2833917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5" y="4434840"/>
                <a:ext cx="2833917" cy="701346"/>
              </a:xfrm>
              <a:prstGeom prst="rect">
                <a:avLst/>
              </a:prstGeom>
              <a:blipFill rotWithShape="1">
                <a:blip r:embed="rId4"/>
                <a:stretch>
                  <a:fillRect r="1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02945" y="5213611"/>
                <a:ext cx="2649571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45" y="5213611"/>
                <a:ext cx="2649571" cy="693844"/>
              </a:xfrm>
              <a:prstGeom prst="rect">
                <a:avLst/>
              </a:prstGeom>
              <a:blipFill rotWithShape="1">
                <a:blip r:embed="rId5"/>
                <a:stretch>
                  <a:fillRect t="-38" r="1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7828" y="350798"/>
                <a:ext cx="11944172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400" b="1" dirty="0" smtClean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取何值时，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可由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线性表示，且表示法唯一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8" y="350798"/>
                <a:ext cx="11944172" cy="837537"/>
              </a:xfrm>
              <a:prstGeom prst="rect">
                <a:avLst/>
              </a:prstGeom>
              <a:blipFill rotWithShape="1">
                <a:blip r:embed="rId1"/>
                <a:stretch>
                  <a:fillRect l="-1" t="-33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21278" y="1364260"/>
                <a:ext cx="77033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即线</a:t>
                </a:r>
                <a:r>
                  <a:rPr kumimoji="1" lang="zh-CN" altLang="en-US" sz="2400" b="1" dirty="0"/>
                  <a:t>性方程组</a:t>
                </a:r>
                <a14:m>
                  <m:oMath xmlns:m="http://schemas.openxmlformats.org/officeDocument/2006/math">
                    <m:r>
                      <a:rPr kumimoji="1" lang="zh-CN" alt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kumimoji="1" lang="zh-CN" altLang="en-US" sz="2400" b="1" dirty="0"/>
                  <a:t>有唯一解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8" y="1364260"/>
                <a:ext cx="770339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" t="-61" r="2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-59821" y="2001850"/>
                <a:ext cx="12009185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  <m:r>
                        <a:rPr lang="zh-CN" alt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21" y="2001850"/>
                <a:ext cx="12009185" cy="1471941"/>
              </a:xfrm>
              <a:prstGeom prst="rect">
                <a:avLst/>
              </a:prstGeom>
              <a:blipFill rotWithShape="1">
                <a:blip r:embed="rId3"/>
                <a:stretch>
                  <a:fillRect l="1" t="-22" r="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21278" y="3848279"/>
                <a:ext cx="4340162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8" y="3848279"/>
                <a:ext cx="4340162" cy="1471941"/>
              </a:xfrm>
              <a:prstGeom prst="rect">
                <a:avLst/>
              </a:prstGeom>
              <a:blipFill rotWithShape="1">
                <a:blip r:embed="rId4"/>
                <a:stretch>
                  <a:fillRect l="-14" t="-12" r="1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372684" y="3814758"/>
                <a:ext cx="44002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altLang="zh-CN" sz="2400" b="1" dirty="0" smtClean="0"/>
                  <a:t>(</a:t>
                </a:r>
                <a:r>
                  <a:rPr lang="zh-CN" altLang="en-US" sz="2400" b="1" dirty="0" smtClean="0"/>
                  <a:t>未知数的个数</a:t>
                </a:r>
                <a:r>
                  <a:rPr lang="en-US" altLang="zh-CN" sz="2400" b="1" dirty="0" smtClean="0"/>
                  <a:t>)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84" y="3814758"/>
                <a:ext cx="44002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" t="-944" r="-715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5372684" y="4425849"/>
                <a:ext cx="2427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任意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84" y="4425849"/>
                <a:ext cx="242726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4" t="-116" r="-1403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60070" y="320040"/>
                <a:ext cx="10161270" cy="1213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>
                    <a:latin typeface="+mj-ea"/>
                    <a:ea typeface="+mj-ea"/>
                  </a:rPr>
                  <a:t>设向量组</a:t>
                </a:r>
                <a:r>
                  <a:rPr kumimoji="1" lang="en-US" altLang="zh-CN" sz="2400" b="1" dirty="0" smtClean="0">
                    <a:latin typeface="+mj-ea"/>
                    <a:ea typeface="+mj-ea"/>
                  </a:rPr>
                  <a:t>(I)</a:t>
                </a:r>
                <a:r>
                  <a:rPr kumimoji="1" lang="zh-CN" altLang="en-US" sz="2400" b="1" dirty="0" smtClean="0">
                    <a:latin typeface="+mj-ea"/>
                    <a:ea typeface="+mj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+mj-ea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+mj-ea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>
                    <a:latin typeface="+mj-ea"/>
                    <a:ea typeface="+mj-ea"/>
                  </a:rPr>
                  <a:t>，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>
                    <a:latin typeface="+mj-ea"/>
                    <a:ea typeface="+mj-ea"/>
                  </a:rPr>
                  <a:t>及向量组</a:t>
                </a:r>
                <a:r>
                  <a:rPr kumimoji="1" lang="en-US" altLang="zh-CN" sz="2400" b="1" dirty="0">
                    <a:latin typeface="+mj-ea"/>
                  </a:rPr>
                  <a:t>(</a:t>
                </a:r>
                <a:r>
                  <a:rPr kumimoji="1" lang="en-US" altLang="zh-CN" sz="2400" b="1" dirty="0" smtClean="0">
                    <a:latin typeface="+mj-ea"/>
                  </a:rPr>
                  <a:t>II)</a:t>
                </a:r>
                <a:r>
                  <a:rPr kumimoji="1" lang="zh-CN" altLang="en-US" sz="2400" b="1" dirty="0">
                    <a:latin typeface="+mj-ea"/>
                  </a:rPr>
                  <a:t>：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>
                    <a:latin typeface="+mj-ea"/>
                  </a:rPr>
                  <a:t>，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kumimoji="1" lang="zh-CN" altLang="en-US" sz="2400" b="1" dirty="0" smtClean="0">
                    <a:latin typeface="+mj-ea"/>
                    <a:ea typeface="+mj-ea"/>
                  </a:rPr>
                  <a:t>有相同的秩，求</a:t>
                </a:r>
                <a:r>
                  <a:rPr kumimoji="1" lang="en-US" altLang="zh-CN" sz="2400" b="1" dirty="0" smtClean="0">
                    <a:latin typeface="+mj-ea"/>
                    <a:ea typeface="+mj-ea"/>
                  </a:rPr>
                  <a:t>a</a:t>
                </a:r>
                <a:r>
                  <a:rPr kumimoji="1" lang="zh-CN" altLang="en-US" sz="2400" b="1" dirty="0" smtClean="0">
                    <a:latin typeface="+mj-ea"/>
                    <a:ea typeface="+mj-ea"/>
                  </a:rPr>
                  <a:t>的值</a:t>
                </a:r>
                <a:r>
                  <a:rPr kumimoji="1" lang="en-US" altLang="zh-CN" sz="2400" b="1" dirty="0" smtClean="0">
                    <a:latin typeface="+mj-ea"/>
                    <a:ea typeface="+mj-ea"/>
                  </a:rPr>
                  <a:t>.</a:t>
                </a:r>
                <a:endParaRPr kumimoji="1" lang="zh-CN" altLang="en-US" sz="2400" b="1" dirty="0"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70" y="320040"/>
                <a:ext cx="10161270" cy="1213409"/>
              </a:xfrm>
              <a:prstGeom prst="rect">
                <a:avLst/>
              </a:prstGeom>
              <a:blipFill rotWithShape="1">
                <a:blip r:embed="rId1"/>
                <a:stretch>
                  <a:fillRect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14375" y="1748790"/>
                <a:ext cx="6538008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1748790"/>
                <a:ext cx="6538008" cy="982833"/>
              </a:xfrm>
              <a:prstGeom prst="rect">
                <a:avLst/>
              </a:prstGeom>
              <a:blipFill rotWithShape="1">
                <a:blip r:embed="rId2"/>
                <a:stretch>
                  <a:fillRect r="-16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14375" y="3238500"/>
                <a:ext cx="7328866" cy="98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5" y="3238500"/>
                <a:ext cx="7328866" cy="982833"/>
              </a:xfrm>
              <a:prstGeom prst="rect">
                <a:avLst/>
              </a:prstGeom>
              <a:blipFill rotWithShape="1">
                <a:blip r:embed="rId3"/>
                <a:stretch>
                  <a:fillRect r="-12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16201" y="491311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latin typeface="+mj-ea"/>
              </a:rPr>
              <a:t>秩相同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201516" y="4959280"/>
                <a:ext cx="12581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≠−</m:t>
                      </m:r>
                      <m:r>
                        <a:rPr kumimoji="1"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16" y="4959280"/>
                <a:ext cx="125810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8" t="-122" r="11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8670" y="445770"/>
                <a:ext cx="10081260" cy="1069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400" b="1" dirty="0" smtClean="0"/>
                  <a:t>，判定矩阵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 smtClean="0"/>
                  <a:t>能否与对角矩阵相似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445770"/>
                <a:ext cx="10081260" cy="1069011"/>
              </a:xfrm>
              <a:prstGeom prst="rect">
                <a:avLst/>
              </a:prstGeom>
              <a:blipFill rotWithShape="1">
                <a:blip r:embed="rId1"/>
                <a:stretch>
                  <a:fillRect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88670" y="1789373"/>
                <a:ext cx="7563609" cy="1069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1789373"/>
                <a:ext cx="7563609" cy="1069011"/>
              </a:xfrm>
              <a:prstGeom prst="rect">
                <a:avLst/>
              </a:prstGeom>
              <a:blipFill rotWithShape="1">
                <a:blip r:embed="rId2"/>
                <a:stretch>
                  <a:fillRect t="-54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20115" y="3028766"/>
                <a:ext cx="27135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" y="3028766"/>
                <a:ext cx="271356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22" r="-2309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8670" y="3486150"/>
                <a:ext cx="99212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有一个二重根，所以若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 smtClean="0"/>
                  <a:t>能对角化，只要二重根对应的特征向量含有基础解系有</a:t>
                </a:r>
                <a:r>
                  <a:rPr kumimoji="1" lang="en-US" altLang="zh-CN" sz="2400" b="1" dirty="0" smtClean="0"/>
                  <a:t>2</a:t>
                </a:r>
                <a:r>
                  <a:rPr kumimoji="1" lang="zh-CN" altLang="en-US" sz="2400" b="1" dirty="0" smtClean="0"/>
                  <a:t>个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3486150"/>
                <a:ext cx="9921240" cy="830997"/>
              </a:xfrm>
              <a:prstGeom prst="rect">
                <a:avLst/>
              </a:prstGeom>
              <a:blipFill rotWithShape="1">
                <a:blip r:embed="rId4"/>
                <a:stretch>
                  <a:fillRect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80085" y="4352698"/>
                <a:ext cx="45133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85" y="4352698"/>
                <a:ext cx="451335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88" r="9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20115" y="4957014"/>
                <a:ext cx="4219424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15" y="4957014"/>
                <a:ext cx="4219424" cy="1068947"/>
              </a:xfrm>
              <a:prstGeom prst="rect">
                <a:avLst/>
              </a:prstGeom>
              <a:blipFill rotWithShape="1">
                <a:blip r:embed="rId6"/>
                <a:stretch>
                  <a:fillRect t="-19" r="1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466210" y="5260654"/>
                <a:ext cx="2079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210" y="5260654"/>
                <a:ext cx="207999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6" t="-68" r="2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872874" y="5271992"/>
            <a:ext cx="4033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/>
              <a:t>特征向量含有基础</a:t>
            </a:r>
            <a:r>
              <a:rPr kumimoji="1" lang="zh-CN" altLang="en-US" sz="2400" b="1" dirty="0"/>
              <a:t>解系</a:t>
            </a:r>
            <a:r>
              <a:rPr kumimoji="1" lang="zh-CN" altLang="en-US" sz="2400" b="1" dirty="0" smtClean="0"/>
              <a:t>有</a:t>
            </a:r>
            <a:r>
              <a:rPr kumimoji="1" lang="en-US" altLang="zh-CN" sz="2400" b="1" dirty="0" smtClean="0"/>
              <a:t>1</a:t>
            </a:r>
            <a:r>
              <a:rPr kumimoji="1" lang="zh-CN" altLang="en-US" sz="2400" b="1" dirty="0" smtClean="0"/>
              <a:t>个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163059" y="5826851"/>
                <a:ext cx="50289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不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</a:rPr>
                  <a:t>能对角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化，即不能与对角阵相似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059" y="5826851"/>
                <a:ext cx="5028941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5" t="-20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墨迹 1"/>
              <p14:cNvContentPartPr/>
              <p14:nvPr/>
            </p14:nvContentPartPr>
            <p14:xfrm>
              <a:off x="8885880" y="224280"/>
              <a:ext cx="2968560" cy="30150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0"/>
            </p:blipFill>
            <p:spPr>
              <a:xfrm>
                <a:off x="8885880" y="224280"/>
                <a:ext cx="2968560" cy="3015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08660" y="343432"/>
                <a:ext cx="10081260" cy="147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400" b="1" dirty="0" smtClean="0"/>
                  <a:t>可相似对角化，求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" y="343432"/>
                <a:ext cx="10081260" cy="1471941"/>
              </a:xfrm>
              <a:prstGeom prst="rect">
                <a:avLst/>
              </a:prstGeom>
              <a:blipFill rotWithShape="1">
                <a:blip r:embed="rId1"/>
                <a:stretch>
                  <a:fillRect t="-36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08660" y="1815373"/>
                <a:ext cx="9061391" cy="14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" y="1815373"/>
                <a:ext cx="9061391" cy="1453155"/>
              </a:xfrm>
              <a:prstGeom prst="rect">
                <a:avLst/>
              </a:prstGeom>
              <a:blipFill rotWithShape="1">
                <a:blip r:embed="rId2"/>
                <a:stretch>
                  <a:fillRect t="-37" r="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51749" y="3447510"/>
                <a:ext cx="3506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49" y="3447510"/>
                <a:ext cx="35064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26" r="-64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15953" y="3995824"/>
                <a:ext cx="24259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 smtClean="0"/>
                  <a:t>时，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53" y="3995824"/>
                <a:ext cx="242598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" t="-88" r="25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30662" y="4457489"/>
                <a:ext cx="11093037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𝑬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 </a:t>
                </a:r>
                <a:r>
                  <a:rPr lang="zh-CN" altLang="en-US" sz="2400" b="1" dirty="0" smtClean="0"/>
                  <a:t>对应线性方程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的基础解系所含向量个数为</a:t>
                </a:r>
                <a:r>
                  <a:rPr lang="en-US" altLang="zh-CN" sz="2400" b="1" dirty="0" smtClean="0"/>
                  <a:t>2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2" y="4457489"/>
                <a:ext cx="11093037" cy="1471941"/>
              </a:xfrm>
              <a:prstGeom prst="rect">
                <a:avLst/>
              </a:prstGeom>
              <a:blipFill rotWithShape="1">
                <a:blip r:embed="rId5"/>
                <a:stretch>
                  <a:fillRect l="-4" t="-29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0662" y="6059981"/>
                <a:ext cx="20799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2" y="6059981"/>
                <a:ext cx="207999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1" t="-38" r="8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941938" y="6106147"/>
                <a:ext cx="1195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38" y="6106147"/>
                <a:ext cx="11957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2" t="-168" r="-2969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2860200" y="4043160"/>
              <a:ext cx="1362600" cy="2631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2860200" y="4043160"/>
                <a:ext cx="1362600" cy="2631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1114" y="324740"/>
                <a:ext cx="101694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 smtClean="0"/>
                  <a:t>为</a:t>
                </a:r>
                <a:r>
                  <a:rPr lang="en-US" altLang="zh-CN" sz="2400" b="1" dirty="0" smtClean="0"/>
                  <a:t>3</a:t>
                </a:r>
                <a:r>
                  <a:rPr lang="zh-CN" altLang="en-US" sz="2400" b="1" dirty="0" smtClean="0"/>
                  <a:t>阶方阵，若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线性无关且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4" y="324740"/>
                <a:ext cx="1016949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" t="-55" r="1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81114" y="902297"/>
                <a:ext cx="94093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则齐次线性方程组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的基础解系，所含向量的个数等于</a:t>
                </a:r>
                <a:r>
                  <a:rPr lang="zh-CN" altLang="en-US" sz="2400" b="1" u="sng" dirty="0" smtClean="0"/>
                  <a:t>               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4" y="902297"/>
                <a:ext cx="940937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129" r="-10730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17300" y="1663361"/>
                <a:ext cx="45366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线性无</a:t>
                </a:r>
                <a:r>
                  <a:rPr lang="zh-CN" altLang="en-US" sz="2400" b="1" dirty="0" smtClean="0"/>
                  <a:t>关，可知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zh-CN" altLang="en-US" sz="2400" dirty="0" smtClean="0"/>
                  <a:t>的秩是</a:t>
                </a:r>
                <a:r>
                  <a:rPr lang="en-US" altLang="zh-CN" sz="2400" dirty="0" smtClean="0"/>
                  <a:t>2.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0" y="1663361"/>
                <a:ext cx="453669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" t="-64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17300" y="2273942"/>
                <a:ext cx="44046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有三个未知数，即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0" y="2273942"/>
                <a:ext cx="440466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9" t="-2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17300" y="2884523"/>
                <a:ext cx="28851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的解集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 dirty="0" smtClean="0"/>
                  <a:t>的秩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00" y="2884523"/>
                <a:ext cx="288514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3" t="-76" r="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602449" y="2930689"/>
                <a:ext cx="37669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49" y="2930689"/>
                <a:ext cx="376699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" t="-44" r="-718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17300" y="3541270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基础解</a:t>
            </a:r>
            <a:r>
              <a:rPr lang="zh-CN" altLang="en-US" sz="2400" b="1" dirty="0" smtClean="0"/>
              <a:t>系所</a:t>
            </a:r>
            <a:r>
              <a:rPr lang="zh-CN" altLang="en-US" sz="2400" b="1" dirty="0"/>
              <a:t>含向量的个数等</a:t>
            </a:r>
            <a:r>
              <a:rPr lang="zh-CN" altLang="en-US" sz="2400" b="1" dirty="0" smtClean="0"/>
              <a:t>于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5486400" y="1638000"/>
              <a:ext cx="6157080" cy="16279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5486400" y="1638000"/>
                <a:ext cx="6157080" cy="1627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06110" y="166341"/>
                <a:ext cx="10081260" cy="1471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zh-CN" altLang="en-US" sz="2400" b="1" dirty="0" smtClean="0"/>
                  <a:t>可相似对角化，求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0" y="166341"/>
                <a:ext cx="10081260" cy="1471941"/>
              </a:xfrm>
              <a:prstGeom prst="rect">
                <a:avLst/>
              </a:prstGeom>
              <a:blipFill rotWithShape="1">
                <a:blip r:embed="rId1"/>
                <a:stretch>
                  <a:fillRect l="-3" t="-41" r="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708660" y="1815373"/>
                <a:ext cx="9061391" cy="14531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" y="1815373"/>
                <a:ext cx="9061391" cy="1453155"/>
              </a:xfrm>
              <a:prstGeom prst="rect">
                <a:avLst/>
              </a:prstGeom>
              <a:blipFill rotWithShape="1">
                <a:blip r:embed="rId2"/>
                <a:stretch>
                  <a:fillRect t="-37" r="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57450" y="3275643"/>
                <a:ext cx="3506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0" y="3275643"/>
                <a:ext cx="35064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85" r="-648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12747" y="3761001"/>
                <a:ext cx="2429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 smtClean="0"/>
                  <a:t>时，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7" y="3761001"/>
                <a:ext cx="242919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2" t="-115" r="25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12747" y="3938779"/>
                <a:ext cx="7918130" cy="1969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𝑬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 smtClean="0"/>
              </a:p>
              <a:p>
                <a:pPr>
                  <a:spcBef>
                    <a:spcPts val="1000"/>
                  </a:spcBef>
                </a:pPr>
                <a:r>
                  <a:rPr lang="zh-CN" altLang="en-US" sz="2400" b="1" dirty="0" smtClean="0"/>
                  <a:t>对应线性方程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的基础解系所含向量个数为</a:t>
                </a:r>
                <a:r>
                  <a:rPr lang="en-US" altLang="zh-CN" sz="2400" b="1" dirty="0" smtClean="0"/>
                  <a:t>2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7" y="3938779"/>
                <a:ext cx="7918130" cy="1969514"/>
              </a:xfrm>
              <a:prstGeom prst="rect">
                <a:avLst/>
              </a:prstGeom>
              <a:blipFill rotWithShape="1">
                <a:blip r:embed="rId5"/>
                <a:stretch>
                  <a:fillRect l="-4" t="-26" r="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0662" y="6059981"/>
                <a:ext cx="22643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2" y="6059981"/>
                <a:ext cx="226433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" t="-38" r="1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941938" y="6106147"/>
                <a:ext cx="1195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38" y="6106147"/>
                <a:ext cx="119577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2" t="-168" r="-1482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247200" y="3735000"/>
              <a:ext cx="1430640" cy="2494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3247200" y="3735000"/>
                <a:ext cx="1430640" cy="2494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31520" y="457200"/>
                <a:ext cx="9304020" cy="87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已知二次型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sSubSup>
                      <m:sSub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sSubSup>
                      <m:sSub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正定，求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kumimoji="1" lang="zh-CN" altLang="en-US" sz="2400" b="1" dirty="0" smtClean="0"/>
                  <a:t>的取值范围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57200"/>
                <a:ext cx="9304020" cy="878126"/>
              </a:xfrm>
              <a:prstGeom prst="rect">
                <a:avLst/>
              </a:prstGeom>
              <a:blipFill rotWithShape="1">
                <a:blip r:embed="rId1"/>
                <a:stretch>
                  <a:fillRect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17245" y="1520190"/>
                <a:ext cx="27726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5" y="1520190"/>
                <a:ext cx="2772618" cy="976614"/>
              </a:xfrm>
              <a:prstGeom prst="rect">
                <a:avLst/>
              </a:prstGeom>
              <a:blipFill rotWithShape="1">
                <a:blip r:embed="rId2"/>
                <a:stretch>
                  <a:fillRect r="8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17245" y="2811780"/>
                <a:ext cx="1595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5" y="2811780"/>
                <a:ext cx="1595373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094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31520" y="3345712"/>
                <a:ext cx="437953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l-G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𝜟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3345712"/>
                <a:ext cx="4379532" cy="615810"/>
              </a:xfrm>
              <a:prstGeom prst="rect">
                <a:avLst/>
              </a:prstGeom>
              <a:blipFill rotWithShape="1">
                <a:blip r:embed="rId4"/>
                <a:stretch>
                  <a:fillRect t="-86" r="-124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31520" y="4222562"/>
                <a:ext cx="674184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l-GR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hr-HR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uk-UA" altLang="zh-CN" sz="24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mr>
                        </m:m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en-US" altLang="zh-CN" sz="2400" b="1" dirty="0" smtClean="0"/>
                  <a:t> or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400" b="1" dirty="0" smtClean="0"/>
                  <a:t> 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4222562"/>
                <a:ext cx="6741846" cy="976614"/>
              </a:xfrm>
              <a:prstGeom prst="rect">
                <a:avLst/>
              </a:prstGeom>
              <a:blipFill rotWithShape="1">
                <a:blip r:embed="rId5"/>
                <a:stretch>
                  <a:fillRect t="-46" r="-227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731520" y="5460216"/>
                <a:ext cx="1907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kumimoji="1" lang="en-US" altLang="zh-CN" sz="2400" b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kumimoji="1" lang="en-US" altLang="zh-CN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正定</a:t>
                </a:r>
                <a:endParaRPr kumimoji="1"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460216"/>
                <a:ext cx="1907317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" r="2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4815360" y="1429560"/>
              <a:ext cx="4216320" cy="307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4815360" y="1429560"/>
                <a:ext cx="4216320" cy="3074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00050" y="468630"/>
                <a:ext cx="10709910" cy="85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求一个正交变换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𝑸𝒀</m:t>
                    </m:r>
                  </m:oMath>
                </a14:m>
                <a:r>
                  <a:rPr kumimoji="1" lang="zh-CN" altLang="en-US" sz="2400" b="1" dirty="0" smtClean="0"/>
                  <a:t>，把实二次型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zh-CN" sz="2400" b="1" dirty="0" smtClean="0"/>
              </a:p>
              <a:p>
                <a:r>
                  <a:rPr kumimoji="1" lang="zh-CN" altLang="en-US" sz="2400" b="1" dirty="0" smtClean="0"/>
                  <a:t>化为标准型，并写出正交线性变换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468630"/>
                <a:ext cx="10709910" cy="856581"/>
              </a:xfrm>
              <a:prstGeom prst="rect">
                <a:avLst/>
              </a:prstGeom>
              <a:blipFill rotWithShape="1">
                <a:blip r:embed="rId1"/>
                <a:stretch>
                  <a:fillRect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54355" y="1520190"/>
                <a:ext cx="221637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" y="1520190"/>
                <a:ext cx="2216376" cy="976614"/>
              </a:xfrm>
              <a:prstGeom prst="rect">
                <a:avLst/>
              </a:prstGeom>
              <a:blipFill rotWithShape="1">
                <a:blip r:embed="rId2"/>
                <a:stretch>
                  <a:fillRect r="-1365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54355" y="2691783"/>
                <a:ext cx="8705140" cy="1077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" y="2691783"/>
                <a:ext cx="8705140" cy="1077539"/>
              </a:xfrm>
              <a:prstGeom prst="rect">
                <a:avLst/>
              </a:prstGeom>
              <a:blipFill rotWithShape="1">
                <a:blip r:embed="rId3"/>
                <a:stretch>
                  <a:fillRect t="-2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37235" y="3964301"/>
                <a:ext cx="3011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5" y="3964301"/>
                <a:ext cx="301172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71" r="-204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54355" y="4528612"/>
                <a:ext cx="3983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dirty="0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" y="4528612"/>
                <a:ext cx="3983848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92" r="1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211304" y="4197019"/>
                <a:ext cx="133466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304" y="4197019"/>
                <a:ext cx="1334660" cy="976614"/>
              </a:xfrm>
              <a:prstGeom prst="rect">
                <a:avLst/>
              </a:prstGeom>
              <a:blipFill rotWithShape="1">
                <a:blip r:embed="rId6"/>
                <a:stretch>
                  <a:fillRect l="-37" t="-31" r="-1113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705761" y="5518734"/>
                <a:ext cx="3983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dirty="0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61" y="5518734"/>
                <a:ext cx="398384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7" t="-126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228449" y="5492092"/>
                <a:ext cx="1563890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449" y="5492092"/>
                <a:ext cx="1563890" cy="976614"/>
              </a:xfrm>
              <a:prstGeom prst="rect">
                <a:avLst/>
              </a:prstGeom>
              <a:blipFill rotWithShape="1">
                <a:blip r:embed="rId8"/>
                <a:stretch>
                  <a:fillRect l="-32" t="-63" r="-91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246620" y="5668493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mtClean="0"/>
              <a:t>单位化</a:t>
            </a:r>
            <a:endParaRPr kumimoji="1"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656316" y="5411018"/>
                <a:ext cx="2028889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16" y="5411018"/>
                <a:ext cx="2028889" cy="974241"/>
              </a:xfrm>
              <a:prstGeom prst="rect">
                <a:avLst/>
              </a:prstGeom>
              <a:blipFill rotWithShape="1">
                <a:blip r:embed="rId9"/>
                <a:stretch>
                  <a:fillRect l="-31" t="-19" r="-560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00050" y="6965"/>
            <a:ext cx="3575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几乎每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年必考题型！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00050" y="468630"/>
                <a:ext cx="10709910" cy="856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求一个正交变换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𝑸𝒀</m:t>
                    </m:r>
                  </m:oMath>
                </a14:m>
                <a:r>
                  <a:rPr kumimoji="1" lang="zh-CN" altLang="en-US" sz="2400" b="1" dirty="0" smtClean="0"/>
                  <a:t>，把实二次型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  <m:sSubSup>
                      <m:sSub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kumimoji="1" lang="en-US" altLang="zh-CN" sz="2400" b="1" dirty="0" smtClean="0"/>
              </a:p>
              <a:p>
                <a:r>
                  <a:rPr kumimoji="1" lang="zh-CN" altLang="en-US" sz="2400" b="1" dirty="0" smtClean="0"/>
                  <a:t>化为标准型，并写出正交线性变换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468630"/>
                <a:ext cx="10709910" cy="856581"/>
              </a:xfrm>
              <a:prstGeom prst="rect">
                <a:avLst/>
              </a:prstGeom>
              <a:blipFill rotWithShape="1">
                <a:blip r:embed="rId1"/>
                <a:stretch>
                  <a:fillRect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02891" y="1701114"/>
                <a:ext cx="3983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400" dirty="0" smtClean="0"/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1" y="1701114"/>
                <a:ext cx="3983848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" t="-126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5274169" y="1443639"/>
                <a:ext cx="1334661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169" y="1443639"/>
                <a:ext cx="1334661" cy="974241"/>
              </a:xfrm>
              <a:prstGeom prst="rect">
                <a:avLst/>
              </a:prstGeom>
              <a:blipFill rotWithShape="1">
                <a:blip r:embed="rId3"/>
                <a:stretch>
                  <a:fillRect l="-37" t="-29" r="-111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7006590" y="1699926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smtClean="0"/>
              <a:t>单位化</a:t>
            </a:r>
            <a:endParaRPr kumimoji="1" lang="zh-CN" altLang="en-US" sz="2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743950" y="1374390"/>
                <a:ext cx="1799659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𝜼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1374390"/>
                <a:ext cx="1799659" cy="974241"/>
              </a:xfrm>
              <a:prstGeom prst="rect">
                <a:avLst/>
              </a:prstGeom>
              <a:blipFill rotWithShape="1">
                <a:blip r:embed="rId4"/>
                <a:stretch>
                  <a:fillRect t="-26" r="-70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63860" y="2775704"/>
                <a:ext cx="3297698" cy="1979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zh-CN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1" lang="en-US" altLang="zh-CN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" y="2775704"/>
                <a:ext cx="3297698" cy="1979324"/>
              </a:xfrm>
              <a:prstGeom prst="rect">
                <a:avLst/>
              </a:prstGeom>
              <a:blipFill rotWithShape="1">
                <a:blip r:embed="rId5"/>
                <a:stretch>
                  <a:fillRect l="-8" t="-6" r="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86325" y="3626866"/>
                <a:ext cx="3189335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3626866"/>
                <a:ext cx="3189335" cy="394916"/>
              </a:xfrm>
              <a:prstGeom prst="rect">
                <a:avLst/>
              </a:prstGeom>
              <a:blipFill rotWithShape="1">
                <a:blip r:embed="rId6"/>
                <a:stretch>
                  <a:fillRect t="-96" r="-805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88670" y="525780"/>
                <a:ext cx="94754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kumimoji="1" lang="zh-CN" altLang="en-US" sz="2400" b="1" dirty="0" smtClean="0"/>
                  <a:t>是非齐次线性方程组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1" lang="zh-CN" altLang="en-US" sz="2400" b="1" dirty="0" smtClean="0"/>
                  <a:t>的一个解，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是其导出组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𝑨𝑿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 smtClean="0"/>
                  <a:t>的基础解系，证明：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𝜼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线性无关</a:t>
                </a:r>
                <a:r>
                  <a:rPr kumimoji="1" lang="en-US" altLang="zh-CN" sz="2400" b="1" dirty="0" smtClean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525780"/>
                <a:ext cx="9475470" cy="830997"/>
              </a:xfrm>
              <a:prstGeom prst="rect">
                <a:avLst/>
              </a:prstGeom>
              <a:blipFill rotWithShape="1">
                <a:blip r:embed="rId1"/>
                <a:stretch>
                  <a:fillRect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14400" y="1470898"/>
                <a:ext cx="6755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b="1" dirty="0" smtClean="0"/>
                  <a:t>证明：设存在一组数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zh-CN" altLang="en-US" sz="2400" b="1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zh-CN" altLang="en-US" sz="2400" b="1" dirty="0" smtClean="0"/>
                  <a:t>，</a:t>
                </a:r>
                <a:r>
                  <a:rPr kumimoji="1" lang="en-US" altLang="zh-CN" sz="2400" b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70898"/>
                <a:ext cx="675513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52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78271" y="2168128"/>
                <a:ext cx="5292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400" b="1" dirty="0" smtClean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𝜼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1" y="2168128"/>
                <a:ext cx="529221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" t="-64" r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78271" y="2712303"/>
                <a:ext cx="2555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用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左乘上式，得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1" y="2712303"/>
                <a:ext cx="255550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" t="-47" r="12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78271" y="3288089"/>
                <a:ext cx="5606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𝜼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1" y="3288089"/>
                <a:ext cx="560672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" t="-13" r="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238291" y="3924597"/>
                <a:ext cx="4273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400" b="1" dirty="0" smtClean="0"/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zh-CN" altLang="en-US" sz="2400" dirty="0" smtClean="0"/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, 则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91" y="3924597"/>
                <a:ext cx="4273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" t="-80" r="-3600" b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148938" y="4468772"/>
                <a:ext cx="44520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38" y="4468772"/>
                <a:ext cx="445205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" t="-60" r="-8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788670" y="5012947"/>
                <a:ext cx="103355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又</a:t>
                </a:r>
                <a14:m>
                  <m:oMath xmlns:m="http://schemas.openxmlformats.org/officeDocument/2006/math">
                    <m:r>
                      <a:rPr kumimoji="1" lang="zh-CN" altLang="en-US" sz="2400" b="1" i="1" dirty="0" smtClean="0">
                        <a:latin typeface="Cambria Math" panose="02040503050406030204" pitchFamily="18" charset="0"/>
                      </a:rPr>
                      <m:t>因为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400" b="1" dirty="0"/>
                  <a:t>是其导出组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𝑨𝑿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400" b="1" dirty="0"/>
                  <a:t>的基础解</a:t>
                </a:r>
                <a:r>
                  <a:rPr kumimoji="1" lang="zh-CN" altLang="en-US" sz="2400" b="1" dirty="0" smtClean="0"/>
                  <a:t>系，所以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线性无关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70" y="5012947"/>
                <a:ext cx="10335522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56" r="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14400" y="5557122"/>
                <a:ext cx="38220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sz="2400" b="1" dirty="0"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⋯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557122"/>
                <a:ext cx="3822072" cy="461665"/>
              </a:xfrm>
              <a:prstGeom prst="rect">
                <a:avLst/>
              </a:prstGeom>
              <a:blipFill rotWithShape="1">
                <a:blip r:embed="rId9"/>
                <a:stretch>
                  <a:fillRect t="-5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14400" y="6018787"/>
                <a:ext cx="40380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smtClean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𝜼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400" b="1" dirty="0"/>
                  <a:t>线性无关</a:t>
                </a:r>
                <a:r>
                  <a:rPr kumimoji="1" lang="en-US" altLang="zh-CN" sz="2400" b="1" dirty="0"/>
                  <a:t>.</a:t>
                </a:r>
                <a:endParaRPr kumimoji="1" lang="zh-CN" altLang="en-US" sz="2400" b="1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18787"/>
                <a:ext cx="4038093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56" r="3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8384" y="384561"/>
                <a:ext cx="9947305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/>
                  <a:t>均为</a:t>
                </a:r>
                <a:r>
                  <a:rPr lang="en-US" altLang="zh-CN" sz="2400" b="1" dirty="0" smtClean="0"/>
                  <a:t>n</a:t>
                </a:r>
                <a:r>
                  <a:rPr lang="zh-CN" altLang="en-US" sz="2400" b="1" dirty="0" smtClean="0"/>
                  <a:t>阶矩阵，且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证明：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384561"/>
                <a:ext cx="9947305" cy="624082"/>
              </a:xfrm>
              <a:prstGeom prst="rect">
                <a:avLst/>
              </a:prstGeom>
              <a:blipFill rotWithShape="1">
                <a:blip r:embed="rId1"/>
                <a:stretch>
                  <a:fillRect l="-5" t="-6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8384" y="1074642"/>
                <a:ext cx="5038944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1074642"/>
                <a:ext cx="5038944" cy="783804"/>
              </a:xfrm>
              <a:prstGeom prst="rect">
                <a:avLst/>
              </a:prstGeom>
              <a:blipFill rotWithShape="1">
                <a:blip r:embed="rId2"/>
                <a:stretch>
                  <a:fillRect l="-11" t="-28" r="2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38384" y="2078995"/>
                <a:ext cx="7661521" cy="1522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)⟹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/>
              </a:p>
              <a:p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2078995"/>
                <a:ext cx="7661521" cy="1522468"/>
              </a:xfrm>
              <a:prstGeom prst="rect">
                <a:avLst/>
              </a:prstGeom>
              <a:blipFill rotWithShape="1">
                <a:blip r:embed="rId3"/>
                <a:stretch>
                  <a:fillRect l="-7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1822" y="3335228"/>
                <a:ext cx="8785354" cy="11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i="1" dirty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22" y="3335228"/>
                <a:ext cx="8785354" cy="1153136"/>
              </a:xfrm>
              <a:prstGeom prst="rect">
                <a:avLst/>
              </a:prstGeom>
              <a:blipFill rotWithShape="1">
                <a:blip r:embed="rId4"/>
                <a:stretch>
                  <a:fillRect l="-2" t="-18" r="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墨迹 1"/>
              <p14:cNvContentPartPr/>
              <p14:nvPr/>
            </p14:nvContentPartPr>
            <p14:xfrm>
              <a:off x="6121440" y="1698480"/>
              <a:ext cx="2045160" cy="3380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6"/>
            </p:blipFill>
            <p:spPr>
              <a:xfrm>
                <a:off x="6121440" y="1698480"/>
                <a:ext cx="2045160" cy="3380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8384" y="384561"/>
                <a:ext cx="9947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为两个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阶方阵，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个特征值两两互异，若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的特征向量总是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B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的特征向量，试证明：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384561"/>
                <a:ext cx="9947305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5" t="-46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577977" y="1899222"/>
                <a:ext cx="7909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可以对角化，设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</a:t>
                </a:r>
                <a:r>
                  <a:rPr lang="en-US" altLang="zh-CN" sz="2400" b="1" dirty="0" smtClean="0"/>
                  <a:t>n</a:t>
                </a:r>
                <a:r>
                  <a:rPr lang="zh-CN" altLang="en-US" sz="2400" b="1" dirty="0" smtClean="0"/>
                  <a:t>个线性无关的特征向量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7" y="1899222"/>
                <a:ext cx="790934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124" r="7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51245" y="2360887"/>
                <a:ext cx="29186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b="1" dirty="0" smtClean="0"/>
                  <a:t>令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5" y="2360887"/>
                <a:ext cx="291861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" t="-128" r="1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19612" y="2906550"/>
                <a:ext cx="175458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2" y="2906550"/>
                <a:ext cx="1754583" cy="377667"/>
              </a:xfrm>
              <a:prstGeom prst="rect">
                <a:avLst/>
              </a:prstGeom>
              <a:blipFill rotWithShape="1">
                <a:blip r:embed="rId4"/>
                <a:stretch>
                  <a:fillRect l="-9" t="-41" r="-1796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269174" y="2864550"/>
                <a:ext cx="1763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是对角阵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74" y="2864550"/>
                <a:ext cx="176356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1" t="-14" r="2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577977" y="3385017"/>
                <a:ext cx="9907712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2400" b="1" dirty="0" smtClean="0"/>
                  <a:t>也可以对角化，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/>
                  <a:t>有一样的特征向量，且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是对角阵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77" y="3385017"/>
                <a:ext cx="9907712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1" t="-99" r="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19612" y="4010857"/>
                <a:ext cx="4195251" cy="74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dirty="0" smtClean="0"/>
                  <a:t>于是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𝑷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2400" b="1" dirty="0" smtClean="0"/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2" y="4010857"/>
                <a:ext cx="4195251" cy="746999"/>
              </a:xfrm>
              <a:prstGeom prst="rect">
                <a:avLst/>
              </a:prstGeom>
              <a:blipFill rotWithShape="1">
                <a:blip r:embed="rId7"/>
                <a:stretch>
                  <a:fillRect l="-4" t="-26" r="14" b="-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51245" y="4506848"/>
                <a:ext cx="507382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5" y="4506848"/>
                <a:ext cx="5073825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7" t="-54" r="11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51244" y="4948764"/>
                <a:ext cx="514596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" y="4948764"/>
                <a:ext cx="5145961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7" t="-44" r="6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656142" y="5418764"/>
                <a:ext cx="50697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因为对角阵可交换，即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42" y="5418764"/>
                <a:ext cx="5069786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4" t="-67" r="3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19612" y="5888764"/>
                <a:ext cx="2053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r>
                  <a:rPr lang="zh-CN" altLang="en-US" sz="2400" b="1" dirty="0" smtClean="0"/>
                  <a:t>得证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12" y="5888764"/>
                <a:ext cx="2053191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8" t="-89" r="19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51244" y="1288142"/>
            <a:ext cx="133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证法</a:t>
            </a:r>
            <a:r>
              <a:rPr lang="zh-CN" altLang="en-US" sz="2400" b="1" dirty="0">
                <a:solidFill>
                  <a:srgbClr val="FF0000"/>
                </a:solidFill>
              </a:rPr>
              <a:t>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墨迹 4"/>
              <p14:cNvContentPartPr/>
              <p14:nvPr/>
            </p14:nvContentPartPr>
            <p14:xfrm>
              <a:off x="2194560" y="4613400"/>
              <a:ext cx="902880" cy="7189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3"/>
            </p:blipFill>
            <p:spPr>
              <a:xfrm>
                <a:off x="2194560" y="4613400"/>
                <a:ext cx="902880" cy="7189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8384" y="384561"/>
                <a:ext cx="99473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为两个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阶方阵，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个特征值两两互异，若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的特征向量总是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B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的特征向量，试证明：</a:t>
                </a:r>
                <a:r>
                  <a:rPr lang="en-US" altLang="zh-CN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384561"/>
                <a:ext cx="9947305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5" t="-46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651244" y="1739933"/>
                <a:ext cx="96820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个线性无关的特征向量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对应的特征值为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" y="1739933"/>
                <a:ext cx="968207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" t="-7" r="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51244" y="1288142"/>
            <a:ext cx="133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证法二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651244" y="2264308"/>
                <a:ext cx="97830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的</a:t>
                </a:r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n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个线性无关的特征向量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对应的特征值为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zh-CN" alt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" y="2264308"/>
                <a:ext cx="978306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4" t="-115" r="6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38384" y="2901107"/>
                <a:ext cx="8637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altLang="zh-CN" sz="2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𝑩𝑨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𝑨𝑩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𝑩𝑨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4" y="2901107"/>
                <a:ext cx="8637749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" t="-92" r="4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16614" y="3454066"/>
                <a:ext cx="31503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𝝃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614" y="3454066"/>
                <a:ext cx="315035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4" t="-65" r="1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51244" y="4123520"/>
                <a:ext cx="41418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𝑩𝑨</m:t>
                          </m:r>
                        </m:e>
                      </m:d>
                      <m:d>
                        <m:dPr>
                          <m:ctrlPr>
                            <a:rPr lang="en-US" altLang="zh-CN" sz="2400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kumimoji="1"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⋯,</m:t>
                              </m:r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4" y="4123520"/>
                <a:ext cx="414183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9" t="-101" r="2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3811423" y="4638389"/>
                <a:ext cx="50918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⋯,</m:t>
                            </m:r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𝝃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b="1" dirty="0" smtClean="0"/>
                  <a:t>组成的矩阵非零且满秩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23" y="4638389"/>
                <a:ext cx="509184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" t="-76" r="11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806788" y="4676479"/>
                <a:ext cx="32542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线性无关，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8" y="4676479"/>
                <a:ext cx="3254224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0" t="-73" r="6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806788" y="5229438"/>
                <a:ext cx="45378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/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𝑩𝑨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88" y="5229438"/>
                <a:ext cx="4537845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7" t="-46" r="10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990742" y="4169686"/>
            <a:ext cx="674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33CC"/>
                </a:solidFill>
              </a:rPr>
              <a:t>两个矩阵相乘为零，有</a:t>
            </a:r>
            <a:r>
              <a:rPr lang="zh-CN" altLang="en-US" b="1" dirty="0">
                <a:solidFill>
                  <a:srgbClr val="FF33CC"/>
                </a:solidFill>
              </a:rPr>
              <a:t>一个非零且满秩</a:t>
            </a:r>
            <a:r>
              <a:rPr lang="en-US" altLang="zh-CN" b="1" dirty="0">
                <a:solidFill>
                  <a:srgbClr val="FF33CC"/>
                </a:solidFill>
              </a:rPr>
              <a:t>,</a:t>
            </a:r>
            <a:r>
              <a:rPr lang="zh-CN" altLang="en-US" b="1" dirty="0">
                <a:solidFill>
                  <a:srgbClr val="FF33CC"/>
                </a:solidFill>
              </a:rPr>
              <a:t>那么另一</a:t>
            </a:r>
            <a:r>
              <a:rPr lang="zh-CN" altLang="en-US" b="1" dirty="0" smtClean="0">
                <a:solidFill>
                  <a:srgbClr val="FF33CC"/>
                </a:solidFill>
              </a:rPr>
              <a:t>个是</a:t>
            </a:r>
            <a:r>
              <a:rPr lang="zh-CN" altLang="en-US" b="1" dirty="0">
                <a:solidFill>
                  <a:srgbClr val="FF33CC"/>
                </a:solidFill>
              </a:rPr>
              <a:t>零矩阵</a:t>
            </a:r>
            <a:endParaRPr lang="zh-CN" altLang="en-US" b="1" dirty="0">
              <a:solidFill>
                <a:srgbClr val="FF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3" name="墨迹 2"/>
              <p14:cNvContentPartPr/>
              <p14:nvPr/>
            </p14:nvContentPartPr>
            <p14:xfrm>
              <a:off x="2365560" y="1393920"/>
              <a:ext cx="6584040" cy="3218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11"/>
            </p:blipFill>
            <p:spPr>
              <a:xfrm>
                <a:off x="2365560" y="1393920"/>
                <a:ext cx="6584040" cy="3218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81025" y="324485"/>
                <a:ext cx="11010900" cy="8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是线性</a:t>
                </a:r>
                <a:r>
                  <a:rPr lang="en-US" altLang="zh-CN" sz="2400" b="1" dirty="0" smtClean="0"/>
                  <a:t>______</a:t>
                </a:r>
                <a:r>
                  <a:rPr lang="zh-CN" altLang="en-US" sz="2400" b="1" dirty="0" smtClean="0">
                    <a:sym typeface="+mn-ea"/>
                  </a:rPr>
                  <a:t>（相或无）关</a:t>
                </a:r>
                <a:r>
                  <a:rPr lang="en-US" altLang="zh-CN" sz="2400" b="1" dirty="0" smtClean="0">
                    <a:sym typeface="+mn-ea"/>
                  </a:rPr>
                  <a:t>.</a:t>
                </a:r>
                <a:endParaRPr lang="zh-CN" altLang="en-US" sz="2400" b="1" dirty="0"/>
              </a:p>
              <a:p>
                <a:endParaRPr lang="en-US" altLang="zh-CN" sz="2400" b="1" dirty="0" smtClean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324485"/>
                <a:ext cx="11010900" cy="85471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00754" y="2760292"/>
            <a:ext cx="695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线性相关，对应线性方程组有非零解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700754" y="1462189"/>
                <a:ext cx="4260012" cy="100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4" y="1462189"/>
                <a:ext cx="4260012" cy="1008481"/>
              </a:xfrm>
              <a:prstGeom prst="rect">
                <a:avLst/>
              </a:prstGeom>
              <a:blipFill rotWithShape="1">
                <a:blip r:embed="rId2"/>
                <a:stretch>
                  <a:fillRect l="-8" t="-42" r="3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5851302" y="1191399"/>
                <a:ext cx="34530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02" y="1191399"/>
                <a:ext cx="345306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38" r="-689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851302" y="1785354"/>
                <a:ext cx="46976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 smtClean="0"/>
                  <a:t>为线性方程组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的解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02" y="1785354"/>
                <a:ext cx="469763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" t="-100" r="-629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00754" y="3308081"/>
            <a:ext cx="6956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线性无关，对应线性方程组只有零解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04201" y="4134783"/>
                <a:ext cx="24099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是方阵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1" y="4134783"/>
                <a:ext cx="2409915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65" r="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/>
          <p:cNvSpPr/>
          <p:nvPr/>
        </p:nvSpPr>
        <p:spPr>
          <a:xfrm>
            <a:off x="2495370" y="3839258"/>
            <a:ext cx="185615" cy="96347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680986" y="3795479"/>
                <a:ext cx="49825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|≠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可逆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只有零解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986" y="3795479"/>
                <a:ext cx="498251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" r="-592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680986" y="4411782"/>
                <a:ext cx="52911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不可逆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有非零解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986" y="4411782"/>
                <a:ext cx="529112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118" r="-498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20433" y="5049707"/>
                <a:ext cx="491891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33" y="5049707"/>
                <a:ext cx="4918911" cy="976614"/>
              </a:xfrm>
              <a:prstGeom prst="rect">
                <a:avLst/>
              </a:prstGeom>
              <a:blipFill rotWithShape="1">
                <a:blip r:embed="rId8"/>
                <a:stretch>
                  <a:fillRect l="-1" t="-19" r="-382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5" name="墨迹 4"/>
              <p14:cNvContentPartPr/>
              <p14:nvPr/>
            </p14:nvContentPartPr>
            <p14:xfrm>
              <a:off x="5654880" y="2387160"/>
              <a:ext cx="1039320" cy="3405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0"/>
            </p:blipFill>
            <p:spPr>
              <a:xfrm>
                <a:off x="5654880" y="2387160"/>
                <a:ext cx="1039320" cy="3405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66814" y="381890"/>
                <a:ext cx="9844755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zh-CN" altLang="en-US" sz="2400" b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线性相关，则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4" y="381890"/>
                <a:ext cx="9844755" cy="468205"/>
              </a:xfrm>
              <a:prstGeom prst="rect">
                <a:avLst/>
              </a:prstGeom>
              <a:blipFill rotWithShape="1">
                <a:blip r:embed="rId1"/>
                <a:stretch>
                  <a:fillRect l="-1" t="-54" r="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055057" y="443740"/>
            <a:ext cx="1287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6814" y="1015484"/>
                <a:ext cx="63804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线性相关</a:t>
                </a:r>
                <a:r>
                  <a:rPr lang="en-US" altLang="zh-CN" sz="2400" b="1" dirty="0" smtClean="0"/>
                  <a:t>,</a:t>
                </a:r>
                <a:r>
                  <a:rPr lang="zh-CN" altLang="en-US" sz="2400" b="1" dirty="0" smtClean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b="1" dirty="0" smtClean="0"/>
                  <a:t>有非零解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14" y="1015484"/>
                <a:ext cx="638046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" t="-26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55241" y="1673446"/>
                <a:ext cx="2898935" cy="1179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1" y="1673446"/>
                <a:ext cx="2898935" cy="1179105"/>
              </a:xfrm>
              <a:prstGeom prst="rect">
                <a:avLst/>
              </a:prstGeom>
              <a:blipFill rotWithShape="1">
                <a:blip r:embed="rId3"/>
                <a:stretch>
                  <a:fillRect l="-19" t="-19" r="-12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02237" y="3057316"/>
                <a:ext cx="2261709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" y="3057316"/>
                <a:ext cx="2261709" cy="974241"/>
              </a:xfrm>
              <a:prstGeom prst="rect">
                <a:avLst/>
              </a:prstGeom>
              <a:blipFill rotWithShape="1">
                <a:blip r:embed="rId4"/>
                <a:stretch>
                  <a:fillRect l="-10" t="-44" r="-134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93511" y="4298978"/>
                <a:ext cx="6744475" cy="1068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hr-HR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uk-UA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11" y="4298978"/>
                <a:ext cx="6744475" cy="1068947"/>
              </a:xfrm>
              <a:prstGeom prst="rect">
                <a:avLst/>
              </a:prstGeom>
              <a:blipFill rotWithShape="1">
                <a:blip r:embed="rId5"/>
                <a:stretch>
                  <a:fillRect l="-1" t="-3" r="3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83312" y="5674380"/>
                <a:ext cx="14084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12" y="5674380"/>
                <a:ext cx="14084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" t="-5" r="-1868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" name="墨迹 1"/>
              <p14:cNvContentPartPr/>
              <p14:nvPr/>
            </p14:nvContentPartPr>
            <p14:xfrm>
              <a:off x="5535360" y="1806480"/>
              <a:ext cx="4703400" cy="14738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8"/>
            </p:blipFill>
            <p:spPr>
              <a:xfrm>
                <a:off x="5535360" y="1806480"/>
                <a:ext cx="4703400" cy="1473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47650" y="216535"/>
                <a:ext cx="12204065" cy="485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若基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altLang="zh-CN" sz="2400" b="1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下的坐标为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dirty="0" smtClean="0"/>
                  <a:t>则向量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________</m:t>
                    </m:r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16535"/>
                <a:ext cx="12204065" cy="4857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7828" y="1341630"/>
                <a:ext cx="34466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8" y="1341630"/>
                <a:ext cx="344664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" t="-138" r="-643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4203" y="2004820"/>
                <a:ext cx="401731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3" y="2004820"/>
                <a:ext cx="4017318" cy="976614"/>
              </a:xfrm>
              <a:prstGeom prst="rect">
                <a:avLst/>
              </a:prstGeom>
              <a:blipFill rotWithShape="1">
                <a:blip r:embed="rId3"/>
                <a:stretch>
                  <a:fillRect t="-13" r="-26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2390" y="3260453"/>
                <a:ext cx="253261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0" y="3260453"/>
                <a:ext cx="2532616" cy="976614"/>
              </a:xfrm>
              <a:prstGeom prst="rect">
                <a:avLst/>
              </a:prstGeom>
              <a:blipFill rotWithShape="1">
                <a:blip r:embed="rId4"/>
                <a:stretch>
                  <a:fillRect l="-22" t="-37" r="-1172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03292" y="435836"/>
                <a:ext cx="8714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 smtClean="0"/>
                  <a:t>阶可逆矩阵，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400" b="1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的一个特征值，则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的一个特征值为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2" y="435836"/>
                <a:ext cx="871418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" t="-49" r="2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959699" y="435836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         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06968" y="804637"/>
            <a:ext cx="446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7D">
                    <a:lumMod val="60000"/>
                    <a:lumOff val="40000"/>
                  </a:srgbClr>
                </a:solidFill>
                <a:latin typeface="宋体" panose="02010600030101010101" pitchFamily="2" charset="-122"/>
              </a:rPr>
              <a:t>特征值总结</a:t>
            </a:r>
            <a:endParaRPr kumimoji="1" lang="zh-CN" altLang="en-US" sz="2400" b="1" dirty="0">
              <a:solidFill>
                <a:srgbClr val="00007D">
                  <a:lumMod val="60000"/>
                  <a:lumOff val="40000"/>
                </a:srgbClr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4294" y="1352768"/>
          <a:ext cx="6382350" cy="3735610"/>
        </p:xfrm>
        <a:graphic>
          <a:graphicData uri="http://schemas.openxmlformats.org/drawingml/2006/table">
            <a:tbl>
              <a:tblPr firstRow="1" bandRow="1"/>
              <a:tblGrid>
                <a:gridCol w="2127450"/>
                <a:gridCol w="2127450"/>
                <a:gridCol w="2127450"/>
              </a:tblGrid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495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60730" y="138846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3796" y="138845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特征值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3178" y="13884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特征向量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25226" y="1912799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6" y="1912799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5" t="-39" r="8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602989" y="2455972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2455972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92" r="83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602989" y="2999145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2999145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9" r="8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602989" y="3582966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3582966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64" r="8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625226" y="4065329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6" y="4065329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5" t="-13" r="8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971836" y="4620862"/>
                <a:ext cx="20988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m:t>不一定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36" y="4620862"/>
                <a:ext cx="209886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0" t="-130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464986" y="1940499"/>
                <a:ext cx="513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86" y="1940499"/>
                <a:ext cx="5132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3" t="-124" r="122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464986" y="2508967"/>
                <a:ext cx="663900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86" y="2508967"/>
                <a:ext cx="663900" cy="475579"/>
              </a:xfrm>
              <a:prstGeom prst="rect">
                <a:avLst/>
              </a:prstGeom>
              <a:blipFill rotWithShape="1">
                <a:blip r:embed="rId5"/>
                <a:stretch>
                  <a:fillRect l="-64" t="-17" r="1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834255" y="2999144"/>
                <a:ext cx="20056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kumimoji="1" lang="zh-CN" alt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55" y="2999144"/>
                <a:ext cx="200564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8" r="2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56674" y="2999143"/>
                <a:ext cx="20056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kumimoji="1" lang="zh-CN" alt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4" y="2999143"/>
                <a:ext cx="200564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8" r="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443914" y="3589750"/>
                <a:ext cx="82420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14" y="3589750"/>
                <a:ext cx="824200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7" t="-20" r="3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366594" y="4044631"/>
                <a:ext cx="122334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94" y="4044631"/>
                <a:ext cx="1223348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38" t="-67" r="1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519223" y="4606155"/>
                <a:ext cx="513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23" y="4606155"/>
                <a:ext cx="5132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" t="-108" r="50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274289" y="1938341"/>
                <a:ext cx="543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1938341"/>
                <a:ext cx="54373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8" t="-70" r="4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274289" y="2489664"/>
                <a:ext cx="694357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2489664"/>
                <a:ext cx="694357" cy="475579"/>
              </a:xfrm>
              <a:prstGeom prst="rect">
                <a:avLst/>
              </a:prstGeom>
              <a:blipFill rotWithShape="1">
                <a:blip r:embed="rId11"/>
                <a:stretch>
                  <a:fillRect l="-69" t="-98" r="2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274289" y="3540902"/>
                <a:ext cx="85465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3540902"/>
                <a:ext cx="854657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56" t="-30" r="5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828366" y="4105926"/>
                <a:ext cx="1979324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66" y="4105926"/>
                <a:ext cx="1979324" cy="470000"/>
              </a:xfrm>
              <a:prstGeom prst="rect">
                <a:avLst/>
              </a:prstGeom>
              <a:blipFill rotWithShape="1">
                <a:blip r:embed="rId13"/>
                <a:stretch>
                  <a:fillRect l="-16" t="-3" r="1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274289" y="4620862"/>
                <a:ext cx="69596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4620862"/>
                <a:ext cx="695960" cy="468205"/>
              </a:xfrm>
              <a:prstGeom prst="rect">
                <a:avLst/>
              </a:prstGeom>
              <a:blipFill rotWithShape="1">
                <a:blip r:embed="rId14"/>
                <a:stretch>
                  <a:fillRect l="-69" t="-129" r="6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95571" y="1819769"/>
                <a:ext cx="25282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71" y="1819769"/>
                <a:ext cx="252825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134" r="-116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732375" y="1266302"/>
                <a:ext cx="12273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375" y="1266302"/>
                <a:ext cx="1227324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" t="-30" r="-2858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7674649" y="2271306"/>
                <a:ext cx="23582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 smtClean="0"/>
                  <a:t>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去作用上式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649" y="2271306"/>
                <a:ext cx="2358274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2" t="-118" r="24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7743183" y="2906893"/>
                <a:ext cx="3070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83" y="2906893"/>
                <a:ext cx="307007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20" t="-135" r="-85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7645807" y="3414193"/>
                <a:ext cx="19329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07" y="3414193"/>
                <a:ext cx="1932900" cy="461665"/>
              </a:xfrm>
              <a:prstGeom prst="rect">
                <a:avLst/>
              </a:prstGeom>
              <a:blipFill rotWithShape="1">
                <a:blip r:embed="rId19"/>
                <a:stretch>
                  <a:fillRect l="-21" t="-94" r="19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9784975" y="3480843"/>
                <a:ext cx="826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975" y="3480843"/>
                <a:ext cx="826573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31" t="-110" r="-4448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645807" y="3967660"/>
                <a:ext cx="2082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07" y="3967660"/>
                <a:ext cx="2082814" cy="461665"/>
              </a:xfrm>
              <a:prstGeom prst="rect">
                <a:avLst/>
              </a:prstGeom>
              <a:blipFill rotWithShape="1">
                <a:blip r:embed="rId21"/>
                <a:stretch>
                  <a:fillRect l="-20" t="-39" r="2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00622" y="367631"/>
                <a:ext cx="8378640" cy="625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是可逆矩阵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 smtClean="0"/>
                  <a:t>的一个特征值，则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的一个特征值为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22" y="367631"/>
                <a:ext cx="8378640" cy="625812"/>
              </a:xfrm>
              <a:prstGeom prst="rect">
                <a:avLst/>
              </a:prstGeom>
              <a:blipFill rotWithShape="1">
                <a:blip r:embed="rId1"/>
                <a:stretch>
                  <a:fillRect l="-7" t="-96" r="5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612257" y="504821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         </a:t>
            </a:r>
            <a:endParaRPr lang="zh-CN" altLang="en-US" sz="2400" b="1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84294" y="1352768"/>
          <a:ext cx="6382350" cy="3735610"/>
        </p:xfrm>
        <a:graphic>
          <a:graphicData uri="http://schemas.openxmlformats.org/drawingml/2006/table">
            <a:tbl>
              <a:tblPr firstRow="1" bandRow="1"/>
              <a:tblGrid>
                <a:gridCol w="2127450"/>
                <a:gridCol w="2127450"/>
                <a:gridCol w="2127450"/>
              </a:tblGrid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/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  <a:tr h="540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40000"/>
                      </a:srgbClr>
                    </a:solidFill>
                  </a:tcPr>
                </a:tc>
              </a:tr>
              <a:tr h="495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CC99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60730" y="138846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3796" y="1388459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特征值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93178" y="1388459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特征向量</a:t>
            </a:r>
            <a:endParaRPr kumimoji="1" lang="zh-CN" altLang="en-US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5625226" y="1912799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6" y="1912799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5" t="-39" r="85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602989" y="2455972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2455972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92" r="83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5602989" y="2999145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2999145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9" r="8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5602989" y="3582966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89" y="3582966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2" t="-64" r="8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5625226" y="4065329"/>
                <a:ext cx="5309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226" y="4065329"/>
                <a:ext cx="53091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75" t="-13" r="8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971836" y="4620862"/>
                <a:ext cx="20988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1" dirty="0" smtClea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m:t>不一定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36" y="4620862"/>
                <a:ext cx="209886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0" t="-130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3464986" y="1940499"/>
                <a:ext cx="513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86" y="1940499"/>
                <a:ext cx="5132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83" t="-124" r="122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464986" y="2508967"/>
                <a:ext cx="663900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986" y="2508967"/>
                <a:ext cx="663900" cy="475579"/>
              </a:xfrm>
              <a:prstGeom prst="rect">
                <a:avLst/>
              </a:prstGeom>
              <a:blipFill rotWithShape="1">
                <a:blip r:embed="rId5"/>
                <a:stretch>
                  <a:fillRect l="-64" t="-17" r="1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2834255" y="2999144"/>
                <a:ext cx="20056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kumimoji="1" lang="zh-CN" alt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55" y="2999144"/>
                <a:ext cx="2005649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2" t="-8" r="28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56674" y="2999143"/>
                <a:ext cx="20056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kumimoji="1" lang="zh-CN" alt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4" y="2999143"/>
                <a:ext cx="200564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8" r="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3443914" y="3589750"/>
                <a:ext cx="82420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914" y="3589750"/>
                <a:ext cx="824200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37" t="-20" r="3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366594" y="4044631"/>
                <a:ext cx="1223348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94" y="4044631"/>
                <a:ext cx="1223348" cy="470000"/>
              </a:xfrm>
              <a:prstGeom prst="rect">
                <a:avLst/>
              </a:prstGeom>
              <a:blipFill rotWithShape="1">
                <a:blip r:embed="rId9"/>
                <a:stretch>
                  <a:fillRect l="-38" t="-67" r="13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3519223" y="4606155"/>
                <a:ext cx="5132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223" y="4606155"/>
                <a:ext cx="51328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0" t="-108" r="50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1274289" y="1938341"/>
                <a:ext cx="5437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1938341"/>
                <a:ext cx="543739" cy="461665"/>
              </a:xfrm>
              <a:prstGeom prst="rect">
                <a:avLst/>
              </a:prstGeom>
              <a:blipFill rotWithShape="1">
                <a:blip r:embed="rId10"/>
                <a:stretch>
                  <a:fillRect l="-88" t="-70" r="4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1274289" y="2489664"/>
                <a:ext cx="694357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2489664"/>
                <a:ext cx="694357" cy="475579"/>
              </a:xfrm>
              <a:prstGeom prst="rect">
                <a:avLst/>
              </a:prstGeom>
              <a:blipFill rotWithShape="1">
                <a:blip r:embed="rId11"/>
                <a:stretch>
                  <a:fillRect l="-69" t="-98" r="2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1274289" y="3540902"/>
                <a:ext cx="85465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3540902"/>
                <a:ext cx="854657" cy="470000"/>
              </a:xfrm>
              <a:prstGeom prst="rect">
                <a:avLst/>
              </a:prstGeom>
              <a:blipFill rotWithShape="1">
                <a:blip r:embed="rId12"/>
                <a:stretch>
                  <a:fillRect l="-56" t="-30" r="50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828366" y="4105926"/>
                <a:ext cx="1979324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66" y="4105926"/>
                <a:ext cx="1979324" cy="470000"/>
              </a:xfrm>
              <a:prstGeom prst="rect">
                <a:avLst/>
              </a:prstGeom>
              <a:blipFill rotWithShape="1">
                <a:blip r:embed="rId13"/>
                <a:stretch>
                  <a:fillRect l="-16" t="-3" r="18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274289" y="4620862"/>
                <a:ext cx="69596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289" y="4620862"/>
                <a:ext cx="695960" cy="468205"/>
              </a:xfrm>
              <a:prstGeom prst="rect">
                <a:avLst/>
              </a:prstGeom>
              <a:blipFill rotWithShape="1">
                <a:blip r:embed="rId14"/>
                <a:stretch>
                  <a:fillRect l="-69" t="-129" r="6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061529" y="1815247"/>
                <a:ext cx="2825069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529" y="1815247"/>
                <a:ext cx="2825069" cy="786177"/>
              </a:xfrm>
              <a:prstGeom prst="rect">
                <a:avLst/>
              </a:prstGeom>
              <a:blipFill rotWithShape="1">
                <a:blip r:embed="rId15"/>
                <a:stretch>
                  <a:fillRect l="-7" t="-53" r="-46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8194623" y="2727453"/>
                <a:ext cx="224446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623" y="2727453"/>
                <a:ext cx="2244461" cy="470000"/>
              </a:xfrm>
              <a:prstGeom prst="rect">
                <a:avLst/>
              </a:prstGeom>
              <a:blipFill rotWithShape="1">
                <a:blip r:embed="rId16"/>
                <a:stretch>
                  <a:fillRect l="-26" t="-27" r="1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127449" y="3320795"/>
                <a:ext cx="313246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449" y="3320795"/>
                <a:ext cx="3132461" cy="470000"/>
              </a:xfrm>
              <a:prstGeom prst="rect">
                <a:avLst/>
              </a:prstGeom>
              <a:blipFill rotWithShape="1">
                <a:blip r:embed="rId17"/>
                <a:stretch>
                  <a:fillRect l="-3" t="-81" r="3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152259" y="3929119"/>
                <a:ext cx="3347263" cy="995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400" b="1" dirty="0" smtClean="0"/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  <a:p>
                <a:endParaRPr lang="zh-CN" altLang="en-US" sz="2400" b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59" y="3929119"/>
                <a:ext cx="3347263" cy="995144"/>
              </a:xfrm>
              <a:prstGeom prst="rect">
                <a:avLst/>
              </a:prstGeom>
              <a:blipFill rotWithShape="1">
                <a:blip r:embed="rId18"/>
                <a:stretch>
                  <a:fillRect l="-4" t="-38" r="-12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0736" y="481694"/>
                <a:ext cx="9844755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已知矩阵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有一个特征向量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 smtClean="0">
                    <a:solidFill>
                      <a:prstClr val="black"/>
                    </a:solidFill>
                  </a:rPr>
                  <a:t>,</a:t>
                </a:r>
                <a:r>
                  <a:rPr lang="zh-CN" altLang="en-US" sz="2400" b="1" dirty="0" smtClean="0">
                    <a:solidFill>
                      <a:prstClr val="black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36" y="481694"/>
                <a:ext cx="9844755" cy="715645"/>
              </a:xfrm>
              <a:prstGeom prst="rect">
                <a:avLst/>
              </a:prstGeom>
              <a:blipFill rotWithShape="1">
                <a:blip r:embed="rId1"/>
                <a:stretch>
                  <a:fillRect l="-2" t="-51" r="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942891" y="684398"/>
            <a:ext cx="1907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u="sng" dirty="0"/>
              <a:t> </a:t>
            </a:r>
            <a:r>
              <a:rPr lang="zh-CN" altLang="en-US" sz="2400" b="1" u="sng" dirty="0" smtClean="0"/>
              <a:t>                        </a:t>
            </a:r>
            <a:endParaRPr lang="zh-CN" altLang="en-US" sz="2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41832" y="1563881"/>
            <a:ext cx="275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特征向量的定义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77383" y="1563881"/>
                <a:ext cx="12273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83" y="1563881"/>
                <a:ext cx="12273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3" t="-138" r="-286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46883" y="2229824"/>
                <a:ext cx="3936270" cy="7156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3" y="2229824"/>
                <a:ext cx="3936270" cy="715645"/>
              </a:xfrm>
              <a:prstGeom prst="rect">
                <a:avLst/>
              </a:prstGeom>
              <a:blipFill rotWithShape="1">
                <a:blip r:embed="rId3"/>
                <a:stretch>
                  <a:fillRect l="-12" t="-47" r="10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49653" y="3242080"/>
                <a:ext cx="2791598" cy="624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𝟔𝟎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" y="3242080"/>
                <a:ext cx="2791598" cy="624402"/>
              </a:xfrm>
              <a:prstGeom prst="rect">
                <a:avLst/>
              </a:prstGeom>
              <a:blipFill rotWithShape="1">
                <a:blip r:embed="rId4"/>
                <a:stretch>
                  <a:fillRect l="-2" t="-65" r="-1017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6018" y="4307079"/>
                <a:ext cx="16537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8" y="4307079"/>
                <a:ext cx="165372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" t="-138" r="-1542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833517" y="4747676"/>
                <a:ext cx="21435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𝟔𝟎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7" y="4747676"/>
                <a:ext cx="214353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9" t="-90" r="8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09331" y="4221621"/>
                <a:ext cx="826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31" y="4221621"/>
                <a:ext cx="82657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0" t="-38" r="-4450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109331" y="4676411"/>
                <a:ext cx="1280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31" y="4676411"/>
                <a:ext cx="12802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9" t="-73" r="-210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zY3NDA5ZGZjOTU4MGI3MGY4NTgyYWI2MzE2ZmExYz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10687</Words>
  <Application>WPS 演示</Application>
  <PresentationFormat>宽屏</PresentationFormat>
  <Paragraphs>679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宋体</vt:lpstr>
      <vt:lpstr>Wingdings</vt:lpstr>
      <vt:lpstr>Cambria Math</vt:lpstr>
      <vt:lpstr>黑体</vt:lpstr>
      <vt:lpstr>Times New Roman</vt:lpstr>
      <vt:lpstr>仿宋_GB2312</vt:lpstr>
      <vt:lpstr>Times New Roman</vt:lpstr>
      <vt:lpstr>Calibri</vt:lpstr>
      <vt:lpstr>微软雅黑</vt:lpstr>
      <vt:lpstr>Arial Unicode MS</vt:lpstr>
      <vt:lpstr>Calibri Light</vt:lpstr>
      <vt:lpstr>等线</vt:lpstr>
      <vt:lpstr>仿宋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Jaser Li</cp:lastModifiedBy>
  <cp:revision>225</cp:revision>
  <dcterms:created xsi:type="dcterms:W3CDTF">2019-12-07T01:56:00Z</dcterms:created>
  <dcterms:modified xsi:type="dcterms:W3CDTF">2024-01-08T06:37:09Z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1C1E7EF7825C481ABBBD149FA3091479_12</vt:lpwstr>
  </property>
  <property fmtid="{D5CDD505-2E9C-101B-9397-08002B2CF9AE}" pid="3" name="KSOProductBuildVer">
    <vt:lpwstr>2052-12.1.0.16120</vt:lpwstr>
  </property>
</Properties>
</file>