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2023/10/9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240" y="369570"/>
            <a:ext cx="935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Step1</a:t>
            </a:r>
            <a:r>
              <a:rPr lang="zh-CN" altLang="en-US"/>
              <a:t>：进入课程网页，点击加入课程，并</a:t>
            </a:r>
            <a:r>
              <a:rPr lang="zh-CN" altLang="en-US">
                <a:sym typeface="+mn-ea"/>
              </a:rPr>
              <a:t>在跳出界面登录或注册泛雅平台（学习通）账号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25775" y="1042035"/>
            <a:ext cx="619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课程网址：</a:t>
            </a:r>
            <a:r>
              <a:rPr lang="en-US" altLang="zh-CN" dirty="0"/>
              <a:t>https://www.xueyinonline.com/detail/236283647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7937DA-D8DA-465C-9F90-E66F964C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2" y="1657352"/>
            <a:ext cx="9736282" cy="49349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2280" y="369570"/>
            <a:ext cx="904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Step2</a:t>
            </a:r>
            <a:r>
              <a:rPr lang="zh-CN" altLang="en-US"/>
              <a:t>：点右上方头像进入学习通平台，在</a:t>
            </a:r>
            <a:r>
              <a:rPr lang="en-US" altLang="zh-CN"/>
              <a:t>“</a:t>
            </a:r>
            <a:r>
              <a:rPr lang="zh-CN" altLang="en-US"/>
              <a:t>我学的课</a:t>
            </a:r>
            <a:r>
              <a:rPr lang="en-US" altLang="zh-CN"/>
              <a:t>”</a:t>
            </a:r>
            <a:r>
              <a:rPr lang="zh-CN" altLang="en-US"/>
              <a:t>中就可以找到本门课程，点击进入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8D435D-F4D3-43ED-A65D-D6E10554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20" y="1335406"/>
            <a:ext cx="6652623" cy="44475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FEFCCF-08B5-4658-BC99-022D9EB02A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53"/>
          <a:stretch/>
        </p:blipFill>
        <p:spPr>
          <a:xfrm>
            <a:off x="696685" y="1536134"/>
            <a:ext cx="4288627" cy="404608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6240" y="369570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Step3</a:t>
            </a:r>
            <a:r>
              <a:rPr lang="zh-CN" altLang="en-US"/>
              <a:t>：</a:t>
            </a:r>
            <a:r>
              <a:rPr lang="zh-CN"/>
              <a:t>进入课程界面，任务界面用于发布各种通知及任务，请及时关注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30" y="1127125"/>
            <a:ext cx="9655175" cy="5064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8790" y="285750"/>
            <a:ext cx="9665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Step4</a:t>
            </a:r>
            <a:r>
              <a:rPr lang="zh-CN" altLang="en-US"/>
              <a:t>：</a:t>
            </a:r>
            <a:r>
              <a:rPr lang="zh-CN"/>
              <a:t>章节界面里是视频课程及章节测验，需要同学在课余时间去学习，当一个视频学习完成后，右边的任务点标记会变成绿色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9A0774-3171-416E-BB5C-61BDFD9FE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7" y="1345685"/>
            <a:ext cx="4030470" cy="50798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0B0A0B-A805-42E4-A278-64E74AD95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740" y="1826260"/>
            <a:ext cx="6984043" cy="45992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8790" y="285750"/>
            <a:ext cx="966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Step5</a:t>
            </a:r>
            <a:r>
              <a:rPr lang="zh-CN" altLang="en-US" dirty="0"/>
              <a:t>：</a:t>
            </a:r>
            <a:r>
              <a:rPr lang="zh-CN" dirty="0"/>
              <a:t>讨论界面有老师提出的一些话题，欢迎同学们积极讨论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D7D9EE-4B50-4C16-A4BC-20A16725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82" y="975834"/>
            <a:ext cx="8487236" cy="55964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8790" y="285750"/>
            <a:ext cx="966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Step6</a:t>
            </a:r>
            <a:r>
              <a:rPr lang="zh-CN" altLang="en-US"/>
              <a:t>：</a:t>
            </a:r>
            <a:r>
              <a:rPr lang="zh-CN"/>
              <a:t>作业和考试界面有老师发布的作业和考试，请及时关注并在截止日期前完成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53711"/>
          <a:stretch>
            <a:fillRect/>
          </a:stretch>
        </p:blipFill>
        <p:spPr>
          <a:xfrm>
            <a:off x="6373495" y="1038502"/>
            <a:ext cx="4491990" cy="50895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509D17-51CC-467D-AA75-88CEE521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215" y="1040765"/>
            <a:ext cx="3932247" cy="50421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8790" y="285750"/>
            <a:ext cx="966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Step7</a:t>
            </a:r>
            <a:r>
              <a:rPr lang="zh-CN" altLang="en-US"/>
              <a:t>：</a:t>
            </a:r>
            <a:r>
              <a:rPr lang="zh-CN"/>
              <a:t>资料界面有老师上传的课程资料，供有需要的同学下载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02970"/>
            <a:ext cx="10387965" cy="5448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8790" y="285750"/>
            <a:ext cx="966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Step8</a:t>
            </a:r>
            <a:r>
              <a:rPr lang="zh-CN" altLang="en-US" dirty="0"/>
              <a:t>：可在学习记录中查看本课程的成绩组成与具体学习情况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7AF69-B326-4A59-8E72-D6F603AF9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906936"/>
            <a:ext cx="6618201" cy="4358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389E73-2E1B-4A34-9162-EF6186AE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799" y="2857204"/>
            <a:ext cx="6575859" cy="135919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E2C569-891D-4D10-B7D4-EA993F8D2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798" y="4366815"/>
            <a:ext cx="6482463" cy="228856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4390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E2MDVjYjkwOWFmMTdiNjczYTE4YzRhZDBhOTdiYm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193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佳 林</cp:lastModifiedBy>
  <cp:revision>158</cp:revision>
  <dcterms:created xsi:type="dcterms:W3CDTF">2019-06-19T02:08:00Z</dcterms:created>
  <dcterms:modified xsi:type="dcterms:W3CDTF">2023-10-09T09:09:33Z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E5C5943315A74A5C8AE3D4169AF09A52</vt:lpwstr>
  </property>
</Properties>
</file>