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media/image31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9" r:id="rId27"/>
    <p:sldId id="270" r:id="rId28"/>
    <p:sldId id="271" r:id="rId29"/>
    <p:sldId id="272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01:07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13880.6 6933.25,'0'-16,"16"0,0 16,0 0,0-16,0 16,0 0,0 0,0-16,0 16,0 0,15 0,-15-16,16 16,0 0,-16 0,16 0,-16 0,-16-16,16 16,0 0,0 0,0 0,0 0,0 0,0 0,16 0,-16 0,0 0,0 0,0 0,0 0,0 0,0 0,0 0,0 0,16 0,-16 0,16 0,-16 0,0 0,0 0,0 0,-1 0,1 0,0 0,0 0,0 0,0 0,0 0,0 0,0 0,0 0,0 0,0 0,0 0,0 0,0 0,0 0,0 0,0 0,0 0,0 0,0 0,0 0,16 0,-16 0,0 0,0 0,16 0,-16 0,0 0,0 0,0 0,0 0,0 0,0 0,0 0,-1 0,1 0,0 0,0 0,0 0,0 0,0 0,0 0,0 0,0 0,0 0,0 0,0 0,0 0,0 16,0-16,0 0,0 0,0 16,0-16,0 0,-16 16,16-16,16 0,-16 0,16 16,-16-16,16 0,-32 16,32-16,0 16,0-16,-16 0,15 0,-15 0,16 0,-16 0,16 0,0 0,16 0,-32 16,0-16,16 0,0 16,-16-16,-16 16,32-16,-16 0,0 0,0 0,0 0,0 0,0 0,0 0,0 0,0 0,0 0,0 0,0 0,0 0,16 0,-16 0,-1 0,1 0,0 0,0 0,0 0,0 0,0 0,0 0,16 0,-16 0,0 0,16 0,-16 0,16 0,0 0,-16 0,0 0,0 0,0 0,0 0,0 0,0 0,16 0,0 0,-16 0,0 0,16 0,-16 0,16 0,-16 0,-1 0,1 0,0 0,0 0,0 0,0 0,0 0,0 0,16 0,-16 0,0 0,0 0,0 0,0 0,0 0,0 0,0 0,0 0,0 0,0 0,0 0,0 0,0 0,0 0,0 0,0 0,0 0,16 0,-16 0,0 0,16 0,0 0,-16 0,-1 0,17 0,-16 0,0 0,0 0,0 0,16 0,-16 0,0 0,0 0,0 0,0 0,0 0,0 0,0 0,0 0,0 0,0 0,0 0,0 0,0 0,0 0,16 0,-16 0,0 0,16 0,-16 0,0 16,16-16,-16 16,16-16,-1 16,-15-16,0 0,16 0,16 16,-16-1,-16-15,0 0,16 0,-16 0,0 0,0 0,0 0,0 0,0 0,0 0,0 0,0 0,0 0,0 0,0 0,0 0,0 0,0 0,0 0,0 0,0 0,0 0,0 0,0 0,0 0,0 0,0 0,-16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1-03T01:07:1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13864.6 6917.25,'0'16,"0"0,0 0,-16 0,16 0,0 0,0 0,0 0,0-1,-16 1,16 0,0 0,0 0,0 0,0 0,0 0,0 0,0 0,0 0,0 0,0 0,0 0,0 0,0 0,0 0,0 0,0 0,0 0,0 0,0 0,16 0,-16 0,0 0,0 0,0 0,0 0,0 16,0-16,0 0,0 0,0 0,0 0,0 16,0-17,0 1,0 0,0 0,0 0,0 0,0 0,0 0,0 0,-16-16,16 16,0 0,0 0,0 0,0 0,0 0,-16-16,16 16,-16-16,16 16,0 0,0 0,0 0,0 0,0 0,-16 0,16 0,0 0,0 0,-16 0,16 0,0 0,-16 0,16 0,0 0,0 0,0 0,0 0,-16 0,16 0,0 0,-16-16,16 15,0 1,0 0,0 0,0 0,0 0,-16 0,16 0,-16-16,16 16,0 0,0 0,0 0,0 0,0 16,0-16,0 0,0 0,0 0,0 0,0 0,0 0,0 16,0-16,0 16,0 0,0 0,0-16,0 0,0 16,0 0,0-16,0 15,0-15,0 16,0-16,0 0,0 0,0 16,0 0,0 0,0-16,0 0,0 0,0 16,0-16,0 0,0 0,0 0,0 16,0-16,0 0,0 0,0 0,0 0,0 0,0 0,0 0,0 0,0 0,0 0,0 0,16-16,-16 15,0 1,0 0,0 0,0 0,0 0,0 0,0 0,0 0,16 0,-16 16,16-16,-16 0,0 16,0-16,0 0,0 0,16 0,-16 0,16-16,-16 16,0 0,0 16,0-16,16-16,-16 32,0-16,0 0,0 0,16-16,-16 16,0 16,16-32,-16 16,0 0,0 0,16 0,-16-1,0 1,0 0,0 0,0 0,16 0,-16 0,0 0,0 0,0 0,0 0,0 0,16-16,-16 16,0 0,0 0,0 0,0 0,-16 0,16 0,0 0,0 0,0 0,0 0,0 0,0 0,0 0,0 0,0 0,0 0,0 0,0 0,0 0,0 0,0 0,0 0,0 0,0 0,0-1,0 1,0 0,0 0,0-16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web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6" Type="http://schemas.openxmlformats.org/officeDocument/2006/relationships/customXml" Target="../ink/ink2.xml"/><Relationship Id="rId5" Type="http://schemas.openxmlformats.org/officeDocument/2006/relationships/image" Target="../media/image40.png"/><Relationship Id="rId4" Type="http://schemas.openxmlformats.org/officeDocument/2006/relationships/customXml" Target="../ink/ink1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0227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20760" y="257111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19</a:t>
            </a:r>
            <a:r>
              <a:rPr lang="zh-CN" altLang="en-US" sz="4000"/>
              <a:t>年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6945630" cy="3925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655" y="3561080"/>
            <a:ext cx="8279130" cy="2873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1905615" cy="6501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701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772922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97875" y="292671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21</a:t>
            </a:r>
            <a:r>
              <a:rPr lang="zh-CN" altLang="en-US" sz="4000"/>
              <a:t>年</a:t>
            </a:r>
            <a:endParaRPr lang="zh-CN" altLang="en-US"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0671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91305"/>
            <a:ext cx="9708515" cy="275971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527540" cy="4091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387840" cy="4150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2425"/>
            <a:ext cx="1096391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710930" cy="3274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4060"/>
            <a:ext cx="9921875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18035" cy="2494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0850"/>
            <a:ext cx="12192000" cy="20364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5810" cy="4760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39630" cy="3167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3610"/>
            <a:ext cx="8655685" cy="33743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71045" cy="48056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endParaRPr lang="zh-CN" altLang="en-US" sz="36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42620"/>
            <a:ext cx="8024495" cy="62153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426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397365" cy="6858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88120" y="23475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15</a:t>
            </a:r>
            <a:r>
              <a:rPr lang="zh-CN" altLang="en-US" sz="4800"/>
              <a:t>年</a:t>
            </a:r>
            <a:endParaRPr lang="zh-CN" altLang="en-US"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-261" b="4127"/>
          <a:stretch>
            <a:fillRect/>
          </a:stretch>
        </p:blipFill>
        <p:spPr>
          <a:xfrm>
            <a:off x="0" y="0"/>
            <a:ext cx="91033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0810875" cy="3401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1695"/>
            <a:ext cx="8943340" cy="34563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938260" cy="3627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120"/>
            <a:ext cx="9067165" cy="3230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225" y="4373880"/>
            <a:ext cx="3422650" cy="2484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28860" y="330644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12</a:t>
            </a:r>
            <a:r>
              <a:rPr lang="zh-CN" altLang="en-US" sz="2800"/>
              <a:t>题</a:t>
            </a:r>
            <a:endParaRPr lang="zh-CN" altLang="en-US" sz="280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0243820" y="3935730"/>
            <a:ext cx="182880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" name="墨迹 8"/>
              <p14:cNvContentPartPr/>
              <p14:nvPr/>
            </p14:nvContentPartPr>
            <p14:xfrm>
              <a:off x="8814435" y="4342130"/>
              <a:ext cx="3155315" cy="1422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5"/>
            </p:blipFill>
            <p:spPr>
              <a:xfrm>
                <a:off x="8814435" y="4342130"/>
                <a:ext cx="3155315" cy="14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" name="墨迹 9"/>
              <p14:cNvContentPartPr/>
              <p14:nvPr/>
            </p14:nvContentPartPr>
            <p14:xfrm>
              <a:off x="8692515" y="4392930"/>
              <a:ext cx="112395" cy="240411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7"/>
            </p:blipFill>
            <p:spPr>
              <a:xfrm>
                <a:off x="8692515" y="4392930"/>
                <a:ext cx="112395" cy="240411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1169015" cy="1833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" y="2212340"/>
            <a:ext cx="12192000" cy="1649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145915"/>
            <a:ext cx="7407275" cy="20599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7945"/>
            <a:ext cx="4898390" cy="2698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7115"/>
            <a:ext cx="8631555" cy="3270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85" y="0"/>
            <a:ext cx="6091555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040" y="132080"/>
            <a:ext cx="8083550" cy="1477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2153920"/>
            <a:ext cx="9314815" cy="1308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4610"/>
            <a:ext cx="11541760" cy="23444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6134100" cy="3078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220085"/>
            <a:ext cx="6080760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2238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54705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7087870" cy="1492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1691005"/>
            <a:ext cx="10798175" cy="2966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4657725"/>
            <a:ext cx="11580495" cy="18719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5328920" cy="3975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0"/>
            <a:ext cx="7518400" cy="49136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7382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670925" cy="3332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1845"/>
            <a:ext cx="8946515" cy="3526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6558280" cy="6085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6920865" cy="51777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2475230"/>
            <a:ext cx="6197600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761855" cy="6379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979535" cy="6851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0897235" cy="2294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450"/>
            <a:ext cx="12099290" cy="2686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4407535"/>
            <a:ext cx="7353300" cy="17551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348,&quot;width&quot;:10296}"/>
</p:tagLst>
</file>

<file path=ppt/tags/tag2.xml><?xml version="1.0" encoding="utf-8"?>
<p:tagLst xmlns:p="http://schemas.openxmlformats.org/presentationml/2006/main">
  <p:tag name="COMMONDATA" val="eyJoZGlkIjoiNWUxOWY0N2FkNWJlMzBjNmQzZDMzYjgzYmJjODE4Yz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曲终人散</cp:lastModifiedBy>
  <cp:revision>4</cp:revision>
  <dcterms:created xsi:type="dcterms:W3CDTF">2022-11-02T15:02:06Z</dcterms:created>
  <dcterms:modified xsi:type="dcterms:W3CDTF">2022-11-02T17:07:18Z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8133AD0C9DD04162866EED6FB56A83A1</vt:lpwstr>
  </property>
  <property fmtid="{D5CDD505-2E9C-101B-9397-08002B2CF9AE}" pid="3" name="KSOProductBuildVer">
    <vt:lpwstr>2052-11.1.0.12763</vt:lpwstr>
  </property>
</Properties>
</file>