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71" r:id="rId3"/>
    <p:sldId id="272" r:id="rId4"/>
    <p:sldId id="264" r:id="rId5"/>
    <p:sldId id="269" r:id="rId6"/>
    <p:sldId id="266" r:id="rId7"/>
    <p:sldId id="267" r:id="rId8"/>
    <p:sldId id="268" r:id="rId9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ngsoft" initials="k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1.jpeg"/><Relationship Id="rId5" Type="http://schemas.openxmlformats.org/officeDocument/2006/relationships/tags" Target="../tags/tag1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.xml"/><Relationship Id="rId9" Type="http://schemas.openxmlformats.org/officeDocument/2006/relationships/tags" Target="../tags/tag16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4.png"/><Relationship Id="rId5" Type="http://schemas.openxmlformats.org/officeDocument/2006/relationships/tags" Target="../tags/tag21.xml"/><Relationship Id="rId10" Type="http://schemas.openxmlformats.org/officeDocument/2006/relationships/image" Target="../media/image1.jpeg"/><Relationship Id="rId4" Type="http://schemas.openxmlformats.org/officeDocument/2006/relationships/tags" Target="../tags/tag20.xml"/><Relationship Id="rId9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image" Target="../media/image6.png"/><Relationship Id="rId2" Type="http://schemas.openxmlformats.org/officeDocument/2006/relationships/tags" Target="../tags/tag26.xml"/><Relationship Id="rId16" Type="http://schemas.openxmlformats.org/officeDocument/2006/relationships/image" Target="../media/image1.jpeg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5" Type="http://schemas.openxmlformats.org/officeDocument/2006/relationships/tags" Target="../tags/tag2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5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4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1.jpeg"/><Relationship Id="rId5" Type="http://schemas.openxmlformats.org/officeDocument/2006/relationships/tags" Target="../tags/tag4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2.xml"/><Relationship Id="rId9" Type="http://schemas.openxmlformats.org/officeDocument/2006/relationships/tags" Target="../tags/tag4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image" Target="../media/image1.jpeg"/><Relationship Id="rId3" Type="http://schemas.openxmlformats.org/officeDocument/2006/relationships/tags" Target="../tags/tag50.xml"/><Relationship Id="rId7" Type="http://schemas.openxmlformats.org/officeDocument/2006/relationships/tags" Target="../tags/tag54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5" Type="http://schemas.openxmlformats.org/officeDocument/2006/relationships/tags" Target="../tags/tag52.xml"/><Relationship Id="rId15" Type="http://schemas.openxmlformats.org/officeDocument/2006/relationships/image" Target="../media/image5.png"/><Relationship Id="rId10" Type="http://schemas.openxmlformats.org/officeDocument/2006/relationships/tags" Target="../tags/tag57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image" Target="../media/image8.png"/><Relationship Id="rId5" Type="http://schemas.openxmlformats.org/officeDocument/2006/relationships/tags" Target="../tags/tag63.xml"/><Relationship Id="rId10" Type="http://schemas.openxmlformats.org/officeDocument/2006/relationships/image" Target="../media/image7.png"/><Relationship Id="rId4" Type="http://schemas.openxmlformats.org/officeDocument/2006/relationships/tags" Target="../tags/tag62.xml"/><Relationship Id="rId9" Type="http://schemas.openxmlformats.org/officeDocument/2006/relationships/image" Target="../media/image1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image" Target="../media/image5.png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image" Target="../media/image4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image" Target="../media/image1.jpeg"/><Relationship Id="rId5" Type="http://schemas.openxmlformats.org/officeDocument/2006/relationships/tags" Target="../tags/tag7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72.xml"/><Relationship Id="rId9" Type="http://schemas.openxmlformats.org/officeDocument/2006/relationships/tags" Target="../tags/tag7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image" Target="../media/image5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4.png"/><Relationship Id="rId5" Type="http://schemas.openxmlformats.org/officeDocument/2006/relationships/tags" Target="../tags/tag82.xml"/><Relationship Id="rId10" Type="http://schemas.openxmlformats.org/officeDocument/2006/relationships/image" Target="../media/image1.jpeg"/><Relationship Id="rId4" Type="http://schemas.openxmlformats.org/officeDocument/2006/relationships/tags" Target="../tags/tag81.xml"/><Relationship Id="rId9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image" Target="../media/image5.png"/><Relationship Id="rId5" Type="http://schemas.openxmlformats.org/officeDocument/2006/relationships/tags" Target="../tags/tag90.xml"/><Relationship Id="rId10" Type="http://schemas.openxmlformats.org/officeDocument/2006/relationships/image" Target="../media/image4.png"/><Relationship Id="rId4" Type="http://schemas.openxmlformats.org/officeDocument/2006/relationships/tags" Target="../tags/tag89.xml"/><Relationship Id="rId9" Type="http://schemas.openxmlformats.org/officeDocument/2006/relationships/image" Target="../media/image1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9.png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image" Target="../media/image2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image" Target="../media/image1.jpeg"/><Relationship Id="rId5" Type="http://schemas.openxmlformats.org/officeDocument/2006/relationships/tags" Target="../tags/tag97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5.png"/><Relationship Id="rId5" Type="http://schemas.openxmlformats.org/officeDocument/2006/relationships/tags" Target="../tags/tag106.xml"/><Relationship Id="rId10" Type="http://schemas.openxmlformats.org/officeDocument/2006/relationships/image" Target="../media/image4.png"/><Relationship Id="rId4" Type="http://schemas.openxmlformats.org/officeDocument/2006/relationships/tags" Target="../tags/tag105.xml"/><Relationship Id="rId9" Type="http://schemas.openxmlformats.org/officeDocument/2006/relationships/image" Target="../media/image1.jpe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image" Target="../media/image5.png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image" Target="../media/image4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image" Target="../media/image1.jpeg"/><Relationship Id="rId5" Type="http://schemas.openxmlformats.org/officeDocument/2006/relationships/tags" Target="../tags/tag113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image" Target="../media/image5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image" Target="../media/image1.jpeg"/><Relationship Id="rId5" Type="http://schemas.openxmlformats.org/officeDocument/2006/relationships/tags" Target="../tags/tag122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21.xml"/><Relationship Id="rId9" Type="http://schemas.openxmlformats.org/officeDocument/2006/relationships/tags" Target="../tags/tag126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3" Type="http://schemas.openxmlformats.org/officeDocument/2006/relationships/tags" Target="../tags/tag129.xml"/><Relationship Id="rId7" Type="http://schemas.openxmlformats.org/officeDocument/2006/relationships/tags" Target="../tags/tag133.xml"/><Relationship Id="rId12" Type="http://schemas.openxmlformats.org/officeDocument/2006/relationships/image" Target="../media/image5.png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image" Target="../media/image1.jpeg"/><Relationship Id="rId5" Type="http://schemas.openxmlformats.org/officeDocument/2006/relationships/tags" Target="../tags/tag13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30.xml"/><Relationship Id="rId9" Type="http://schemas.openxmlformats.org/officeDocument/2006/relationships/tags" Target="../tags/tag135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4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1.jpeg"/><Relationship Id="rId5" Type="http://schemas.openxmlformats.org/officeDocument/2006/relationships/tags" Target="../tags/tag14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39.xml"/><Relationship Id="rId9" Type="http://schemas.openxmlformats.org/officeDocument/2006/relationships/tags" Target="../tags/tag14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52.xml"/><Relationship Id="rId13" Type="http://schemas.openxmlformats.org/officeDocument/2006/relationships/image" Target="../media/image1.jpeg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46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5" Type="http://schemas.openxmlformats.org/officeDocument/2006/relationships/tags" Target="../tags/tag149.xml"/><Relationship Id="rId10" Type="http://schemas.openxmlformats.org/officeDocument/2006/relationships/tags" Target="../tags/tag154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5.png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image" Target="../media/image4.png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image" Target="../media/image1.jpeg"/><Relationship Id="rId5" Type="http://schemas.openxmlformats.org/officeDocument/2006/relationships/tags" Target="../tags/tag160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635"/>
            <a:ext cx="12192000" cy="6858318"/>
          </a:xfrm>
          <a:prstGeom prst="rect">
            <a:avLst/>
          </a:prstGeom>
        </p:spPr>
      </p:pic>
      <p:pic>
        <p:nvPicPr>
          <p:cNvPr id="5" name="图片 4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5236210"/>
            <a:ext cx="3062230" cy="1621777"/>
          </a:xfrm>
          <a:prstGeom prst="rect">
            <a:avLst/>
          </a:prstGeom>
        </p:spPr>
      </p:pic>
      <p:pic>
        <p:nvPicPr>
          <p:cNvPr id="7" name="图片 6" descr="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296025" y="1630"/>
            <a:ext cx="5895975" cy="6156241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997584" y="4798195"/>
            <a:ext cx="5199177" cy="1244534"/>
          </a:xfrm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800" b="0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4" name="文本占位符 2"/>
          <p:cNvSpPr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997584" y="815269"/>
            <a:ext cx="3071927" cy="1414351"/>
          </a:xfrm>
          <a:ln>
            <a:noFill/>
          </a:ln>
        </p:spPr>
        <p:txBody>
          <a:bodyPr vert="horz" wrap="square" lIns="1016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0" cap="none" spc="0" normalizeH="0" baseline="0" noProof="1" dirty="0">
                <a:ln w="2381" cmpd="sng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6" name="标题 3"/>
          <p:cNvSpPr>
            <a:spLocks noGrp="1"/>
          </p:cNvSpPr>
          <p:nvPr>
            <p:ph type="ctrTitle" idx="3" hasCustomPrompt="1"/>
            <p:custDataLst>
              <p:tags r:id="rId9"/>
            </p:custDataLst>
          </p:nvPr>
        </p:nvSpPr>
        <p:spPr>
          <a:xfrm>
            <a:off x="997584" y="2288040"/>
            <a:ext cx="5199177" cy="2406650"/>
          </a:xfrm>
        </p:spPr>
        <p:txBody>
          <a:bodyPr vert="horz" wrap="square" lIns="0" tIns="38100" rIns="76200" bIns="3810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8000" b="1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楷简" panose="0201060000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8" name="图片 7" descr="7"/>
          <p:cNvPicPr/>
          <p:nvPr>
            <p:custDataLst>
              <p:tags r:id="rId2"/>
            </p:custDataLst>
          </p:nvPr>
        </p:nvPicPr>
        <p:blipFill>
          <a:blip r:embed="rId11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7" name="图片 6" descr="8"/>
          <p:cNvPicPr/>
          <p:nvPr>
            <p:custDataLst>
              <p:tags r:id="rId3"/>
            </p:custDataLst>
          </p:nvPr>
        </p:nvPicPr>
        <p:blipFill>
          <a:blip r:embed="rId12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0" y="-635"/>
            <a:ext cx="12192000" cy="6858318"/>
          </a:xfrm>
          <a:prstGeom prst="rect">
            <a:avLst/>
          </a:prstGeom>
        </p:spPr>
      </p:pic>
      <p:pic>
        <p:nvPicPr>
          <p:cNvPr id="2" name="图片 1" descr="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199506" y="1103943"/>
            <a:ext cx="5128259" cy="576009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1016634" y="4200074"/>
            <a:ext cx="1676400" cy="370840"/>
            <a:chOff x="2086" y="6488"/>
            <a:chExt cx="2640" cy="584"/>
          </a:xfrm>
        </p:grpSpPr>
        <p:sp>
          <p:nvSpPr>
            <p:cNvPr id="43" name="箭头: V 形 42"/>
            <p:cNvSpPr/>
            <p:nvPr>
              <p:custDataLst>
                <p:tags r:id="rId9"/>
              </p:custDataLst>
            </p:nvPr>
          </p:nvSpPr>
          <p:spPr>
            <a:xfrm>
              <a:off x="4182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楷体简" panose="02020600000000000000" charset="-122"/>
              </a:endParaRPr>
            </a:p>
          </p:txBody>
        </p:sp>
        <p:sp>
          <p:nvSpPr>
            <p:cNvPr id="44" name="箭头: V 形 43"/>
            <p:cNvSpPr/>
            <p:nvPr>
              <p:custDataLst>
                <p:tags r:id="rId10"/>
              </p:custDataLst>
            </p:nvPr>
          </p:nvSpPr>
          <p:spPr>
            <a:xfrm>
              <a:off x="3763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楷体简" panose="02020600000000000000" charset="-122"/>
              </a:endParaRPr>
            </a:p>
          </p:txBody>
        </p:sp>
        <p:sp>
          <p:nvSpPr>
            <p:cNvPr id="45" name="箭头: V 形 44"/>
            <p:cNvSpPr/>
            <p:nvPr>
              <p:custDataLst>
                <p:tags r:id="rId11"/>
              </p:custDataLst>
            </p:nvPr>
          </p:nvSpPr>
          <p:spPr>
            <a:xfrm>
              <a:off x="3344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楷体简" panose="02020600000000000000" charset="-122"/>
              </a:endParaRPr>
            </a:p>
          </p:txBody>
        </p:sp>
        <p:sp>
          <p:nvSpPr>
            <p:cNvPr id="46" name="箭头: V 形 45"/>
            <p:cNvSpPr/>
            <p:nvPr>
              <p:custDataLst>
                <p:tags r:id="rId12"/>
              </p:custDataLst>
            </p:nvPr>
          </p:nvSpPr>
          <p:spPr>
            <a:xfrm>
              <a:off x="2924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楷体简" panose="02020600000000000000" charset="-122"/>
              </a:endParaRPr>
            </a:p>
          </p:txBody>
        </p:sp>
        <p:sp>
          <p:nvSpPr>
            <p:cNvPr id="47" name="箭头: V 形 46"/>
            <p:cNvSpPr/>
            <p:nvPr>
              <p:custDataLst>
                <p:tags r:id="rId13"/>
              </p:custDataLst>
            </p:nvPr>
          </p:nvSpPr>
          <p:spPr>
            <a:xfrm>
              <a:off x="2505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楷体简" panose="02020600000000000000" charset="-122"/>
              </a:endParaRPr>
            </a:p>
          </p:txBody>
        </p:sp>
        <p:sp>
          <p:nvSpPr>
            <p:cNvPr id="48" name="箭头: V 形 47"/>
            <p:cNvSpPr/>
            <p:nvPr>
              <p:custDataLst>
                <p:tags r:id="rId14"/>
              </p:custDataLst>
            </p:nvPr>
          </p:nvSpPr>
          <p:spPr>
            <a:xfrm>
              <a:off x="2086" y="6488"/>
              <a:ext cx="544" cy="585"/>
            </a:xfrm>
            <a:prstGeom prst="chevron">
              <a:avLst>
                <a:gd name="adj" fmla="val 52069"/>
              </a:avLst>
            </a:prstGeom>
            <a:solidFill>
              <a:schemeClr val="dk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dk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汉仪楷体简" panose="02020600000000000000" charset="-122"/>
              </a:endParaRPr>
            </a:p>
          </p:txBody>
        </p:sp>
      </p:grpSp>
      <p:sp>
        <p:nvSpPr>
          <p:cNvPr id="8" name="标题 2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997584" y="2977064"/>
            <a:ext cx="5199177" cy="972185"/>
          </a:xfrm>
          <a:noFill/>
        </p:spPr>
        <p:txBody>
          <a:bodyPr vert="horz" wrap="square" lIns="0" tIns="0" rIns="90000" bIns="0" rtlCol="0" anchor="b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900" b="1" i="0" u="none" strike="noStrike" kern="0" cap="none" spc="0" normalizeH="0" baseline="0" noProof="1" dirty="0">
                <a:ln w="12700"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楷简" panose="02010600000101010101" charset="-122"/>
                <a:cs typeface="Dubai Medium" panose="020B0603030403030204" pitchFamily="34" charset="-78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9" name="文本占位符 3"/>
          <p:cNvSpPr>
            <a:spLocks noGrp="1"/>
          </p:cNvSpPr>
          <p:nvPr>
            <p:ph type="body" idx="3" hasCustomPrompt="1"/>
            <p:custDataLst>
              <p:tags r:id="rId8"/>
            </p:custDataLst>
          </p:nvPr>
        </p:nvSpPr>
        <p:spPr>
          <a:xfrm>
            <a:off x="997584" y="4821739"/>
            <a:ext cx="4995977" cy="1102750"/>
          </a:xfrm>
          <a:noFill/>
        </p:spPr>
        <p:txBody>
          <a:bodyPr vert="horz" wrap="square" lIns="18000" tIns="0" rIns="82550" bIns="0" rtlCol="0" anchor="t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00" b="0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9" name="图片 8" descr="7"/>
          <p:cNvPicPr/>
          <p:nvPr>
            <p:custDataLst>
              <p:tags r:id="rId2"/>
            </p:custDataLst>
          </p:nvPr>
        </p:nvPicPr>
        <p:blipFill>
          <a:blip r:embed="rId12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8" name="图片 7" descr="8"/>
          <p:cNvPicPr/>
          <p:nvPr>
            <p:custDataLst>
              <p:tags r:id="rId3"/>
            </p:custDataLst>
          </p:nvPr>
        </p:nvPicPr>
        <p:blipFill>
          <a:blip r:embed="rId13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11" name="图片 10" descr="7"/>
          <p:cNvPicPr/>
          <p:nvPr>
            <p:custDataLst>
              <p:tags r:id="rId2"/>
            </p:custDataLst>
          </p:nvPr>
        </p:nvPicPr>
        <p:blipFill>
          <a:blip r:embed="rId14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10" name="图片 9" descr="8"/>
          <p:cNvPicPr/>
          <p:nvPr>
            <p:custDataLst>
              <p:tags r:id="rId3"/>
            </p:custDataLst>
          </p:nvPr>
        </p:nvPicPr>
        <p:blipFill>
          <a:blip r:embed="rId15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6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7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8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0"/>
            <a:ext cx="12192000" cy="6858318"/>
          </a:xfrm>
          <a:prstGeom prst="rect">
            <a:avLst/>
          </a:prstGeom>
        </p:spPr>
      </p:pic>
      <p:pic>
        <p:nvPicPr>
          <p:cNvPr id="7" name="图片 6" descr="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317" y="86043"/>
            <a:ext cx="1753235" cy="1790079"/>
          </a:xfrm>
          <a:prstGeom prst="rect">
            <a:avLst/>
          </a:prstGeom>
        </p:spPr>
      </p:pic>
      <p:pic>
        <p:nvPicPr>
          <p:cNvPr id="6" name="图片 5" descr="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401685" y="3191385"/>
            <a:ext cx="3790950" cy="36666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9" name="图片 8" descr="7"/>
          <p:cNvPicPr/>
          <p:nvPr>
            <p:custDataLst>
              <p:tags r:id="rId2"/>
            </p:custDataLst>
          </p:nvPr>
        </p:nvPicPr>
        <p:blipFill>
          <a:blip r:embed="rId12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8" name="图片 7" descr="8"/>
          <p:cNvPicPr/>
          <p:nvPr>
            <p:custDataLst>
              <p:tags r:id="rId3"/>
            </p:custDataLst>
          </p:nvPr>
        </p:nvPicPr>
        <p:blipFill>
          <a:blip r:embed="rId13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5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6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9EFD9D74-47D9-4702-A33C-335B63B48DBF}" type="datetimeFigureOut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8" name="图片 7" descr="7"/>
          <p:cNvPicPr/>
          <p:nvPr>
            <p:custDataLst>
              <p:tags r:id="rId2"/>
            </p:custDataLst>
          </p:nvPr>
        </p:nvPicPr>
        <p:blipFill>
          <a:blip r:embed="rId11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7" name="图片 6" descr="8"/>
          <p:cNvPicPr/>
          <p:nvPr>
            <p:custDataLst>
              <p:tags r:id="rId3"/>
            </p:custDataLst>
          </p:nvPr>
        </p:nvPicPr>
        <p:blipFill>
          <a:blip r:embed="rId12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4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5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/>
          <p:nvPr>
            <p:custDataLst>
              <p:tags r:id="rId2"/>
            </p:custDataLst>
          </p:nvPr>
        </p:nvPicPr>
        <p:blipFill>
          <a:blip r:embed="rId10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2" name="图片 1" descr="8"/>
          <p:cNvPicPr/>
          <p:nvPr>
            <p:custDataLst>
              <p:tags r:id="rId3"/>
            </p:custDataLst>
          </p:nvPr>
        </p:nvPicPr>
        <p:blipFill>
          <a:blip r:embed="rId11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635"/>
            <a:ext cx="12192000" cy="6858318"/>
          </a:xfrm>
          <a:prstGeom prst="rect">
            <a:avLst/>
          </a:prstGeom>
        </p:spPr>
      </p:pic>
      <p:pic>
        <p:nvPicPr>
          <p:cNvPr id="2" name="图片 1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0" y="5236210"/>
            <a:ext cx="3064766" cy="1621777"/>
          </a:xfrm>
          <a:prstGeom prst="rect">
            <a:avLst/>
          </a:prstGeom>
        </p:spPr>
      </p:pic>
      <p:pic>
        <p:nvPicPr>
          <p:cNvPr id="7" name="图片 6" descr="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rcRect l="-20116" t="-14199" b="-6138"/>
          <a:stretch>
            <a:fillRect/>
          </a:stretch>
        </p:blipFill>
        <p:spPr>
          <a:xfrm>
            <a:off x="6295390" y="3286"/>
            <a:ext cx="5896610" cy="6152929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342265" y="2967004"/>
            <a:ext cx="6696697" cy="1106805"/>
          </a:xfrm>
          <a:noFill/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0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楷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idx="2" hasCustomPrompt="1"/>
            <p:custDataLst>
              <p:tags r:id="rId8"/>
            </p:custDataLst>
          </p:nvPr>
        </p:nvSpPr>
        <p:spPr>
          <a:xfrm>
            <a:off x="342265" y="4100479"/>
            <a:ext cx="6330302" cy="1431008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汉仪中简黑简" panose="00020600040101010101" charset="-122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idx="3" hasCustomPrompt="1"/>
            <p:custDataLst>
              <p:tags r:id="rId9"/>
            </p:custDataLst>
          </p:nvPr>
        </p:nvSpPr>
        <p:spPr>
          <a:xfrm>
            <a:off x="342265" y="1865630"/>
            <a:ext cx="3683622" cy="1074704"/>
          </a:xfrm>
          <a:noFill/>
        </p:spPr>
        <p:txBody>
          <a:bodyPr vert="horz" wrap="square" lIns="10160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400" b="0" i="0" u="none" strike="noStrike" kern="1200" cap="none" spc="300" normalizeH="0" baseline="0" noProof="1" dirty="0" err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/>
          <p:nvPr>
            <p:custDataLst>
              <p:tags r:id="rId2"/>
            </p:custDataLst>
          </p:nvPr>
        </p:nvPicPr>
        <p:blipFill>
          <a:blip r:embed="rId10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7" name="图片 6" descr="8"/>
          <p:cNvPicPr/>
          <p:nvPr>
            <p:custDataLst>
              <p:tags r:id="rId3"/>
            </p:custDataLst>
          </p:nvPr>
        </p:nvPicPr>
        <p:blipFill>
          <a:blip r:embed="rId11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pic>
        <p:nvPicPr>
          <p:cNvPr id="9" name="图片 8" descr="7"/>
          <p:cNvPicPr/>
          <p:nvPr>
            <p:custDataLst>
              <p:tags r:id="rId2"/>
            </p:custDataLst>
          </p:nvPr>
        </p:nvPicPr>
        <p:blipFill>
          <a:blip r:embed="rId12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8" name="图片 7" descr="8"/>
          <p:cNvPicPr/>
          <p:nvPr>
            <p:custDataLst>
              <p:tags r:id="rId3"/>
            </p:custDataLst>
          </p:nvPr>
        </p:nvPicPr>
        <p:blipFill>
          <a:blip r:embed="rId13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8255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8"/>
          <p:cNvPicPr/>
          <p:nvPr>
            <p:custDataLst>
              <p:tags r:id="rId3"/>
            </p:custDataLst>
          </p:nvPr>
        </p:nvPicPr>
        <p:blipFill>
          <a:blip r:embed="rId12"/>
          <a:srcRect l="-49681" t="-44755" r="5219"/>
          <a:stretch>
            <a:fillRect/>
          </a:stretch>
        </p:blipFill>
        <p:spPr>
          <a:xfrm>
            <a:off x="10322230" y="5171276"/>
            <a:ext cx="1872297" cy="16867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8"/>
          <p:cNvPicPr/>
          <p:nvPr>
            <p:custDataLst>
              <p:tags r:id="rId3"/>
            </p:custDataLst>
          </p:nvPr>
        </p:nvPicPr>
        <p:blipFill>
          <a:blip r:embed="rId12"/>
          <a:srcRect l="-49681" t="-44755" r="5219"/>
          <a:stretch>
            <a:fillRect/>
          </a:stretch>
        </p:blipFill>
        <p:spPr>
          <a:xfrm>
            <a:off x="10616922" y="5436762"/>
            <a:ext cx="1577605" cy="142123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83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7"/>
          <p:cNvPicPr/>
          <p:nvPr>
            <p:custDataLst>
              <p:tags r:id="rId3"/>
            </p:custDataLst>
          </p:nvPr>
        </p:nvPicPr>
        <p:blipFill>
          <a:blip r:embed="rId12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8"/>
          <p:cNvPicPr/>
          <p:nvPr>
            <p:custDataLst>
              <p:tags r:id="rId3"/>
            </p:custDataLst>
          </p:nvPr>
        </p:nvPicPr>
        <p:blipFill>
          <a:blip r:embed="rId14"/>
          <a:srcRect l="-49681" t="-44755" r="5219"/>
          <a:stretch>
            <a:fillRect/>
          </a:stretch>
        </p:blipFill>
        <p:spPr>
          <a:xfrm>
            <a:off x="10494981" y="5326897"/>
            <a:ext cx="1699559" cy="15310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7"/>
          <p:cNvPicPr/>
          <p:nvPr>
            <p:custDataLst>
              <p:tags r:id="rId3"/>
            </p:custDataLst>
          </p:nvPr>
        </p:nvPicPr>
        <p:blipFill>
          <a:blip r:embed="rId12"/>
          <a:srcRect r="-62930" b="-63332"/>
          <a:stretch>
            <a:fillRect/>
          </a:stretch>
        </p:blipFill>
        <p:spPr>
          <a:xfrm>
            <a:off x="2541" y="0"/>
            <a:ext cx="1579798" cy="1427235"/>
          </a:xfrm>
          <a:prstGeom prst="rect">
            <a:avLst/>
          </a:prstGeom>
        </p:spPr>
      </p:pic>
      <p:pic>
        <p:nvPicPr>
          <p:cNvPr id="8" name="图片 7" descr="8"/>
          <p:cNvPicPr/>
          <p:nvPr>
            <p:custDataLst>
              <p:tags r:id="rId4"/>
            </p:custDataLst>
          </p:nvPr>
        </p:nvPicPr>
        <p:blipFill>
          <a:blip r:embed="rId13"/>
          <a:srcRect l="-49681" t="-44755" r="5219"/>
          <a:stretch>
            <a:fillRect/>
          </a:stretch>
        </p:blipFill>
        <p:spPr>
          <a:xfrm>
            <a:off x="10535627" y="5363518"/>
            <a:ext cx="1658912" cy="149448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ags" Target="../tags/tag7.xml"/><Relationship Id="rId3" Type="http://schemas.openxmlformats.org/officeDocument/2006/relationships/slideLayout" Target="../slideLayouts/slideLayout14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楷体简" panose="020206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楷体简" panose="02020600000000000000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楷体简" panose="02020600000000000000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楷体简" panose="02020600000000000000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楷体简" panose="02020600000000000000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楷体简" panose="02020600000000000000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楷体简" panose="020206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13" Type="http://schemas.openxmlformats.org/officeDocument/2006/relationships/tags" Target="../tags/tag177.xml"/><Relationship Id="rId18" Type="http://schemas.openxmlformats.org/officeDocument/2006/relationships/image" Target="../media/image10.png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12" Type="http://schemas.openxmlformats.org/officeDocument/2006/relationships/tags" Target="../tags/tag176.xml"/><Relationship Id="rId17" Type="http://schemas.openxmlformats.org/officeDocument/2006/relationships/image" Target="../media/image5.png"/><Relationship Id="rId2" Type="http://schemas.openxmlformats.org/officeDocument/2006/relationships/tags" Target="../tags/tag166.xml"/><Relationship Id="rId16" Type="http://schemas.openxmlformats.org/officeDocument/2006/relationships/image" Target="../media/image4.png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11" Type="http://schemas.openxmlformats.org/officeDocument/2006/relationships/tags" Target="../tags/tag175.xml"/><Relationship Id="rId5" Type="http://schemas.openxmlformats.org/officeDocument/2006/relationships/tags" Target="../tags/tag169.xml"/><Relationship Id="rId15" Type="http://schemas.openxmlformats.org/officeDocument/2006/relationships/image" Target="../media/image1.jpeg"/><Relationship Id="rId10" Type="http://schemas.openxmlformats.org/officeDocument/2006/relationships/tags" Target="../tags/tag174.xml"/><Relationship Id="rId4" Type="http://schemas.openxmlformats.org/officeDocument/2006/relationships/tags" Target="../tags/tag168.xml"/><Relationship Id="rId9" Type="http://schemas.openxmlformats.org/officeDocument/2006/relationships/tags" Target="../tags/tag173.xml"/><Relationship Id="rId14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80.xml"/><Relationship Id="rId7" Type="http://schemas.openxmlformats.org/officeDocument/2006/relationships/image" Target="../media/image4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slideLayout" Target="../slideLayouts/slideLayout18.xml"/><Relationship Id="rId11" Type="http://schemas.openxmlformats.org/officeDocument/2006/relationships/hyperlink" Target="https://www.bilibili.com/video/BV1Na4y1i7U3/?spm_id_from=333.337.search-card.all.click&amp;vd_source=a696863e356d73fc98684eea9a27fb7a" TargetMode="External"/><Relationship Id="rId5" Type="http://schemas.openxmlformats.org/officeDocument/2006/relationships/tags" Target="../tags/tag182.xml"/><Relationship Id="rId10" Type="http://schemas.openxmlformats.org/officeDocument/2006/relationships/image" Target="../media/image12.png"/><Relationship Id="rId4" Type="http://schemas.openxmlformats.org/officeDocument/2006/relationships/tags" Target="../tags/tag181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slideLayout" Target="../slideLayouts/slideLayout18.xml"/><Relationship Id="rId18" Type="http://schemas.openxmlformats.org/officeDocument/2006/relationships/image" Target="../media/image14.jpeg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image" Target="../media/image13.png"/><Relationship Id="rId2" Type="http://schemas.openxmlformats.org/officeDocument/2006/relationships/tags" Target="../tags/tag184.xml"/><Relationship Id="rId16" Type="http://schemas.openxmlformats.org/officeDocument/2006/relationships/image" Target="../media/image5.png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image" Target="../media/image4.png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10" Type="http://schemas.openxmlformats.org/officeDocument/2006/relationships/image" Target="../media/image5.png"/><Relationship Id="rId4" Type="http://schemas.openxmlformats.org/officeDocument/2006/relationships/tags" Target="../tags/tag198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9.xml"/><Relationship Id="rId13" Type="http://schemas.openxmlformats.org/officeDocument/2006/relationships/image" Target="../media/image1.jpeg"/><Relationship Id="rId18" Type="http://schemas.openxmlformats.org/officeDocument/2006/relationships/image" Target="../media/image16.png"/><Relationship Id="rId3" Type="http://schemas.openxmlformats.org/officeDocument/2006/relationships/tags" Target="../tags/tag204.xml"/><Relationship Id="rId7" Type="http://schemas.openxmlformats.org/officeDocument/2006/relationships/tags" Target="../tags/tag208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15.jpeg"/><Relationship Id="rId2" Type="http://schemas.openxmlformats.org/officeDocument/2006/relationships/tags" Target="../tags/tag203.xml"/><Relationship Id="rId16" Type="http://schemas.openxmlformats.org/officeDocument/2006/relationships/hyperlink" Target="https://www.python.org/downloads/" TargetMode="External"/><Relationship Id="rId1" Type="http://schemas.openxmlformats.org/officeDocument/2006/relationships/tags" Target="../tags/tag202.xml"/><Relationship Id="rId6" Type="http://schemas.openxmlformats.org/officeDocument/2006/relationships/tags" Target="../tags/tag207.xml"/><Relationship Id="rId11" Type="http://schemas.openxmlformats.org/officeDocument/2006/relationships/tags" Target="../tags/tag212.xml"/><Relationship Id="rId5" Type="http://schemas.openxmlformats.org/officeDocument/2006/relationships/tags" Target="../tags/tag206.xml"/><Relationship Id="rId15" Type="http://schemas.openxmlformats.org/officeDocument/2006/relationships/image" Target="../media/image5.png"/><Relationship Id="rId10" Type="http://schemas.openxmlformats.org/officeDocument/2006/relationships/tags" Target="../tags/tag211.xml"/><Relationship Id="rId4" Type="http://schemas.openxmlformats.org/officeDocument/2006/relationships/tags" Target="../tags/tag205.xml"/><Relationship Id="rId9" Type="http://schemas.openxmlformats.org/officeDocument/2006/relationships/tags" Target="../tags/tag210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image" Target="../media/image17.png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image" Target="../media/image5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image" Target="../media/image4.png"/><Relationship Id="rId5" Type="http://schemas.openxmlformats.org/officeDocument/2006/relationships/tags" Target="../tags/tag217.xml"/><Relationship Id="rId10" Type="http://schemas.openxmlformats.org/officeDocument/2006/relationships/image" Target="../media/image1.jpeg"/><Relationship Id="rId4" Type="http://schemas.openxmlformats.org/officeDocument/2006/relationships/tags" Target="../tags/tag216.xml"/><Relationship Id="rId9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223.xml"/><Relationship Id="rId7" Type="http://schemas.openxmlformats.org/officeDocument/2006/relationships/slideLayout" Target="../slideLayouts/slideLayout18.xml"/><Relationship Id="rId12" Type="http://schemas.openxmlformats.org/officeDocument/2006/relationships/hyperlink" Target="https://blog.csdn.net/qq_44697805/article/details/107702939" TargetMode="External"/><Relationship Id="rId2" Type="http://schemas.openxmlformats.org/officeDocument/2006/relationships/tags" Target="../tags/tag222.xml"/><Relationship Id="rId1" Type="http://schemas.openxmlformats.org/officeDocument/2006/relationships/tags" Target="../tags/tag221.xml"/><Relationship Id="rId6" Type="http://schemas.openxmlformats.org/officeDocument/2006/relationships/tags" Target="../tags/tag226.xml"/><Relationship Id="rId11" Type="http://schemas.openxmlformats.org/officeDocument/2006/relationships/image" Target="../media/image18.jpeg"/><Relationship Id="rId5" Type="http://schemas.openxmlformats.org/officeDocument/2006/relationships/tags" Target="../tags/tag225.xml"/><Relationship Id="rId10" Type="http://schemas.openxmlformats.org/officeDocument/2006/relationships/image" Target="../media/image5.png"/><Relationship Id="rId4" Type="http://schemas.openxmlformats.org/officeDocument/2006/relationships/tags" Target="../tags/tag224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/>
          <p:nvPr>
            <p:custDataLst>
              <p:tags r:id="rId3"/>
            </p:custDataLst>
          </p:nvPr>
        </p:nvPicPr>
        <p:blipFill>
          <a:blip r:embed="rId16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7" name="图片 6" descr="8"/>
          <p:cNvPicPr/>
          <p:nvPr>
            <p:custDataLst>
              <p:tags r:id="rId4"/>
            </p:custDataLst>
          </p:nvPr>
        </p:nvPicPr>
        <p:blipFill>
          <a:blip r:embed="rId17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5"/>
            </p:custDataLst>
          </p:nvPr>
        </p:nvSpPr>
        <p:spPr>
          <a:xfrm>
            <a:off x="1170306" y="1367790"/>
            <a:ext cx="6597656" cy="188531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err="1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Matlab</a:t>
            </a:r>
            <a:r>
              <a:rPr lang="en-US" altLang="zh-CN" sz="22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(Matrix Laboratory)</a:t>
            </a:r>
            <a:r>
              <a:rPr lang="zh-CN" altLang="en-US" sz="22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是一款著名的科学计算软件。其以</a:t>
            </a:r>
            <a:r>
              <a:rPr lang="zh-CN" altLang="en-US" sz="2200" b="1" dirty="0" smtClean="0">
                <a:solidFill>
                  <a:srgbClr val="FF0000"/>
                </a:solidFill>
                <a:latin typeface="汉仪楷体简" panose="02020600000000000000" charset="-122"/>
                <a:cs typeface="汉仪楷体简" panose="02020600000000000000" charset="-122"/>
              </a:rPr>
              <a:t>矩阵</a:t>
            </a:r>
            <a:r>
              <a:rPr lang="zh-CN" altLang="en-US" sz="22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作为数据操作的基本形式，使得矩阵运算变得非常高效和便捷。</a:t>
            </a:r>
            <a:endParaRPr lang="en-US" altLang="zh-CN" sz="2200" dirty="0" smtClean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17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   </a:t>
            </a:r>
            <a:endParaRPr lang="zh-CN" altLang="en-US" sz="17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524000" y="362585"/>
            <a:ext cx="9029700" cy="861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40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1361440" y="424180"/>
            <a:ext cx="2874645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 err="1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Matlab</a:t>
            </a:r>
            <a:r>
              <a:rPr lang="zh-CN" altLang="en-US" sz="28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简介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>
            <a:off x="136156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1524000" y="841375"/>
            <a:ext cx="2780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Introduction to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M</a:t>
            </a:r>
            <a:r>
              <a:rPr lang="en-US" altLang="zh-CN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atlab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4007530" y="3548381"/>
            <a:ext cx="3389963" cy="1422400"/>
          </a:xfrm>
          <a:prstGeom prst="rect">
            <a:avLst/>
          </a:prstGeom>
        </p:spPr>
        <p:txBody>
          <a:bodyPr vert="horz" wrap="square" lIns="90170" tIns="46990" rIns="90170" bIns="4699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2.</a:t>
            </a:r>
            <a:r>
              <a:rPr lang="zh-CN" altLang="en-US" sz="2200" dirty="0" smtClean="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矩阵运算</a:t>
            </a:r>
            <a:endParaRPr lang="zh-CN" altLang="en-US" sz="2200" dirty="0">
              <a:solidFill>
                <a:schemeClr val="dk1"/>
              </a:solidFill>
              <a:latin typeface="汉仪楷体简" charset="0"/>
              <a:cs typeface="汉仪楷体简" charset="0"/>
              <a:sym typeface="+mn-ea"/>
            </a:endParaRP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4.</a:t>
            </a:r>
            <a:r>
              <a:rPr lang="zh-CN" altLang="en-US" sz="2200" dirty="0" smtClean="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系统的建模和仿真</a:t>
            </a:r>
            <a:endParaRPr lang="en-US" altLang="zh-CN" sz="22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   </a:t>
            </a:r>
            <a:endParaRPr lang="zh-CN" altLang="en-US" sz="17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361440" y="3604329"/>
            <a:ext cx="3512185" cy="1029335"/>
          </a:xfrm>
          <a:prstGeom prst="rect">
            <a:avLst/>
          </a:prstGeom>
        </p:spPr>
        <p:txBody>
          <a:bodyPr vert="horz" wrap="square" lIns="90170" tIns="46990" rIns="90170" bIns="4699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1.</a:t>
            </a:r>
            <a:r>
              <a:rPr lang="zh-CN" altLang="en-US" sz="22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数据分析</a:t>
            </a:r>
            <a:r>
              <a:rPr lang="en-US" altLang="zh-CN" sz="22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        </a:t>
            </a:r>
            <a:endParaRPr lang="en-US" altLang="zh-CN" sz="22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3.</a:t>
            </a:r>
            <a:r>
              <a:rPr lang="zh-CN" altLang="en-US" sz="2200" dirty="0" smtClean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科学数据可视化</a:t>
            </a:r>
            <a:endParaRPr lang="zh-CN" altLang="en-US" sz="22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  <a:sym typeface="+mn-ea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   </a:t>
            </a:r>
            <a:endParaRPr lang="zh-CN" altLang="en-US" sz="17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167765" y="2994052"/>
            <a:ext cx="6096000" cy="55015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spc="150" dirty="0" err="1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Matlab</a:t>
            </a:r>
            <a:r>
              <a:rPr lang="zh-CN" altLang="en-US" sz="2200" spc="15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主要功能</a:t>
            </a:r>
            <a:endParaRPr lang="zh-CN" altLang="en-US" sz="2200" spc="150" dirty="0">
              <a:solidFill>
                <a:schemeClr val="dk1"/>
              </a:solidFill>
              <a:uFillTx/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398" y="485129"/>
            <a:ext cx="3670738" cy="2508923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3"/>
            </p:custDataLst>
          </p:nvPr>
        </p:nvSpPr>
        <p:spPr>
          <a:xfrm>
            <a:off x="1167765" y="4895389"/>
            <a:ext cx="6096000" cy="11079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spc="150" dirty="0" err="1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Matlab</a:t>
            </a:r>
            <a:r>
              <a:rPr lang="zh-CN" altLang="en-US" sz="2200" spc="15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被用于数据分析，无线通讯，机器学习，图像处理，控制系统等领域。</a:t>
            </a:r>
            <a:endParaRPr lang="zh-CN" altLang="en-US" sz="2200" spc="150" dirty="0">
              <a:solidFill>
                <a:schemeClr val="dk1"/>
              </a:solidFill>
              <a:uFillTx/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346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50340" y="3592830"/>
            <a:ext cx="890651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endParaRPr lang="en-US" altLang="zh-CN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</p:txBody>
      </p:sp>
      <p:pic>
        <p:nvPicPr>
          <p:cNvPr id="7" name="图片 6" descr="7"/>
          <p:cNvPicPr/>
          <p:nvPr>
            <p:custDataLst>
              <p:tags r:id="rId2"/>
            </p:custDataLst>
          </p:nvPr>
        </p:nvPicPr>
        <p:blipFill>
          <a:blip r:embed="rId7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8" name="图片 7" descr="8"/>
          <p:cNvPicPr/>
          <p:nvPr>
            <p:custDataLst>
              <p:tags r:id="rId3"/>
            </p:custDataLst>
          </p:nvPr>
        </p:nvPicPr>
        <p:blipFill>
          <a:blip r:embed="rId8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450340" y="475915"/>
            <a:ext cx="8852529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dirty="0" err="1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Matlab</a:t>
            </a:r>
            <a:r>
              <a:rPr lang="zh-CN" altLang="en-US" sz="28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特点：友好的用户界面和编程环境，易于上手</a:t>
            </a:r>
            <a:endParaRPr lang="zh-CN" altLang="en-US" sz="2800" dirty="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  <a:sym typeface="+mn-ea"/>
            </a:endParaRPr>
          </a:p>
        </p:txBody>
      </p: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136156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291090" y="1182250"/>
            <a:ext cx="6319644" cy="4218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将主窗口，当前文件夹窗口，命令行窗口，工作区窗口等融合在一个界面中，方便调试程序。</a:t>
            </a:r>
            <a:endParaRPr lang="en-US" altLang="zh-CN" sz="2200" dirty="0" smtClean="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在命令行中可以通过</a:t>
            </a:r>
            <a:r>
              <a:rPr lang="en-US" altLang="zh-CN" sz="22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help</a:t>
            </a:r>
            <a:r>
              <a:rPr lang="zh-CN" altLang="en-US" sz="22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来查看函数的解释和用法。可以在命令行或右侧的工作区中随时查看变量的值。</a:t>
            </a:r>
            <a:endParaRPr lang="zh-CN" altLang="en-US" sz="2200" dirty="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9686" y="4398156"/>
            <a:ext cx="4188080" cy="164466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686" y="1216134"/>
            <a:ext cx="4752628" cy="3000317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208016" y="4746639"/>
            <a:ext cx="76335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安装教程：</a:t>
            </a:r>
            <a:r>
              <a:rPr lang="zh-CN" altLang="en-US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（</a:t>
            </a:r>
            <a:r>
              <a:rPr lang="en-US" altLang="zh-CN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2016</a:t>
            </a:r>
            <a:r>
              <a:rPr lang="zh-CN" altLang="en-US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版</a:t>
            </a:r>
            <a:r>
              <a:rPr lang="en-US" altLang="zh-CN" dirty="0" err="1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Matlab</a:t>
            </a:r>
            <a:r>
              <a:rPr lang="zh-CN" altLang="en-US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为例）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>
                <a:hlinkClick r:id="rId11"/>
              </a:rPr>
              <a:t>https</a:t>
            </a:r>
            <a:r>
              <a:rPr lang="en-US" altLang="zh-CN" dirty="0">
                <a:hlinkClick r:id="rId11"/>
              </a:rPr>
              <a:t>://www.bilibili.com/video/BV1Na4y1i7U3/?</a:t>
            </a:r>
            <a:r>
              <a:rPr lang="en-US" altLang="zh-CN" dirty="0" smtClean="0">
                <a:hlinkClick r:id="rId11"/>
              </a:rPr>
              <a:t>spm_id_from=333.337.search-card.all.click&amp;vd_source=a696863e356d73fc98684eea9a27fb7a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55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/>
          <p:nvPr>
            <p:custDataLst>
              <p:tags r:id="rId3"/>
            </p:custDataLst>
          </p:nvPr>
        </p:nvPicPr>
        <p:blipFill>
          <a:blip r:embed="rId15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7" name="图片 6" descr="8"/>
          <p:cNvPicPr/>
          <p:nvPr>
            <p:custDataLst>
              <p:tags r:id="rId4"/>
            </p:custDataLst>
          </p:nvPr>
        </p:nvPicPr>
        <p:blipFill>
          <a:blip r:embed="rId16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4294967295"/>
            <p:custDataLst>
              <p:tags r:id="rId5"/>
            </p:custDataLst>
          </p:nvPr>
        </p:nvSpPr>
        <p:spPr>
          <a:xfrm>
            <a:off x="1170305" y="1367790"/>
            <a:ext cx="8293735" cy="188531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Python</a:t>
            </a:r>
            <a:r>
              <a:rPr lang="zh-CN" altLang="en-US" sz="22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是一款解释性语言，其</a:t>
            </a:r>
            <a:r>
              <a:rPr lang="en-US" altLang="zh-CN" sz="2200" dirty="0" err="1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提供了高效的高级数据结构，还能简单有效地面向对象编程</a:t>
            </a:r>
            <a:endParaRPr lang="en-US" altLang="zh-CN" sz="22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Python</a:t>
            </a:r>
            <a:r>
              <a:rPr lang="zh-CN" altLang="en-US" sz="22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的创世人</a:t>
            </a:r>
            <a:r>
              <a:rPr lang="en-US" altLang="zh-CN" sz="22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:</a:t>
            </a:r>
            <a:r>
              <a:rPr lang="zh-CN" altLang="en-US" sz="22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吉多·范·罗苏姆（Guido van Rossum）</a:t>
            </a:r>
            <a:endParaRPr lang="zh-CN" altLang="en-US" sz="24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1700" dirty="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   </a:t>
            </a:r>
            <a:endParaRPr lang="zh-CN" altLang="en-US" sz="1700" dirty="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</p:txBody>
      </p:sp>
      <p:pic>
        <p:nvPicPr>
          <p:cNvPr id="4" name="图片 3" descr="python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4855" y="1118870"/>
            <a:ext cx="1594485" cy="2310130"/>
          </a:xfrm>
          <a:prstGeom prst="roundRect">
            <a:avLst/>
          </a:prstGeom>
        </p:spPr>
      </p:pic>
      <p:sp>
        <p:nvSpPr>
          <p:cNvPr id="2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524000" y="362585"/>
            <a:ext cx="9029700" cy="8610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440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1361440" y="424180"/>
            <a:ext cx="2874645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Python</a:t>
            </a:r>
            <a:r>
              <a:rPr lang="zh-CN" altLang="en-US" sz="28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简介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8"/>
            </p:custDataLst>
          </p:nvPr>
        </p:nvCxnSpPr>
        <p:spPr>
          <a:xfrm>
            <a:off x="136156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1524000" y="841375"/>
            <a:ext cx="2780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Introduction to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Python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17" name="副标题 2"/>
          <p:cNvSpPr>
            <a:spLocks noGrp="1"/>
          </p:cNvSpPr>
          <p:nvPr>
            <p:custDataLst>
              <p:tags r:id="rId10"/>
            </p:custDataLst>
          </p:nvPr>
        </p:nvSpPr>
        <p:spPr>
          <a:xfrm>
            <a:off x="5514340" y="3954145"/>
            <a:ext cx="1847215" cy="1422400"/>
          </a:xfrm>
          <a:prstGeom prst="rect">
            <a:avLst/>
          </a:prstGeom>
        </p:spPr>
        <p:txBody>
          <a:bodyPr vert="horz" wrap="square" lIns="90170" tIns="46990" rIns="90170" bIns="4699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2.</a:t>
            </a:r>
            <a:r>
              <a:rPr lang="zh-CN" altLang="en-US" sz="220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开源</a:t>
            </a:r>
          </a:p>
          <a:p>
            <a:pPr indent="0" fontAlgn="auto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4.</a:t>
            </a:r>
            <a:r>
              <a:rPr lang="zh-CN" altLang="en-US" sz="2200">
                <a:solidFill>
                  <a:schemeClr val="dk1"/>
                </a:solidFill>
                <a:latin typeface="汉仪楷体简" charset="0"/>
                <a:cs typeface="汉仪楷体简" charset="0"/>
                <a:sym typeface="+mn-ea"/>
              </a:rPr>
              <a:t>易开发</a:t>
            </a:r>
            <a:endParaRPr lang="en-US" altLang="zh-CN" sz="220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170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   </a:t>
            </a:r>
            <a:endParaRPr lang="zh-CN" altLang="en-US" sz="170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20" name="副标题 2"/>
          <p:cNvSpPr>
            <a:spLocks noGrp="1"/>
          </p:cNvSpPr>
          <p:nvPr>
            <p:custDataLst>
              <p:tags r:id="rId11"/>
            </p:custDataLst>
          </p:nvPr>
        </p:nvSpPr>
        <p:spPr>
          <a:xfrm>
            <a:off x="1339850" y="3954145"/>
            <a:ext cx="3512185" cy="1029335"/>
          </a:xfrm>
          <a:prstGeom prst="rect">
            <a:avLst/>
          </a:prstGeom>
        </p:spPr>
        <p:txBody>
          <a:bodyPr vert="horz" wrap="square" lIns="90170" tIns="46990" rIns="90170" bIns="46990" rtlCol="0">
            <a:no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楷体简" panose="020206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1.</a:t>
            </a: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简单直观</a:t>
            </a: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            </a:t>
            </a:r>
            <a:endParaRPr lang="en-US" altLang="zh-CN" sz="220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3.</a:t>
            </a: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  <a:sym typeface="+mn-ea"/>
              </a:rPr>
              <a:t>像英语那样易理解</a:t>
            </a:r>
          </a:p>
          <a:p>
            <a:pPr marL="0" indent="0" algn="l" fontAlgn="auto">
              <a:lnSpc>
                <a:spcPct val="150000"/>
              </a:lnSpc>
              <a:buNone/>
            </a:pPr>
            <a:r>
              <a:rPr lang="en-US" altLang="zh-CN" sz="1700">
                <a:solidFill>
                  <a:schemeClr val="dk1"/>
                </a:solidFill>
                <a:latin typeface="汉仪楷体简" panose="02020600000000000000" charset="-122"/>
                <a:cs typeface="汉仪楷体简" panose="02020600000000000000" charset="-122"/>
              </a:rPr>
              <a:t>   </a:t>
            </a:r>
            <a:endParaRPr lang="zh-CN" altLang="en-US" sz="1700">
              <a:solidFill>
                <a:schemeClr val="dk1"/>
              </a:solidFill>
              <a:latin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170305" y="3253105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spc="150">
                <a:solidFill>
                  <a:schemeClr val="dk1"/>
                </a:solidFill>
                <a:uFillTx/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Python的设计目标：</a:t>
            </a:r>
          </a:p>
        </p:txBody>
      </p:sp>
      <p:pic>
        <p:nvPicPr>
          <p:cNvPr id="5" name="图片 4" descr="Python书籍"/>
          <p:cNvPicPr>
            <a:picLocks noChangeAspect="1"/>
          </p:cNvPicPr>
          <p:nvPr/>
        </p:nvPicPr>
        <p:blipFill>
          <a:blip r:embed="rId18"/>
          <a:srcRect l="15212" t="10549" r="12701" b="316"/>
          <a:stretch>
            <a:fillRect/>
          </a:stretch>
        </p:blipFill>
        <p:spPr>
          <a:xfrm>
            <a:off x="8836660" y="4295775"/>
            <a:ext cx="1717040" cy="21234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23860" y="3531235"/>
            <a:ext cx="36328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pc="150">
                <a:solidFill>
                  <a:schemeClr val="dk1"/>
                </a:solidFill>
                <a:uFillTx/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推荐书籍：</a:t>
            </a:r>
          </a:p>
          <a:p>
            <a:r>
              <a:rPr lang="zh-CN" altLang="en-US" sz="2000" spc="150">
                <a:solidFill>
                  <a:schemeClr val="dk1"/>
                </a:solidFill>
                <a:uFillTx/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Python编程：从入门到实践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70305" y="5376545"/>
            <a:ext cx="69716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spc="150">
                <a:solidFill>
                  <a:schemeClr val="dk1"/>
                </a:solidFill>
                <a:uFillTx/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正因为其追求简单的设计理念使得Python 已经成为最受欢迎的程序设计语言之一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450340" y="3592830"/>
            <a:ext cx="890651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endParaRPr lang="en-US" altLang="zh-CN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</p:txBody>
      </p:sp>
      <p:pic>
        <p:nvPicPr>
          <p:cNvPr id="7" name="图片 6" descr="7"/>
          <p:cNvPicPr/>
          <p:nvPr>
            <p:custDataLst>
              <p:tags r:id="rId2"/>
            </p:custDataLst>
          </p:nvPr>
        </p:nvPicPr>
        <p:blipFill>
          <a:blip r:embed="rId9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8" name="图片 7" descr="8"/>
          <p:cNvPicPr/>
          <p:nvPr>
            <p:custDataLst>
              <p:tags r:id="rId3"/>
            </p:custDataLst>
          </p:nvPr>
        </p:nvPicPr>
        <p:blipFill>
          <a:blip r:embed="rId10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1667510" y="405130"/>
            <a:ext cx="2874645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Python</a:t>
            </a:r>
            <a:r>
              <a:rPr lang="zh-CN" altLang="en-US" sz="28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功能介绍</a:t>
            </a:r>
          </a:p>
        </p:txBody>
      </p:sp>
      <p:cxnSp>
        <p:nvCxnSpPr>
          <p:cNvPr id="13" name="直接连接符 12"/>
          <p:cNvCxnSpPr/>
          <p:nvPr>
            <p:custDataLst>
              <p:tags r:id="rId5"/>
            </p:custDataLst>
          </p:nvPr>
        </p:nvCxnSpPr>
        <p:spPr>
          <a:xfrm>
            <a:off x="136156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1450340" y="841375"/>
            <a:ext cx="330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Python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Function Introduction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50340" y="1254125"/>
            <a:ext cx="40259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Python可以应用于以下领域：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50340" y="1958975"/>
            <a:ext cx="3211195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Web 和 Internet开发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科学计算和统计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b="1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人工智能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桌面界面开发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软件开发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后端开发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网络爬虫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282565" y="1958975"/>
            <a:ext cx="6408420" cy="4218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完全面向对象的语言</a:t>
            </a: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有丰富的第三方库：numpy、tensorflow、pytorch、opencv、pillow等</a:t>
            </a: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可以被移植至多种操作系统使用：</a:t>
            </a: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Linux</a:t>
            </a: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、</a:t>
            </a: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Windows</a:t>
            </a: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、</a:t>
            </a: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android</a:t>
            </a: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等</a:t>
            </a: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可扩展性、可扩充性、可嵌入性：程序员能够轻松地使用C语言、C++、Cython来编写扩充模块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200"/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5476240" y="1254125"/>
            <a:ext cx="4025900" cy="598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Python</a:t>
            </a:r>
            <a:r>
              <a:rPr lang="zh-CN" altLang="en-US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的特点</a:t>
            </a:r>
            <a:r>
              <a:rPr lang="en-US" altLang="zh-CN" sz="22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：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4" name="图片 3" descr="7"/>
          <p:cNvPicPr/>
          <p:nvPr>
            <p:custDataLst>
              <p:tags r:id="rId3"/>
            </p:custDataLst>
          </p:nvPr>
        </p:nvPicPr>
        <p:blipFill>
          <a:blip r:embed="rId14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3" name="图片 2" descr="8"/>
          <p:cNvPicPr/>
          <p:nvPr>
            <p:custDataLst>
              <p:tags r:id="rId4"/>
            </p:custDataLst>
          </p:nvPr>
        </p:nvPicPr>
        <p:blipFill>
          <a:blip r:embed="rId15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202180" y="1272540"/>
            <a:ext cx="7703820" cy="685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1.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首先进入</a:t>
            </a:r>
            <a:r>
              <a:rPr lang="en-US" altLang="zh-CN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Python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官网：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hlinkClick r:id="rId16" action="ppaction://hlinkfile"/>
              </a:rPr>
              <a:t>https://www.python.org/downloads/</a:t>
            </a:r>
            <a:endParaRPr lang="zh-CN" altLang="en-US" sz="200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2.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选择对应的操作系统：</a:t>
            </a:r>
          </a:p>
          <a:p>
            <a:endParaRPr lang="zh-CN" altLang="en-US" sz="200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</p:txBody>
      </p:sp>
      <p:pic>
        <p:nvPicPr>
          <p:cNvPr id="6" name="图片 5" descr="python下载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54375" y="2292985"/>
            <a:ext cx="5598795" cy="164782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202815" y="3940810"/>
            <a:ext cx="87325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3.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根据自己需求以及电脑的配置（32位或64位）选择需要的</a:t>
            </a:r>
            <a:r>
              <a:rPr lang="en-US" altLang="zh-CN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Python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版本下载、安装即可</a:t>
            </a: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3977005" y="4862830"/>
            <a:ext cx="4238625" cy="90614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2202180" y="5838825"/>
            <a:ext cx="7703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注意勾选Add Python 3.</a:t>
            </a:r>
            <a:r>
              <a:rPr lang="en-US" altLang="zh-CN">
                <a:solidFill>
                  <a:srgbClr val="FF0000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X</a:t>
            </a:r>
            <a:r>
              <a:rPr lang="zh-CN" altLang="en-US">
                <a:solidFill>
                  <a:srgbClr val="FF0000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 to PATH，否则需要自己添加</a:t>
            </a:r>
            <a:r>
              <a:rPr lang="en-US" altLang="zh-CN">
                <a:solidFill>
                  <a:srgbClr val="FF0000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Python</a:t>
            </a:r>
            <a:r>
              <a:rPr lang="zh-CN" altLang="en-US">
                <a:solidFill>
                  <a:srgbClr val="FF0000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至环境变量</a:t>
            </a:r>
          </a:p>
        </p:txBody>
      </p:sp>
      <p:sp>
        <p:nvSpPr>
          <p:cNvPr id="5" name="文本框 4"/>
          <p:cNvSpPr txBox="1"/>
          <p:nvPr>
            <p:custDataLst>
              <p:tags r:id="rId9"/>
            </p:custDataLst>
          </p:nvPr>
        </p:nvSpPr>
        <p:spPr>
          <a:xfrm>
            <a:off x="1361440" y="424180"/>
            <a:ext cx="2874645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Python</a:t>
            </a:r>
            <a:r>
              <a:rPr lang="zh-CN" altLang="en-US" sz="28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安装</a:t>
            </a:r>
          </a:p>
        </p:txBody>
      </p: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>
            <a:off x="136156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1690370" y="841375"/>
            <a:ext cx="22161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Python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installation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/>
          <p:nvPr>
            <p:custDataLst>
              <p:tags r:id="rId3"/>
            </p:custDataLst>
          </p:nvPr>
        </p:nvPicPr>
        <p:blipFill>
          <a:blip r:embed="rId11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2" name="图片 1" descr="8"/>
          <p:cNvPicPr/>
          <p:nvPr>
            <p:custDataLst>
              <p:tags r:id="rId4"/>
            </p:custDataLst>
          </p:nvPr>
        </p:nvPicPr>
        <p:blipFill>
          <a:blip r:embed="rId12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433830" y="1216025"/>
            <a:ext cx="101574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机器视觉的四大任务分别为：分类、定位、检测、分割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由这四大任务延伸出如下四种识别功能：图像分类、语义分割、目标检测、实例分割</a:t>
            </a:r>
            <a:endParaRPr lang="en-US" altLang="zh-CN" sz="2000" dirty="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000" dirty="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361440" y="424180"/>
            <a:ext cx="2874645" cy="723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YOLO</a:t>
            </a:r>
            <a:r>
              <a:rPr lang="zh-CN" altLang="en-US" sz="28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简介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7"/>
            </p:custDataLst>
          </p:nvPr>
        </p:nvCxnSpPr>
        <p:spPr>
          <a:xfrm>
            <a:off x="136156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>
            <p:custDataLst>
              <p:tags r:id="rId8"/>
            </p:custDataLst>
          </p:nvPr>
        </p:nvSpPr>
        <p:spPr>
          <a:xfrm>
            <a:off x="1524000" y="841375"/>
            <a:ext cx="25603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Introduction to </a:t>
            </a:r>
            <a:r>
              <a:rPr lang="en-US" altLang="zh-CN" sz="14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YOLO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识别功能"/>
          <p:cNvPicPr>
            <a:picLocks noChangeAspect="1"/>
          </p:cNvPicPr>
          <p:nvPr/>
        </p:nvPicPr>
        <p:blipFill>
          <a:blip r:embed="rId13"/>
          <a:srcRect r="-21" b="5895"/>
          <a:stretch>
            <a:fillRect/>
          </a:stretch>
        </p:blipFill>
        <p:spPr>
          <a:xfrm>
            <a:off x="1685925" y="2340610"/>
            <a:ext cx="8819515" cy="263652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80515" y="4977130"/>
            <a:ext cx="94119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YOLO（You Only Look Once）是一个基于深度神经网络的实时目标检测算法，由Joseph Redmon等人在</a:t>
            </a:r>
            <a:r>
              <a:rPr lang="en-US" altLang="zh-CN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2016</a:t>
            </a: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年提出</a:t>
            </a: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随着YOLO的发展与改进后续也加入了语义分割以及实例分割等功能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7"/>
          <p:cNvPicPr/>
          <p:nvPr>
            <p:custDataLst>
              <p:tags r:id="rId3"/>
            </p:custDataLst>
          </p:nvPr>
        </p:nvPicPr>
        <p:blipFill>
          <a:blip r:embed="rId9"/>
          <a:srcRect r="-62930" b="-63332"/>
          <a:stretch>
            <a:fillRect/>
          </a:stretch>
        </p:blipFill>
        <p:spPr>
          <a:xfrm>
            <a:off x="2540" y="0"/>
            <a:ext cx="2200038" cy="1987576"/>
          </a:xfrm>
          <a:prstGeom prst="rect">
            <a:avLst/>
          </a:prstGeom>
        </p:spPr>
      </p:pic>
      <p:pic>
        <p:nvPicPr>
          <p:cNvPr id="7" name="图片 6" descr="8"/>
          <p:cNvPicPr/>
          <p:nvPr>
            <p:custDataLst>
              <p:tags r:id="rId4"/>
            </p:custDataLst>
          </p:nvPr>
        </p:nvPicPr>
        <p:blipFill>
          <a:blip r:embed="rId10"/>
          <a:srcRect l="-49681" t="-44755" r="5219"/>
          <a:stretch>
            <a:fillRect/>
          </a:stretch>
        </p:blipFill>
        <p:spPr>
          <a:xfrm>
            <a:off x="9979905" y="4862866"/>
            <a:ext cx="2214635" cy="1995121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084070" y="212725"/>
            <a:ext cx="8602345" cy="948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下图是由</a:t>
            </a:r>
            <a:r>
              <a:rPr lang="en-US" altLang="zh-CN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YOLO</a:t>
            </a: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完成的目标检测任务，可以看到</a:t>
            </a:r>
            <a:r>
              <a:rPr lang="en-US" altLang="zh-CN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YOLO</a:t>
            </a: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在复杂背景下成功定位并识别出所要识别的目标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dk1"/>
              </a:solidFill>
              <a:latin typeface="汉仪楷体简" panose="02020600000000000000" charset="-122"/>
              <a:ea typeface="汉仪楷体简" panose="02020600000000000000" charset="-122"/>
              <a:cs typeface="汉仪楷体简" panose="02020600000000000000" charset="-122"/>
            </a:endParaRPr>
          </a:p>
        </p:txBody>
      </p:sp>
      <p:pic>
        <p:nvPicPr>
          <p:cNvPr id="2" name="图片 1" descr="yolo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9525" y="1224280"/>
            <a:ext cx="4551680" cy="328041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1188085" y="5908675"/>
            <a:ext cx="10512425" cy="507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YOLOv5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安装教程参考</a:t>
            </a:r>
            <a:r>
              <a:rPr lang="en-US" altLang="zh-CN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:</a:t>
            </a:r>
            <a:r>
              <a:rPr lang="zh-CN" altLang="en-US" sz="200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hlinkClick r:id="rId12" action="ppaction://hlinkfile"/>
              </a:rPr>
              <a:t>https://blog.csdn.net/qq_44697805/article/details/107702939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02815" y="4412615"/>
            <a:ext cx="8482965" cy="1783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YOLO</a:t>
            </a: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的优点：</a:t>
            </a: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1</a:t>
            </a:r>
            <a:r>
              <a:rPr lang="en-US" altLang="zh-CN" sz="20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. </a:t>
            </a:r>
            <a:r>
              <a:rPr lang="zh-CN" altLang="en-US" sz="20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运行</a:t>
            </a: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速度快，可用于实时系统的目标检测</a:t>
            </a:r>
            <a:r>
              <a:rPr lang="en-US" altLang="zh-CN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  <a:sym typeface="+mn-ea"/>
              </a:rPr>
              <a:t>(one-stage)</a:t>
            </a: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2</a:t>
            </a:r>
            <a:r>
              <a:rPr lang="en-US" altLang="zh-CN" sz="20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. </a:t>
            </a:r>
            <a:r>
              <a:rPr lang="zh-CN" altLang="en-US" sz="2000" dirty="0" smtClean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预测</a:t>
            </a:r>
            <a:r>
              <a:rPr lang="zh-CN" altLang="en-US" sz="2000" dirty="0">
                <a:solidFill>
                  <a:schemeClr val="dk1"/>
                </a:solidFill>
                <a:latin typeface="汉仪楷体简" panose="02020600000000000000" charset="-122"/>
                <a:ea typeface="汉仪楷体简" panose="02020600000000000000" charset="-122"/>
                <a:cs typeface="汉仪楷体简" panose="02020600000000000000" charset="-122"/>
              </a:rPr>
              <a:t>目标位置和类别由单个网络完成。可以端到端训练以提高准确性。</a:t>
            </a:r>
          </a:p>
          <a:p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ZmNmI0YzdiZDVhOWQyYTdkYTBlYWZkYmE0OGZmZm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u"/>
  <p:tag name="KSO_WM_TEMPLATE_CATEGORY" val="chip"/>
  <p:tag name="KSO_WM_TEMPLATE_INDEX" val="20227033"/>
  <p:tag name="KSO_WM_UNIT_TYPE" val="i"/>
  <p:tag name="KSO_WM_UNIT_INDEX" val="1"/>
  <p:tag name="KSO_WM_UNIT_ID" val="chip20227033_15*i*1"/>
  <p:tag name="KSO_WM_BEAUTIFY_FLAG" val="#wm#"/>
  <p:tag name="KSO_WM_TAG_VERSION" val="1.0"/>
  <p:tag name="KSO_WM_CHIP_GROUPID" val="63032f00a35593066dcb4e04"/>
  <p:tag name="KSO_WM_CHIP_XID" val="63032f00a35593066dcb4e12"/>
  <p:tag name="KSO_WM_UNIT_DEC_AREA_ID" val="80d29c26a564434fa5faaf1d2a68f00b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80f6f5f6b1a4d6fad60d19a8e87881b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14;16;2"/>
  <p:tag name="KSO_WM_UNIT_BLOCK" val="0"/>
  <p:tag name="KSO_WM_UNIT_DEC_AREA_ID" val="ddcbc5e5c21249d9b16b14c3311274fd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124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7033_1*f*2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CHIP_GROUPID" val="624cf4268c72ca61f790a23b"/>
  <p:tag name="KSO_WM_CHIP_XID" val="624cf4268c72ca61f790a23a"/>
  <p:tag name="KSO_WM_CHIP_FILLAREA_FILL_RULE" val="{&quot;fill_align&quot;:&quot;lt&quot;,&quot;fill_mode&quot;:&quot;adaptive&quot;,&quot;sacle_strategy&quot;:&quot;smart&quot;}"/>
  <p:tag name="KSO_WM_ASSEMBLE_CHIP_INDEX" val="d1a992ce39494e9abfa6c160328f000a"/>
  <p:tag name="KSO_WM_UNIT_TEXT_FILL_FORE_SCHEMECOLOR_INDEX_BRIGHTNESS" val="0.15"/>
  <p:tag name="KSO_WM_UNIT_TEXT_FILL_FORE_SCHEMECOLOR_INDEX" val="13"/>
  <p:tag name="KSO_WM_UNIT_TEXT_FILL_TYPE" val="1"/>
  <p:tag name="KSO_WM_TEMPLATE_ASSEMBLE_XID" val="6311700fa35593066d07a4b0"/>
  <p:tag name="KSO_WM_TEMPLATE_ASSEMBLE_GROUPID" val="63032f00a35593066dcb4e0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40;44;2"/>
  <p:tag name="KSO_WM_UNIT_BLOCK" val="0"/>
  <p:tag name="KSO_WM_UNIT_DEC_AREA_ID" val="710f2c6045074ecbbf11cc7d3b2293c1"/>
  <p:tag name="KSO_WM_UNIT_SUBTYPE" val="e"/>
  <p:tag name="KSO_WM_UNIT_PRESET_TEXT" val="20XX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7033_1*f*1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CHIP_GROUPID" val="624cf4268c72ca61f790a23b"/>
  <p:tag name="KSO_WM_CHIP_XID" val="624cf4268c72ca61f790a23a"/>
  <p:tag name="KSO_WM_CHIP_FILLAREA_FILL_RULE" val="{&quot;fill_align&quot;:&quot;lt&quot;,&quot;fill_mode&quot;:&quot;adaptive&quot;,&quot;sacle_strategy&quot;:&quot;smart&quot;}"/>
  <p:tag name="KSO_WM_ASSEMBLE_CHIP_INDEX" val="d1a992ce39494e9abfa6c160328f000a"/>
  <p:tag name="KSO_WM_UNIT_TEXT_FILL_FORE_SCHEMECOLOR_INDEX_BRIGHTNESS" val="0.15"/>
  <p:tag name="KSO_WM_UNIT_TEXT_FILL_FORE_SCHEMECOLOR_INDEX" val="13"/>
  <p:tag name="KSO_WM_UNIT_TEXT_FILL_TYPE" val="1"/>
  <p:tag name="KSO_WM_TEMPLATE_ASSEMBLE_XID" val="6311700fa35593066d07a4b0"/>
  <p:tag name="KSO_WM_TEMPLATE_ASSEMBLE_GROUPID" val="63032f00a35593066dcb4e0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  <p:tag name="KSO_WM_SLIDE_BACKGROUND_TYPE" val="genera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a901c3e704d44f2e864a891d4f2ba733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93b74d78be14324814bcd52b4316e6f"/>
  <p:tag name="KSO_WM_SLIDE_BACKGROUND_TYPE" val="fram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c2901edc45584e4c8a1bc730d605f629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c24143c59ed4778b1d3c9ee3960de83"/>
  <p:tag name="KSO_WM_SLIDE_BACKGROUND_TYPE" val="fram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e278aa3bad3f4d01b06047f55ace419b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dfdf1f5ac8ca40d5955901a9e38a0e62"/>
  <p:tag name="KSO_WM_SLIDE_BACKGROUND_TYPE" val="fram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b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c17d97bd610047b09e882cdf9a9f630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3e4699ba16d4db8a865992e9c18a78f"/>
  <p:tag name="KSO_WM_SLIDE_BACKGROUND_TYPE" val="leftRigh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4f760a9a88184106b39b5e763bf28957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843f9ec4844491392630d39e295be44"/>
  <p:tag name="KSO_WM_SLIDE_BACKGROUND_TYPE" val="leftRigh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3af4f25d3bc147608c3f6de244c597a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cf6e7e4d9a466888eb02920f7fedfc"/>
  <p:tag name="KSO_WM_SLIDE_BACKGROUND_TYPE" val="topBotto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d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1261e22a33a24c458759ad0a021ee2a6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a0f1689539e4067a9dba76a50a92007"/>
  <p:tag name="KSO_WM_SLIDE_BACKGROUND_TYPE" val="topBotto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6de62072d81a4805832bec44539e769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81a875ccb344be8be3cf52c5ade6d2d"/>
  <p:tag name="KSO_WM_SLIDE_BACKGROUND_TYPE" val="bottomTo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43ba05debd6049dd9f78652ac89f5c32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f0fefc9b2e6a48a98ef94e02a06618aa"/>
  <p:tag name="KSO_WM_SLIDE_BACKGROUND_TYPE" val="bottomTop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8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7033_1*f*1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DEFAULT_FONT" val="16;18;2"/>
  <p:tag name="KSO_WM_UNIT_BLOCK" val="0"/>
  <p:tag name="KSO_WM_UNIT_DEC_AREA_ID" val="dd788015c05f47b0a345a608f8a6be87"/>
  <p:tag name="KSO_WM_CHIP_GROUPID" val="619de5d456c5b5f57912a6a4"/>
  <p:tag name="KSO_WM_CHIP_XID" val="619de5d456c5b5f57912a6a1"/>
  <p:tag name="KSO_WM_CHIP_FILLAREA_FILL_RULE" val="{&quot;fill_align&quot;:&quot;lm&quot;,&quot;fill_mode&quot;:&quot;adaptive&quot;,&quot;sacle_strategy&quot;:&quot;smart&quot;}"/>
  <p:tag name="KSO_WM_ASSEMBLE_CHIP_INDEX" val="f294a155a0604054b6564646818f618a"/>
  <p:tag name="KSO_WM_UNIT_TEXT_FILL_FORE_SCHEMECOLOR_INDEX_BRIGHTNESS" val="0.15"/>
  <p:tag name="KSO_WM_UNIT_TEXT_FILL_FORE_SCHEMECOLOR_INDEX" val="13"/>
  <p:tag name="KSO_WM_UNIT_TEXT_FILL_TYPE" val="1"/>
  <p:tag name="KSO_WM_TEMPLATE_ASSEMBLE_XID" val="6311700ea35593066d07a429"/>
  <p:tag name="KSO_WM_TEMPLATE_ASSEMBLE_GROUPID" val="63032f00a35593066dcb4e0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998f701ac89c4cdba6997890c3f8dc3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1197268e63b40bb9dc4fcad8637a824"/>
  <p:tag name="KSO_WM_SLIDE_BACKGROUND_TYPE" val="navigation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f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354b31be9988482f9cb8ed8995dec0b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6b67d455a9a4509ad552238238a0c09"/>
  <p:tag name="KSO_WM_SLIDE_BACKGROUND_TYPE" val="navigati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PRESET_TEXT" val="202X"/>
  <p:tag name="KSO_WM_UNIT_NOCLEAR" val="0"/>
  <p:tag name="KSO_WM_UNIT_VALUE" val="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7033_1*f*2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DEFAULT_FONT" val="40;44;2"/>
  <p:tag name="KSO_WM_UNIT_BLOCK" val="0"/>
  <p:tag name="KSO_WM_UNIT_SM_LIMIT_TYPE" val="2"/>
  <p:tag name="KSO_WM_UNIT_DEC_AREA_ID" val="50b2e25415a04a5eb36f07d175cb3884"/>
  <p:tag name="KSO_WM_UNIT_DECORATE_INFO" val="{&quot;DecorateInfoH&quot;:{&quot;IsAbs&quot;:false},&quot;DecorateInfoW&quot;:{&quot;IsAbs&quot;:false},&quot;DecorateInfoX&quot;:{&quot;IsAbs&quot;:false,&quot;Pos&quot;:0},&quot;DecorateInfoY&quot;:{&quot;IsAbs&quot;:false,&quot;Pos&quot;:2},&quot;ReferentInfo&quot;:{&quot;Id&quot;:&quot;11037a773e364295a1781b5955698418&quot;,&quot;X&quot;:{&quot;Pos&quot;:0},&quot;Y&quot;:{&quot;Pos&quot;:0}},&quot;whChangeMode&quot;:0}"/>
  <p:tag name="KSO_WM_CHIP_GROUPID" val="619de5d456c5b5f57912a6a4"/>
  <p:tag name="KSO_WM_CHIP_XID" val="619de5d456c5b5f57912a6a1"/>
  <p:tag name="KSO_WM_CHIP_FILLAREA_FILL_RULE" val="{&quot;fill_align&quot;:&quot;lm&quot;,&quot;fill_mode&quot;:&quot;adaptive&quot;,&quot;sacle_strategy&quot;:&quot;smart&quot;}"/>
  <p:tag name="KSO_WM_ASSEMBLE_CHIP_INDEX" val="f294a155a0604054b6564646818f618a"/>
  <p:tag name="KSO_WM_UNIT_TEXT_FILL_FORE_SCHEMECOLOR_INDEX_BRIGHTNESS" val="0.15"/>
  <p:tag name="KSO_WM_UNIT_TEXT_FILL_FORE_SCHEMECOLOR_INDEX" val="13"/>
  <p:tag name="KSO_WM_UNIT_TEXT_FILL_TYPE" val="1"/>
  <p:tag name="KSO_WM_TEMPLATE_ASSEMBLE_XID" val="6311700ea35593066d07a429"/>
  <p:tag name="KSO_WM_TEMPLATE_ASSEMBLE_GROUPID" val="63032f00a35593066dcb4e0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d8ab9a7e941b40b2adf2fd0804cc9dc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635230b9e6d4393b810c7cf2d7288c4"/>
  <p:tag name="KSO_WM_SLIDE_BACKGROUND_TYPE" val="belt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a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1beab969465541e59f9cb59b1fc1fcca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4537c131bf47466095a2395c0b5efd59"/>
  <p:tag name="KSO_WM_SLIDE_BACKGROUND_TYPE" val="belt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87d6a2f9263247ba8b515ecade417c4a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7539f0aa60f46e3b26f08bbdf7f57ec"/>
  <p:tag name="KSO_WM_SLIDE_BACKGROUND_TYPE" val="bel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简约教育教学课件通用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7033_1*a*1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DEFAULT_FONT" val="72;74;2"/>
  <p:tag name="KSO_WM_UNIT_BLOCK" val="0"/>
  <p:tag name="KSO_WM_UNIT_DEC_AREA_ID" val="11037a773e364295a1781b5955698418"/>
  <p:tag name="KSO_WM_CHIP_GROUPID" val="619de5d456c5b5f57912a6a4"/>
  <p:tag name="KSO_WM_CHIP_XID" val="619de5d456c5b5f57912a6a1"/>
  <p:tag name="KSO_WM_CHIP_FILLAREA_FILL_RULE" val="{&quot;fill_align&quot;:&quot;lm&quot;,&quot;fill_mode&quot;:&quot;adaptive&quot;,&quot;sacle_strategy&quot;:&quot;smart&quot;}"/>
  <p:tag name="KSO_WM_ASSEMBLE_CHIP_INDEX" val="f294a155a0604054b6564646818f618a"/>
  <p:tag name="KSO_WM_UNIT_TEXT_FILL_FORE_SCHEMECOLOR_INDEX_BRIGHTNESS" val="0.15"/>
  <p:tag name="KSO_WM_UNIT_TEXT_FILL_FORE_SCHEMECOLOR_INDEX" val="13"/>
  <p:tag name="KSO_WM_UNIT_TEXT_FILL_TYPE" val="1"/>
  <p:tag name="KSO_WM_TEMPLATE_ASSEMBLE_XID" val="6311700ea35593066d07a429"/>
  <p:tag name="KSO_WM_TEMPLATE_ASSEMBLE_GROUPID" val="63032f00a35593066dcb4e04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  <p:tag name="KSO_WM_SLIDE_BACKGROUND_TYPE" val="genera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  <p:tag name="KSO_WM_SLIDE_BACKGROUND_TYPE" val="genera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703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  <p:tag name="KSO_WM_SLIDE_BACKGROUND_TYPE" val="genera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  <p:tag name="KSO_WM_SLIDE_BACKGROUND_TYPE" val="genera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  <p:tag name="KSO_WM_SLIDE_BACKGROUND_TYPE" val="genera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  <p:tag name="KSO_WM_SLIDE_BACKGROUND_TYPE" val="genera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  <p:tag name="KSO_WM_SLIDE_BACKGROUND_TYPE" val="genera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18*i*1"/>
  <p:tag name="KSO_WM_BEAUTIFY_FLAG" val="#wm#"/>
  <p:tag name="KSO_WM_TAG_VERSION" val="1.0"/>
  <p:tag name="KSO_WM_CHIP_GROUPID" val="63032f00a35593066dcb4e04"/>
  <p:tag name="KSO_WM_CHIP_XID" val="63032f00a35593066dcb4e0d"/>
  <p:tag name="KSO_WM_UNIT_DEC_AREA_ID" val="1a6ef8e19b8d43828e0cf0ad5146992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0cc48f94be004293a5d61a89124fb71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u"/>
  <p:tag name="KSO_WM_TEMPLATE_CATEGORY" val="chip"/>
  <p:tag name="KSO_WM_TEMPLATE_INDEX" val="20227033"/>
  <p:tag name="KSO_WM_UNIT_TYPE" val="i"/>
  <p:tag name="KSO_WM_UNIT_INDEX" val="1"/>
  <p:tag name="KSO_WM_UNIT_ID" val="chip20227033_19*i*1"/>
  <p:tag name="KSO_WM_BEAUTIFY_FLAG" val="#wm#"/>
  <p:tag name="KSO_WM_TAG_VERSION" val="1.0"/>
  <p:tag name="KSO_WM_CHIP_GROUPID" val="63032f00a35593066dcb4e04"/>
  <p:tag name="KSO_WM_CHIP_XID" val="63032f00a35593066dcb4e0c"/>
  <p:tag name="KSO_WM_UNIT_DEC_AREA_ID" val="b18ebb9e30924ee79983b653a9e07947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2732a992241f4070863c4d68ccc142af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703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BLOCK" val="0"/>
  <p:tag name="KSO_WM_UNIT_SM_LIMIT_TYPE" val="0"/>
  <p:tag name="KSO_WM_UNIT_DEC_AREA_ID" val="b631a587ad5a44ea96b420044e85c65e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custom20227033_1*i*7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0},&quot;ReferentInfo&quot;:{&quot;Id&quot;:&quot;d5405725b98340acb20d7021640a2c1a&quot;,&quot;X&quot;:{&quot;Pos&quot;:0},&quot;Y&quot;:{&quot;Pos&quot;:2}},&quot;whChangeMode&quot;:0}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UNIT_DEC_SUPPORTCHANGEPIC" val="0"/>
  <p:tag name="KSO_WM_UNIT_DEC_CHANGEPICRESERVED" val="0"/>
  <p:tag name="KSO_WM_ASSEMBLE_CHIP_INDEX" val="645e44e6f5314ff0baf003b3f3e721fd"/>
  <p:tag name="KSO_WM_TEMPLATE_ASSEMBLE_XID" val="6311700ca35593066d07a358"/>
  <p:tag name="KSO_WM_TEMPLATE_ASSEMBLE_GROUPID" val="63032f00a35593066dcb4e0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7033_1*a*1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添加标题"/>
  <p:tag name="KSO_WM_UNIT_NOCLEAR" val="0"/>
  <p:tag name="KSO_WM_UNIT_VALUE" val="7"/>
  <p:tag name="KSO_WM_UNIT_DEFAULT_FONT" val="60;72;2"/>
  <p:tag name="KSO_WM_UNIT_BLOCK" val="0"/>
  <p:tag name="KSO_WM_UNIT_DEC_AREA_ID" val="d5405725b98340acb20d7021640a2c1a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ASSEMBLE_CHIP_INDEX" val="645e44e6f5314ff0baf003b3f3e721fd"/>
  <p:tag name="KSO_WM_UNIT_TEXT_FILL_FORE_SCHEMECOLOR_INDEX_BRIGHTNESS" val="0.15"/>
  <p:tag name="KSO_WM_UNIT_TEXT_FILL_FORE_SCHEMECOLOR_INDEX" val="13"/>
  <p:tag name="KSO_WM_UNIT_TEXT_FILL_TYPE" val="1"/>
  <p:tag name="KSO_WM_TEMPLATE_ASSEMBLE_XID" val="6311700ca35593066d07a358"/>
  <p:tag name="KSO_WM_TEMPLATE_ASSEMBLE_GROUPID" val="63032f00a35593066dcb4e0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7033_1*f*1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72"/>
  <p:tag name="KSO_WM_UNIT_DEFAULT_FONT" val="14;16;2"/>
  <p:tag name="KSO_WM_UNIT_BLOCK" val="0"/>
  <p:tag name="KSO_WM_UNIT_DEC_AREA_ID" val="291b64d147e54e628e7ba80efc5db2ab"/>
  <p:tag name="KSO_WM_CHIP_GROUPID" val="6184997ca6a891b1f9dbb85e"/>
  <p:tag name="KSO_WM_CHIP_XID" val="6184997ca6a891b1f9dbb85b"/>
  <p:tag name="KSO_WM_CHIP_FILLAREA_FILL_RULE" val="{&quot;fill_align&quot;:&quot;lm&quot;,&quot;fill_mode&quot;:&quot;adaptive&quot;,&quot;sacle_strategy&quot;:&quot;smart&quot;}"/>
  <p:tag name="KSO_WM_ASSEMBLE_CHIP_INDEX" val="645e44e6f5314ff0baf003b3f3e721fd"/>
  <p:tag name="KSO_WM_UNIT_TEXT_FILL_FORE_SCHEMECOLOR_INDEX_BRIGHTNESS" val="0.15"/>
  <p:tag name="KSO_WM_UNIT_TEXT_FILL_FORE_SCHEMECOLOR_INDEX" val="13"/>
  <p:tag name="KSO_WM_UNIT_TEXT_FILL_TYPE" val="1"/>
  <p:tag name="KSO_WM_TEMPLATE_ASSEMBLE_XID" val="6311700ca35593066d07a358"/>
  <p:tag name="KSO_WM_TEMPLATE_ASSEMBLE_GROUPID" val="63032f00a35593066dcb4e0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7033_1*i*1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861776b8472148239171e055f4c743f0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1700ca35593066d07a358"/>
  <p:tag name="KSO_WM_TEMPLATE_ASSEMBLE_GROUPID" val="63032f00a35593066dcb4e0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7033_1*i*2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2cbdebe706394009afcac6a86db56128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1700ca35593066d07a358"/>
  <p:tag name="KSO_WM_TEMPLATE_ASSEMBLE_GROUPID" val="63032f00a35593066dcb4e0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27033_1*i*3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f5dcf25188df4faca9a0bbbdeef6cae4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1700ca35593066d07a358"/>
  <p:tag name="KSO_WM_TEMPLATE_ASSEMBLE_GROUPID" val="63032f00a35593066dcb4e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27033_1*i*4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97113218436f472d803df227da2327a3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1700ca35593066d07a358"/>
  <p:tag name="KSO_WM_TEMPLATE_ASSEMBLE_GROUPID" val="63032f00a35593066dcb4e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custom20227033_1*i*5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a3bc3f908b141c5b1f77aeb5711ccb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1700ca35593066d07a358"/>
  <p:tag name="KSO_WM_TEMPLATE_ASSEMBLE_GROUPID" val="63032f00a35593066dcb4e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custom20227033_1*i*6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a759830d01034f0ba554367753ed0c92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0}"/>
  <p:tag name="KSO_WM_CHIP_GROUPID" val="6184997ca6a891b1f9dbb85e"/>
  <p:tag name="KSO_WM_CHIP_XID" val="6184997ca6a891b1f9dbb85b"/>
  <p:tag name="KSO_WM_UNIT_FILL_FORE_SCHEMECOLOR_INDEX_BRIGHTNESS" val="0"/>
  <p:tag name="KSO_WM_UNIT_FILL_FORE_SCHEMECOLOR_INDEX" val="13"/>
  <p:tag name="KSO_WM_UNIT_FILL_TYPE" val="1"/>
  <p:tag name="KSO_WM_UNIT_TEXT_FILL_FORE_SCHEMECOLOR_INDEX_BRIGHTNESS" val="0.15"/>
  <p:tag name="KSO_WM_UNIT_TEXT_FILL_FORE_SCHEMECOLOR_INDEX" val="13"/>
  <p:tag name="KSO_WM_UNIT_TEXT_FILL_TYPE" val="1"/>
  <p:tag name="KSO_WM_UNIT_VALUE" val="1"/>
  <p:tag name="KSO_WM_TEMPLATE_ASSEMBLE_XID" val="6311700ca35593066d07a358"/>
  <p:tag name="KSO_WM_TEMPLATE_ASSEMBLE_GROUPID" val="63032f00a35593066dcb4e0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10*i*1"/>
  <p:tag name="KSO_WM_BEAUTIFY_FLAG" val="#wm#"/>
  <p:tag name="KSO_WM_TAG_VERSION" val="1.0"/>
  <p:tag name="KSO_WM_CHIP_GROUPID" val="63032f00a35593066dcb4e04"/>
  <p:tag name="KSO_WM_CHIP_XID" val="63032f00a35593066dcb4e08"/>
  <p:tag name="KSO_WM_UNIT_DEC_AREA_ID" val="9d60aaec530744fd83d08bbad9820b77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8cc609904454da0b85717fea9dbf9c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12*i*1"/>
  <p:tag name="KSO_WM_BEAUTIFY_FLAG" val="#wm#"/>
  <p:tag name="KSO_WM_TAG_VERSION" val="1.0"/>
  <p:tag name="KSO_WM_CHIP_GROUPID" val="63032f00a35593066dcb4e04"/>
  <p:tag name="KSO_WM_CHIP_XID" val="63032f00a35593066dcb4e06"/>
  <p:tag name="KSO_WM_UNIT_DEC_AREA_ID" val="20111662836546338c9aa542df08ae9d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eaad35a159347cdb663d20cb6b9a5f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u"/>
  <p:tag name="KSO_WM_TEMPLATE_CATEGORY" val="chip"/>
  <p:tag name="KSO_WM_TEMPLATE_INDEX" val="20227033"/>
  <p:tag name="KSO_WM_UNIT_TYPE" val="i"/>
  <p:tag name="KSO_WM_UNIT_INDEX" val="1"/>
  <p:tag name="KSO_WM_UNIT_ID" val="chip20227033_11*i*1"/>
  <p:tag name="KSO_WM_BEAUTIFY_FLAG" val="#wm#"/>
  <p:tag name="KSO_WM_TAG_VERSION" val="1.0"/>
  <p:tag name="KSO_WM_CHIP_GROUPID" val="63032f00a35593066dcb4e04"/>
  <p:tag name="KSO_WM_CHIP_XID" val="63032f00a35593066dcb4e07"/>
  <p:tag name="KSO_WM_UNIT_DEC_AREA_ID" val="7b868edf445e4d1c82c0dcd35a7572dd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c73efb6936a4ab4930e1f3d2437772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27033"/>
  <p:tag name="KSO_WM_CHIP_COLORING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14*i*1"/>
  <p:tag name="KSO_WM_BEAUTIFY_FLAG" val="#wm#"/>
  <p:tag name="KSO_WM_TAG_VERSION" val="1.0"/>
  <p:tag name="KSO_WM_CHIP_GROUPID" val="63032f00a35593066dcb4e04"/>
  <p:tag name="KSO_WM_CHIP_XID" val="63032f00a35593066dcb4e13"/>
  <p:tag name="KSO_WM_UNIT_DEC_AREA_ID" val="76bd36e24bb54edaa27a97e8342e961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d56ebac17a469f9f516f3c0ac5a1a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2*i*1"/>
  <p:tag name="KSO_WM_BEAUTIFY_FLAG" val="#wm#"/>
  <p:tag name="KSO_WM_TAG_VERSION" val="1.0"/>
  <p:tag name="KSO_WM_CHIP_GROUPID" val="63032f00a35593066dcb4e04"/>
  <p:tag name="KSO_WM_CHIP_XID" val="63032f00a35593066dcb4e10"/>
  <p:tag name="KSO_WM_UNIT_DEC_AREA_ID" val="875affec92bf42a28094ab494f25189a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8facf37c07847e79a7406c7af311ad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3*i*1"/>
  <p:tag name="KSO_WM_BEAUTIFY_FLAG" val="#wm#"/>
  <p:tag name="KSO_WM_TAG_VERSION" val="1.0"/>
  <p:tag name="KSO_WM_CHIP_GROUPID" val="63032f00a35593066dcb4e04"/>
  <p:tag name="KSO_WM_CHIP_XID" val="63032f00a35593066dcb4e0e"/>
  <p:tag name="KSO_WM_UNIT_DEC_AREA_ID" val="350ca58759bf42db877910ee175bb7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b4e7e11a816430482b1b801b49230f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4*i*1"/>
  <p:tag name="KSO_WM_BEAUTIFY_FLAG" val="#wm#"/>
  <p:tag name="KSO_WM_TAG_VERSION" val="1.0"/>
  <p:tag name="KSO_WM_CHIP_GROUPID" val="63032f00a35593066dcb4e04"/>
  <p:tag name="KSO_WM_CHIP_XID" val="63032f00a35593066dcb4e0f"/>
  <p:tag name="KSO_WM_UNIT_DEC_AREA_ID" val="a01b7b2c0f9a45089376ea788c2de35c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a163314f19f4dc09cd1024c6c6671c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16*i*1"/>
  <p:tag name="KSO_WM_BEAUTIFY_FLAG" val="#wm#"/>
  <p:tag name="KSO_WM_TAG_VERSION" val="1.0"/>
  <p:tag name="KSO_WM_CHIP_GROUPID" val="63032f00a35593066dcb4e04"/>
  <p:tag name="KSO_WM_CHIP_XID" val="63032f00a35593066dcb4e11"/>
  <p:tag name="KSO_WM_UNIT_DEC_AREA_ID" val="a279efd03a4c4197bc7ab101530fcdfe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3d76c935d92e497db099dba7aad7ca3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v"/>
  <p:tag name="KSO_WM_TEMPLATE_CATEGORY" val="chip"/>
  <p:tag name="KSO_WM_TEMPLATE_INDEX" val="20227033"/>
  <p:tag name="KSO_WM_UNIT_TYPE" val="i"/>
  <p:tag name="KSO_WM_UNIT_INDEX" val="1"/>
  <p:tag name="KSO_WM_UNIT_ID" val="chip20227033_6*i*1"/>
  <p:tag name="KSO_WM_BEAUTIFY_FLAG" val="#wm#"/>
  <p:tag name="KSO_WM_TAG_VERSION" val="1.0"/>
  <p:tag name="KSO_WM_CHIP_GROUPID" val="63032f00a35593066dcb4e04"/>
  <p:tag name="KSO_WM_CHIP_XID" val="63032f00a35593066dcb4e0b"/>
  <p:tag name="KSO_WM_UNIT_DEC_AREA_ID" val="7e8ef83a7a6f4587ac7a7eb958c1187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78aa7a3e8104f4a945276ad4fb4e09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t"/>
  <p:tag name="KSO_WM_TEMPLATE_CATEGORY" val="chip"/>
  <p:tag name="KSO_WM_TEMPLATE_INDEX" val="20227033"/>
  <p:tag name="KSO_WM_UNIT_TYPE" val="i"/>
  <p:tag name="KSO_WM_UNIT_INDEX" val="1"/>
  <p:tag name="KSO_WM_UNIT_ID" val="chip20227033_8*i*1"/>
  <p:tag name="KSO_WM_BEAUTIFY_FLAG" val="#wm#"/>
  <p:tag name="KSO_WM_TAG_VERSION" val="1.0"/>
  <p:tag name="KSO_WM_CHIP_GROUPID" val="63032f00a35593066dcb4e04"/>
  <p:tag name="KSO_WM_CHIP_XID" val="63032f00a35593066dcb4e09"/>
  <p:tag name="KSO_WM_UNIT_DEC_AREA_ID" val="60e46042b0904cfaa60c2edd51eb18f0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85e26bacbbe4f98a7aadc2288a49f8b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u"/>
  <p:tag name="KSO_WM_TEMPLATE_CATEGORY" val="chip"/>
  <p:tag name="KSO_WM_TEMPLATE_INDEX" val="20227033"/>
  <p:tag name="KSO_WM_UNIT_TYPE" val="i"/>
  <p:tag name="KSO_WM_UNIT_INDEX" val="1"/>
  <p:tag name="KSO_WM_UNIT_ID" val="chip20227033_7*i*1"/>
  <p:tag name="KSO_WM_BEAUTIFY_FLAG" val="#wm#"/>
  <p:tag name="KSO_WM_TAG_VERSION" val="1.0"/>
  <p:tag name="KSO_WM_CHIP_GROUPID" val="63032f00a35593066dcb4e04"/>
  <p:tag name="KSO_WM_CHIP_XID" val="63032f00a35593066dcb4e0a"/>
  <p:tag name="KSO_WM_UNIT_DEC_AREA_ID" val="f601e1fe34c0425c9f4450684b4a4f92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cd442a4a92e40aba3be784f14ce246b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EFAULT_FONT" val="54;60;2"/>
  <p:tag name="KSO_WM_UNIT_BLOCK" val="0"/>
  <p:tag name="KSO_WM_UNIT_DEC_AREA_ID" val="f649d630d33f44d3b98042552fba4d72"/>
  <p:tag name="KSO_WM_UNIT_ISCONTENTSTITLE" val="0"/>
  <p:tag name="KSO_WM_UNIT_ISNUMDGMTITLE" val="0"/>
  <p:tag name="KSO_WM_UNIT_PRESET_TEXT" val="感谢各位的观看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7033_1*a*1"/>
  <p:tag name="KSO_WM_TEMPLATE_CATEGORY" val="custom"/>
  <p:tag name="KSO_WM_TEMPLATE_INDEX" val="20227033"/>
  <p:tag name="KSO_WM_UNIT_LAYERLEVEL" val="1"/>
  <p:tag name="KSO_WM_TAG_VERSION" val="1.0"/>
  <p:tag name="KSO_WM_BEAUTIFY_FLAG" val="#wm#"/>
  <p:tag name="KSO_WM_CHIP_GROUPID" val="624cf4268c72ca61f790a23b"/>
  <p:tag name="KSO_WM_CHIP_XID" val="624cf4268c72ca61f790a23a"/>
  <p:tag name="KSO_WM_CHIP_FILLAREA_FILL_RULE" val="{&quot;fill_align&quot;:&quot;lt&quot;,&quot;fill_mode&quot;:&quot;adaptive&quot;,&quot;sacle_strategy&quot;:&quot;smart&quot;}"/>
  <p:tag name="KSO_WM_ASSEMBLE_CHIP_INDEX" val="d1a992ce39494e9abfa6c160328f000a"/>
  <p:tag name="KSO_WM_UNIT_TEXT_FILL_FORE_SCHEMECOLOR_INDEX_BRIGHTNESS" val="0.15"/>
  <p:tag name="KSO_WM_UNIT_TEXT_FILL_FORE_SCHEMECOLOR_INDEX" val="13"/>
  <p:tag name="KSO_WM_UNIT_TEXT_FILL_TYPE" val="1"/>
  <p:tag name="KSO_WM_TEMPLATE_ASSEMBLE_XID" val="6311700fa35593066d07a4b0"/>
  <p:tag name="KSO_WM_TEMPLATE_ASSEMBLE_GROUPID" val="63032f00a35593066dcb4e04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BF5DA"/>
      </a:dk2>
      <a:lt2>
        <a:srgbClr val="FFFFFF"/>
      </a:lt2>
      <a:accent1>
        <a:srgbClr val="FCDD0A"/>
      </a:accent1>
      <a:accent2>
        <a:srgbClr val="FBC60A"/>
      </a:accent2>
      <a:accent3>
        <a:srgbClr val="FBAF0A"/>
      </a:accent3>
      <a:accent4>
        <a:srgbClr val="FA980B"/>
      </a:accent4>
      <a:accent5>
        <a:srgbClr val="FA810B"/>
      </a:accent5>
      <a:accent6>
        <a:srgbClr val="F96A0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586</Words>
  <Application>Microsoft Office PowerPoint</Application>
  <PresentationFormat>宽屏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Calibri</vt:lpstr>
      <vt:lpstr>Dubai Medium</vt:lpstr>
      <vt:lpstr>FZZhengHeiS-DB-GB</vt:lpstr>
      <vt:lpstr>仿宋</vt:lpstr>
      <vt:lpstr>汉仪楷体简</vt:lpstr>
      <vt:lpstr>汉仪中简黑简</vt:lpstr>
      <vt:lpstr>汉仪中楷简</vt:lpstr>
      <vt:lpstr>微软雅黑</vt:lpstr>
      <vt:lpstr>Arial</vt:lpstr>
      <vt:lpstr>Times New Roman</vt:lpstr>
      <vt:lpstr>WPS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刘小东</dc:creator>
  <cp:lastModifiedBy>HP</cp:lastModifiedBy>
  <cp:revision>13</cp:revision>
  <dcterms:created xsi:type="dcterms:W3CDTF">2023-09-13T04:02:00Z</dcterms:created>
  <dcterms:modified xsi:type="dcterms:W3CDTF">2023-09-18T00:07:42Z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64B736FF0AAC45D6904B38B46F022D02_12</vt:lpwstr>
  </property>
  <property fmtid="{D5CDD505-2E9C-101B-9397-08002B2CF9AE}" pid="3" name="KSOProductBuildVer">
    <vt:lpwstr>2052-12.1.0.15374</vt:lpwstr>
  </property>
</Properties>
</file>