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9" y="47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5D9E-E92E-4C81-9EAB-8C6E034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B37A2-FC26-40B9-A925-8B7A0C68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6E898-2744-41DB-8939-176B5358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5E662-D6D5-4454-AD27-88F3DBD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8AB45-D729-49C4-BB12-C4ED5A5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3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5BA6-B7F9-46F5-B5EE-636DAFC6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8ADA8-1396-4C97-BF0C-2D693FDC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FB21C-534E-4DDE-8CAF-B96590E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C4312-0D3C-4804-AAEE-AB0EC2B9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BF38B-AB91-40AF-9F7D-7E1CA091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7B1BD2-FCD9-4559-9DAB-EC2B8340C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B3246-3EFB-432F-9C33-97421286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4403-32E8-4ED1-B893-9A9B70CF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D6B44-D917-4BB0-88BF-32CD4D2F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1699-95BC-4654-AC73-3E98D1AE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A3505-EDED-4565-BB34-7402BE29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4B72-7D1F-4C45-BC1F-5B574F49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FE1C9-6FBF-4C2B-B0EC-920D615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6655-E0E8-4E2D-A8ED-E09962B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6084D-4C2E-473B-920A-D31A77C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0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0582-F5E7-4DB9-BA6F-519C2458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DB811-6039-488A-8C55-CFFBB715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4D352-F4B8-4419-8AFE-6F23A6D1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19FF-6CC9-4F27-9BB6-E290D43B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6483C-B993-4107-B020-5326DDB7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7F18A-4F32-456D-92A8-6C4D2864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5492C-1467-4622-80E4-0230ADD4D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F8E9C-F117-43F4-80D8-D4D0683D5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4D29A-8C59-4294-A212-11646B4F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D0406-3689-42D9-AB54-A8718870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621D0-E251-406D-839E-F79F9520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A2F7-56AF-409A-9988-45FC131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4D950-D8F1-4BCD-8D6C-06676E66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B6EC6-F6EE-4DB4-B78F-E8C88EEF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3B444-2016-42B1-9075-0A0EA1DA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688FED-7FB1-4B28-A110-7345B35B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E653E-4FA7-4CB7-B12D-F59ED104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F9A490-F072-4391-9E69-ED3035A9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E35CF6-3C64-4102-A198-334B697F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17ED5-043E-492E-BD05-3102CA7A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5F5F8B-68F8-4273-9E2A-FC9E2E0E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A7A115-F6A5-4B15-8A56-E36AFF3A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4977C-ACF8-4CB0-8055-6E96155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64F0B5-99E7-4CBA-B114-6488B751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1D5FD-8D55-43EB-92F9-88E473B0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E5025-660C-4FB6-87A8-C1FFF0F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D571-119B-481D-88BF-901B138D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49B33-9EB2-44B5-B183-3C27426D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69679-C5D4-4A0A-A56B-73132436F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8CA45-E34A-4FF5-85B6-10990A99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0921A-5950-4CB3-ACCA-B6B7AE0F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22167-2E79-44CE-9220-C2474729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1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E450F-518F-4F07-A1D0-96B33A1B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F49683-86F6-4915-B867-3E569C38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1FE06-C5B4-4B67-A16B-744247B3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347FD-2B11-4862-BC20-CF6A013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5C932-D3C7-4800-AC7D-131C446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7C4B3-D9BE-406E-9994-C0EE504E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9004D-FEB2-417E-9D40-2FA8B06C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A3B29-7B3B-4654-BCA0-E9882380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DCDB3-34E2-47D2-99F9-890E36B0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DA9-FC14-4CC2-A039-5380768D6A9F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27F2B-9737-46C1-BE20-9D5C3539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396F7-3CEB-49A7-A451-8E232B3F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8C1D-CCBA-4AAB-8140-A606F4C2F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3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组合 2053">
            <a:extLst>
              <a:ext uri="{FF2B5EF4-FFF2-40B4-BE49-F238E27FC236}">
                <a16:creationId xmlns:a16="http://schemas.microsoft.com/office/drawing/2014/main" id="{1F3BCA91-04CD-4070-B0CD-79BA256C0110}"/>
              </a:ext>
            </a:extLst>
          </p:cNvPr>
          <p:cNvGrpSpPr/>
          <p:nvPr/>
        </p:nvGrpSpPr>
        <p:grpSpPr>
          <a:xfrm>
            <a:off x="347184" y="543240"/>
            <a:ext cx="11292784" cy="6140589"/>
            <a:chOff x="347184" y="543240"/>
            <a:chExt cx="11292784" cy="614058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E9E5021-2A4E-47CD-A1A6-084EDD68E413}"/>
                </a:ext>
              </a:extLst>
            </p:cNvPr>
            <p:cNvSpPr/>
            <p:nvPr/>
          </p:nvSpPr>
          <p:spPr>
            <a:xfrm>
              <a:off x="5336408" y="2446773"/>
              <a:ext cx="3028056" cy="412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JK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锁存器（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JKFF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A9DCF7-A546-4C34-B824-EFCBD02AA0A2}"/>
                </a:ext>
              </a:extLst>
            </p:cNvPr>
            <p:cNvSpPr/>
            <p:nvPr/>
          </p:nvSpPr>
          <p:spPr>
            <a:xfrm>
              <a:off x="347184" y="2446773"/>
              <a:ext cx="3183662" cy="3921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clocksignal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数控分频器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（使用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IP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核实现）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6AB762-1CCD-4A15-A540-EAD7F1B8DD83}"/>
                </a:ext>
              </a:extLst>
            </p:cNvPr>
            <p:cNvSpPr/>
            <p:nvPr/>
          </p:nvSpPr>
          <p:spPr>
            <a:xfrm>
              <a:off x="773830" y="2835728"/>
              <a:ext cx="2329542" cy="1132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分频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2kHz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信号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PLL_2k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E75BA0D-1C81-43B4-9B7B-1BD6A91CD1E3}"/>
                </a:ext>
              </a:extLst>
            </p:cNvPr>
            <p:cNvSpPr/>
            <p:nvPr/>
          </p:nvSpPr>
          <p:spPr>
            <a:xfrm>
              <a:off x="773830" y="4389453"/>
              <a:ext cx="2329542" cy="1132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计数器分频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500Hz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LPM_COUNTER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82002C7E-DA6B-48DC-9220-04159AD56BB5}"/>
                </a:ext>
              </a:extLst>
            </p:cNvPr>
            <p:cNvSpPr/>
            <p:nvPr/>
          </p:nvSpPr>
          <p:spPr>
            <a:xfrm>
              <a:off x="556534" y="590760"/>
              <a:ext cx="2761622" cy="1360713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时钟信号 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50MHz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59C29804-7E6D-4A12-859A-F42787487216}"/>
                </a:ext>
              </a:extLst>
            </p:cNvPr>
            <p:cNvSpPr/>
            <p:nvPr/>
          </p:nvSpPr>
          <p:spPr>
            <a:xfrm>
              <a:off x="8878346" y="5554225"/>
              <a:ext cx="2761622" cy="1129604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裁判信号 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CLEAR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D9821357-0B44-40E0-9622-079215362C4B}"/>
                </a:ext>
              </a:extLst>
            </p:cNvPr>
            <p:cNvSpPr/>
            <p:nvPr/>
          </p:nvSpPr>
          <p:spPr>
            <a:xfrm>
              <a:off x="4048695" y="543240"/>
              <a:ext cx="3479554" cy="1298329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A/B/C/D</a:t>
              </a:r>
            </a:p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抢答信号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CB520C7-0544-4F91-9EC2-C7D9644A21C0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>
              <a:off x="1937345" y="1951473"/>
              <a:ext cx="1256" cy="8842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9D47C00-E715-42B3-959B-1511DA7DCFB6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>
              <a:off x="1938601" y="3967842"/>
              <a:ext cx="0" cy="4216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5A450C-B852-42D1-A959-56F72CE0794C}"/>
                </a:ext>
              </a:extLst>
            </p:cNvPr>
            <p:cNvSpPr/>
            <p:nvPr/>
          </p:nvSpPr>
          <p:spPr>
            <a:xfrm>
              <a:off x="9017242" y="3220584"/>
              <a:ext cx="2472314" cy="103414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对应输出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AO/BO/</a:t>
              </a:r>
            </a:p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CO/DO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并锁存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FLAG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置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B66964-976F-4685-AA1C-119F5BA5BE28}"/>
                </a:ext>
              </a:extLst>
            </p:cNvPr>
            <p:cNvSpPr/>
            <p:nvPr/>
          </p:nvSpPr>
          <p:spPr>
            <a:xfrm>
              <a:off x="9360458" y="4438434"/>
              <a:ext cx="1797399" cy="79549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清</a:t>
              </a:r>
              <a:r>
                <a:rPr lang="en-US" altLang="zh-CN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重置</a:t>
              </a:r>
              <a:endPara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D431D7EC-3231-480B-A0DC-6A37B0AC945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103372" y="4955510"/>
              <a:ext cx="22548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5BFDB65-4337-4DA8-B0BC-89E06D4AE74B}"/>
                </a:ext>
              </a:extLst>
            </p:cNvPr>
            <p:cNvSpPr/>
            <p:nvPr/>
          </p:nvSpPr>
          <p:spPr>
            <a:xfrm>
              <a:off x="3649804" y="4441649"/>
              <a:ext cx="162416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 dirty="0">
                  <a:ln w="0"/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lang="en-US" altLang="zh-CN" sz="2400" b="0" cap="none" spc="0" dirty="0">
                  <a:ln w="0"/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FLAG=0</a:t>
              </a:r>
              <a:endParaRPr lang="zh-CN" altLang="en-US" sz="2400" b="0" cap="none" spc="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687081E9-E136-4DFB-98FF-2B3030EC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472" y="2912862"/>
              <a:ext cx="2168633" cy="2724575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D2DD2811-551E-4313-9765-A9A7C173EF38}"/>
                </a:ext>
              </a:extLst>
            </p:cNvPr>
            <p:cNvCxnSpPr>
              <a:cxnSpLocks/>
              <a:stCxn id="26" idx="1"/>
              <a:endCxn id="45" idx="1"/>
            </p:cNvCxnSpPr>
            <p:nvPr/>
          </p:nvCxnSpPr>
          <p:spPr>
            <a:xfrm rot="10800000" flipH="1">
              <a:off x="8878346" y="4836183"/>
              <a:ext cx="482112" cy="1282845"/>
            </a:xfrm>
            <a:prstGeom prst="bentConnector3">
              <a:avLst>
                <a:gd name="adj1" fmla="val -41319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连接符: 肘形 2052">
              <a:extLst>
                <a:ext uri="{FF2B5EF4-FFF2-40B4-BE49-F238E27FC236}">
                  <a16:creationId xmlns:a16="http://schemas.microsoft.com/office/drawing/2014/main" id="{7C7BB4A5-8544-46FA-A5C4-29642FDA75C2}"/>
                </a:ext>
              </a:extLst>
            </p:cNvPr>
            <p:cNvCxnSpPr>
              <a:stCxn id="27" idx="2"/>
              <a:endCxn id="37" idx="1"/>
            </p:cNvCxnSpPr>
            <p:nvPr/>
          </p:nvCxnSpPr>
          <p:spPr>
            <a:xfrm rot="16200000" flipH="1">
              <a:off x="6454814" y="1175227"/>
              <a:ext cx="1896086" cy="322877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37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Shiro Arisu</dc:creator>
  <cp:lastModifiedBy>Shiro Arisu</cp:lastModifiedBy>
  <cp:revision>11</cp:revision>
  <dcterms:created xsi:type="dcterms:W3CDTF">2024-12-19T08:59:04Z</dcterms:created>
  <dcterms:modified xsi:type="dcterms:W3CDTF">2024-12-19T09:31:40Z</dcterms:modified>
</cp:coreProperties>
</file>