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0CA0-0654-436B-B6BE-3113B073ADDC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6DA7-9C11-4CA1-B9D5-7829DB6A1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21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0CA0-0654-436B-B6BE-3113B073ADDC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6DA7-9C11-4CA1-B9D5-7829DB6A1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04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0CA0-0654-436B-B6BE-3113B073ADDC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6DA7-9C11-4CA1-B9D5-7829DB6A1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22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0CA0-0654-436B-B6BE-3113B073ADDC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6DA7-9C11-4CA1-B9D5-7829DB6A1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76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0CA0-0654-436B-B6BE-3113B073ADDC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6DA7-9C11-4CA1-B9D5-7829DB6A1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67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0CA0-0654-436B-B6BE-3113B073ADDC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6DA7-9C11-4CA1-B9D5-7829DB6A1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06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0CA0-0654-436B-B6BE-3113B073ADDC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6DA7-9C11-4CA1-B9D5-7829DB6A1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15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0CA0-0654-436B-B6BE-3113B073ADDC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6DA7-9C11-4CA1-B9D5-7829DB6A1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11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0CA0-0654-436B-B6BE-3113B073ADDC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6DA7-9C11-4CA1-B9D5-7829DB6A1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8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0CA0-0654-436B-B6BE-3113B073ADDC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6DA7-9C11-4CA1-B9D5-7829DB6A1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4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0CA0-0654-436B-B6BE-3113B073ADDC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6DA7-9C11-4CA1-B9D5-7829DB6A1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69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0CA0-0654-436B-B6BE-3113B073ADDC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56DA7-9C11-4CA1-B9D5-7829DB6A1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08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392537"/>
            <a:ext cx="8136904" cy="138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用指针式万用表测量二极管的电阻，当用红表笔接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脚，黑表笔接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脚时得到的电阻值为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4.8kΩ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；当用红表笔接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脚，黑表笔接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脚时得到的电阻值为∞，则表明：</a:t>
            </a:r>
            <a:endParaRPr lang="zh-CN" altLang="en-US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2924944"/>
            <a:ext cx="6264696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脚为二极管正极，且此二极管性能良好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脚为二极管正极，且此二极管性能良好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脚为二极管正极，且此二极管已经损坏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脚为二极管正极，且此二极管已经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损坏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649" y="692696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第四章测试部分选择题分析及解答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541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136" y="119633"/>
            <a:ext cx="57912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7205736" y="2495661"/>
            <a:ext cx="0" cy="82959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29472" y="154397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FF0000"/>
                </a:solidFill>
              </a:rPr>
              <a:t>+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1480" y="2456988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FF0000"/>
                </a:solidFill>
              </a:rPr>
              <a:t>-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016" y="3645024"/>
            <a:ext cx="84877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式万用表测电阻时：黑表笔端对应电流流出的方向，被测电阻电流方向如图所示。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表笔接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，黑表笔接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测得电阻值为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4.8k</a:t>
            </a:r>
            <a:r>
              <a:rPr lang="el-G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，说明二极管处于导通状态。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红表笔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黑表笔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得电阻值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说明二极管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处于截止状态。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故二极管的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端为阳极即正极。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381200" y="1543971"/>
            <a:ext cx="720080" cy="41549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29072" y="1487785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FF0000"/>
                </a:solidFill>
              </a:rPr>
              <a:t>+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25891" y="407665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FF0000"/>
                </a:solidFill>
              </a:rPr>
              <a:t>-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16" name="等腰三角形 15"/>
          <p:cNvSpPr/>
          <p:nvPr/>
        </p:nvSpPr>
        <p:spPr>
          <a:xfrm rot="3797106">
            <a:off x="1974112" y="607140"/>
            <a:ext cx="504056" cy="4320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2381200" y="306629"/>
            <a:ext cx="78064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143112" y="952709"/>
            <a:ext cx="864096" cy="415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56498" y="3833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3008" y="8231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60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7" grpId="0"/>
      <p:bldP spid="18" grpId="0"/>
      <p:bldP spid="16" grpId="0" animBg="1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33016" y="3645024"/>
            <a:ext cx="84877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关于二极管的性能：用不同档位测出的正向电阻值不一样（因为二极管是非线性器件）。万用表内阻小，电路中电流较大，故测出二极管阻值也较低；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万用表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内阻大，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电路中电流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较小，故测出二极管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阻值也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较大（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根据二极管伏安特性曲线，工作点越低，对应电阻值也越大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）。一般来说，二极管正向导通电阻在几十</a:t>
            </a:r>
            <a:r>
              <a:rPr lang="el-G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至几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l-G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都是正常的。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由此可以判断二极管性能良好。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7924"/>
            <a:ext cx="327660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4554116" y="1914674"/>
            <a:ext cx="953988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554116" y="1340768"/>
            <a:ext cx="953988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508104" y="12687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436096" y="184266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508104" y="1700808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52120" y="1109935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1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76470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电路如图所示，图中三个二极管的正向导通压降均可忽略不计，三个电灯的规格一样，则最亮的是： </a:t>
            </a:r>
            <a:endParaRPr lang="zh-CN" altLang="en-US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122" y="1517883"/>
            <a:ext cx="3486971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04888" y="1925365"/>
            <a:ext cx="30963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灯 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灯 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灯 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三个灯一样亮 </a:t>
            </a:r>
          </a:p>
        </p:txBody>
      </p:sp>
    </p:spTree>
    <p:extLst>
      <p:ext uri="{BB962C8B-B14F-4D97-AF65-F5344CB8AC3E}">
        <p14:creationId xmlns:p14="http://schemas.microsoft.com/office/powerpoint/2010/main" val="6599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908720"/>
            <a:ext cx="3704907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67544" y="1531671"/>
            <a:ext cx="42083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当电源电压上正而下负时，如图红色标识所示，二极管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截止，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导通，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截止。灯泡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亮，两灯泡相当串联。</a:t>
            </a:r>
            <a:endParaRPr lang="zh-CN" altLang="en-US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032" y="1124744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FF0000"/>
                </a:solidFill>
              </a:rPr>
              <a:t>+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2040" y="203776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FF0000"/>
                </a:solidFill>
              </a:rPr>
              <a:t>-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2160" y="130224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VD1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2425" y="197954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VD2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2425" y="262762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VD3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7544" y="3155484"/>
            <a:ext cx="42083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当电源电压上负而下正时，如图蓝色标识所示，二极管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导通，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截止。只有灯泡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亮。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4840" y="2037265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0070C0"/>
                </a:solidFill>
              </a:rPr>
              <a:t>+</a:t>
            </a:r>
            <a:endParaRPr lang="zh-CN" altLang="en-US" sz="48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9992" y="1157843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0070C0"/>
                </a:solidFill>
              </a:rPr>
              <a:t>-</a:t>
            </a:r>
            <a:endParaRPr lang="zh-CN" altLang="en-US" sz="4800" dirty="0"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4483" y="656271"/>
            <a:ext cx="42083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如图所示电路</a:t>
            </a:r>
            <a:r>
              <a:rPr lang="en-US" altLang="zh-CN" sz="24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sz="24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为电灯泡，可判断电源为正弦交流信号。</a:t>
            </a:r>
            <a:endParaRPr lang="zh-CN" altLang="en-US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7544" y="4739660"/>
            <a:ext cx="83134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可见，同一周期内，正半周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灯泡亮，负半周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灯泡亮，由于是交流信号，人眼无法分辨出信号周期变化间隔，故看到三个灯泡同时亮，但是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等会更亮一些。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193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495</Words>
  <Application>Microsoft Office PowerPoint</Application>
  <PresentationFormat>全屏显示(4:3)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关于答题的几点说明</dc:title>
  <dc:creator>hd.htl</dc:creator>
  <cp:lastModifiedBy>hd.htl</cp:lastModifiedBy>
  <cp:revision>15</cp:revision>
  <dcterms:created xsi:type="dcterms:W3CDTF">2020-03-23T17:34:29Z</dcterms:created>
  <dcterms:modified xsi:type="dcterms:W3CDTF">2020-06-05T15:33:50Z</dcterms:modified>
</cp:coreProperties>
</file>