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371" r:id="rId2"/>
    <p:sldId id="373" r:id="rId3"/>
    <p:sldId id="374" r:id="rId4"/>
    <p:sldId id="375" r:id="rId5"/>
    <p:sldId id="369" r:id="rId6"/>
    <p:sldId id="362" r:id="rId7"/>
    <p:sldId id="363" r:id="rId8"/>
    <p:sldId id="364" r:id="rId9"/>
    <p:sldId id="365" r:id="rId10"/>
    <p:sldId id="366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33CC"/>
    <a:srgbClr val="006600"/>
    <a:srgbClr val="00FF00"/>
    <a:srgbClr val="990000"/>
    <a:srgbClr val="8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4" autoAdjust="0"/>
    <p:restoredTop sz="94660"/>
  </p:normalViewPr>
  <p:slideViewPr>
    <p:cSldViewPr>
      <p:cViewPr varScale="1">
        <p:scale>
          <a:sx n="73" d="100"/>
          <a:sy n="73" d="100"/>
        </p:scale>
        <p:origin x="39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DDEACC4-F7F8-4F1D-8186-4C87D947BB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64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234" y="4267200"/>
            <a:ext cx="12187767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</p:grpSp>
      </p:grpSp>
      <p:sp>
        <p:nvSpPr>
          <p:cNvPr id="825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5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929655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1098F-3D50-44C7-A9DB-AC5EF10B99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44215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48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CA173-4650-462F-9907-6CE89A098F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160943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6A15-2991-469A-941F-B12563162E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091908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48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EF21A-BE27-4690-AFA4-B12B6F167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24255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BADAC-2E17-44D2-B87E-AA70E1F65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083208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B6DEF-FFC6-42C6-AE88-10778940B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0012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E8EA4-EBDB-4059-BADC-3ACF3C3391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76948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A5264-4E5D-44B8-9EEC-C824A096B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815400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0CAC-C22F-41ED-8F33-185AE5CB4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38591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8E513-F970-4EFC-9A28-572554E53B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365156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746B5-0C97-43BD-B273-6E190B34E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76297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20D2F-A2E5-4287-9482-0A22B8F5DE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81544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2"/>
          <p:cNvSpPr>
            <a:spLocks/>
          </p:cNvSpPr>
          <p:nvPr/>
        </p:nvSpPr>
        <p:spPr bwMode="hidden">
          <a:xfrm>
            <a:off x="8837084" y="6429375"/>
            <a:ext cx="38100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4234" y="4267200"/>
            <a:ext cx="12187767" cy="2590800"/>
            <a:chOff x="2" y="2688"/>
            <a:chExt cx="5758" cy="1632"/>
          </a:xfrm>
        </p:grpSpPr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5069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7174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75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76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77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78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79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0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1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2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3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4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45070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7186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7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8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9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0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1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2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3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4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5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6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7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8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9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00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01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02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03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45071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7205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06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07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08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09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0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1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2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3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4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5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6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7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8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9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20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21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45072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7223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24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25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26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27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28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29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grpSp>
            <p:nvGrpSpPr>
              <p:cNvPr id="45080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231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7232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7233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7234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</p:grpSp>
      </p:grpSp>
      <p:sp>
        <p:nvSpPr>
          <p:cNvPr id="7235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236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37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38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39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6257DAD9-D995-4D30-AE50-B87FA32032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45065" name="Group 73"/>
          <p:cNvGrpSpPr>
            <a:grpSpLocks/>
          </p:cNvGrpSpPr>
          <p:nvPr/>
        </p:nvGrpSpPr>
        <p:grpSpPr bwMode="auto">
          <a:xfrm>
            <a:off x="4234" y="6451600"/>
            <a:ext cx="12187767" cy="412750"/>
            <a:chOff x="2" y="4064"/>
            <a:chExt cx="5758" cy="260"/>
          </a:xfrm>
        </p:grpSpPr>
        <p:pic>
          <p:nvPicPr>
            <p:cNvPr id="45066" name="Picture 74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4064"/>
              <a:ext cx="575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7" name="Picture 75" descr="hziee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" y="4069"/>
              <a:ext cx="25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0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1213" y="304800"/>
            <a:ext cx="3571874" cy="16002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945562" y="636587"/>
            <a:ext cx="0" cy="13525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2635251" y="-76200"/>
            <a:ext cx="26749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630487" y="744537"/>
            <a:ext cx="0" cy="12573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Line 5"/>
          <p:cNvSpPr>
            <a:spLocks noChangeShapeType="1"/>
          </p:cNvSpPr>
          <p:nvPr/>
        </p:nvSpPr>
        <p:spPr bwMode="auto">
          <a:xfrm>
            <a:off x="7515225" y="120651"/>
            <a:ext cx="0" cy="636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6"/>
          <p:cNvSpPr>
            <a:spLocks noChangeShapeType="1"/>
          </p:cNvSpPr>
          <p:nvPr/>
        </p:nvSpPr>
        <p:spPr bwMode="auto">
          <a:xfrm>
            <a:off x="2081213" y="757237"/>
            <a:ext cx="5746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" name="Line 7"/>
          <p:cNvSpPr>
            <a:spLocks noChangeShapeType="1"/>
          </p:cNvSpPr>
          <p:nvPr/>
        </p:nvSpPr>
        <p:spPr bwMode="auto">
          <a:xfrm>
            <a:off x="2886075" y="958850"/>
            <a:ext cx="1952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Line 8"/>
          <p:cNvSpPr>
            <a:spLocks noChangeShapeType="1"/>
          </p:cNvSpPr>
          <p:nvPr/>
        </p:nvSpPr>
        <p:spPr bwMode="auto">
          <a:xfrm>
            <a:off x="6175375" y="936625"/>
            <a:ext cx="1952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" name="Line 9"/>
          <p:cNvSpPr>
            <a:spLocks noChangeShapeType="1"/>
          </p:cNvSpPr>
          <p:nvPr/>
        </p:nvSpPr>
        <p:spPr bwMode="auto">
          <a:xfrm>
            <a:off x="4465638" y="576262"/>
            <a:ext cx="1952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" name="Line 10"/>
          <p:cNvSpPr>
            <a:spLocks noChangeShapeType="1"/>
          </p:cNvSpPr>
          <p:nvPr/>
        </p:nvSpPr>
        <p:spPr bwMode="auto">
          <a:xfrm>
            <a:off x="2846387" y="757237"/>
            <a:ext cx="382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" name="Line 11"/>
          <p:cNvSpPr>
            <a:spLocks noChangeShapeType="1"/>
          </p:cNvSpPr>
          <p:nvPr/>
        </p:nvSpPr>
        <p:spPr bwMode="auto">
          <a:xfrm>
            <a:off x="3930651" y="757237"/>
            <a:ext cx="3190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" name="Line 12"/>
          <p:cNvSpPr>
            <a:spLocks noChangeShapeType="1"/>
          </p:cNvSpPr>
          <p:nvPr/>
        </p:nvSpPr>
        <p:spPr bwMode="auto">
          <a:xfrm>
            <a:off x="4441826" y="757237"/>
            <a:ext cx="5095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Line 13"/>
          <p:cNvSpPr>
            <a:spLocks noChangeShapeType="1"/>
          </p:cNvSpPr>
          <p:nvPr/>
        </p:nvSpPr>
        <p:spPr bwMode="auto">
          <a:xfrm>
            <a:off x="5653087" y="757237"/>
            <a:ext cx="3190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Line 14"/>
          <p:cNvSpPr>
            <a:spLocks noChangeShapeType="1"/>
          </p:cNvSpPr>
          <p:nvPr/>
        </p:nvSpPr>
        <p:spPr bwMode="auto">
          <a:xfrm>
            <a:off x="6164262" y="757237"/>
            <a:ext cx="509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7388226" y="757237"/>
            <a:ext cx="4159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Line 16"/>
          <p:cNvSpPr>
            <a:spLocks noChangeShapeType="1"/>
          </p:cNvSpPr>
          <p:nvPr/>
        </p:nvSpPr>
        <p:spPr bwMode="auto">
          <a:xfrm>
            <a:off x="8524876" y="757237"/>
            <a:ext cx="10239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Line 17"/>
          <p:cNvSpPr>
            <a:spLocks noChangeShapeType="1"/>
          </p:cNvSpPr>
          <p:nvPr/>
        </p:nvSpPr>
        <p:spPr bwMode="auto">
          <a:xfrm>
            <a:off x="6181725" y="117475"/>
            <a:ext cx="13525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Line 18"/>
          <p:cNvSpPr>
            <a:spLocks noChangeShapeType="1"/>
          </p:cNvSpPr>
          <p:nvPr/>
        </p:nvSpPr>
        <p:spPr bwMode="auto">
          <a:xfrm>
            <a:off x="4341812" y="95250"/>
            <a:ext cx="1144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" name="Line 19"/>
          <p:cNvSpPr>
            <a:spLocks noChangeShapeType="1"/>
          </p:cNvSpPr>
          <p:nvPr/>
        </p:nvSpPr>
        <p:spPr bwMode="auto">
          <a:xfrm>
            <a:off x="4341812" y="95251"/>
            <a:ext cx="0" cy="5730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Line 20"/>
          <p:cNvSpPr>
            <a:spLocks noChangeShapeType="1"/>
          </p:cNvSpPr>
          <p:nvPr/>
        </p:nvSpPr>
        <p:spPr bwMode="auto">
          <a:xfrm>
            <a:off x="9097962" y="757238"/>
            <a:ext cx="0" cy="836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" name="Line 21"/>
          <p:cNvSpPr>
            <a:spLocks noChangeShapeType="1"/>
          </p:cNvSpPr>
          <p:nvPr/>
        </p:nvSpPr>
        <p:spPr bwMode="auto">
          <a:xfrm>
            <a:off x="7677151" y="1587500"/>
            <a:ext cx="14366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Line 22"/>
          <p:cNvSpPr>
            <a:spLocks noChangeShapeType="1"/>
          </p:cNvSpPr>
          <p:nvPr/>
        </p:nvSpPr>
        <p:spPr bwMode="auto">
          <a:xfrm>
            <a:off x="9097962" y="757237"/>
            <a:ext cx="0" cy="13525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Line 23"/>
          <p:cNvSpPr>
            <a:spLocks noChangeShapeType="1"/>
          </p:cNvSpPr>
          <p:nvPr/>
        </p:nvSpPr>
        <p:spPr bwMode="auto">
          <a:xfrm flipV="1">
            <a:off x="6059487" y="839788"/>
            <a:ext cx="0" cy="7524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Line 24"/>
          <p:cNvSpPr>
            <a:spLocks noChangeShapeType="1"/>
          </p:cNvSpPr>
          <p:nvPr/>
        </p:nvSpPr>
        <p:spPr bwMode="auto">
          <a:xfrm>
            <a:off x="2787651" y="2101850"/>
            <a:ext cx="26749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Line 25"/>
          <p:cNvSpPr>
            <a:spLocks noChangeShapeType="1"/>
          </p:cNvSpPr>
          <p:nvPr/>
        </p:nvSpPr>
        <p:spPr bwMode="auto">
          <a:xfrm>
            <a:off x="2782887" y="865187"/>
            <a:ext cx="0" cy="12573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" name="Text Box 27"/>
          <p:cNvSpPr txBox="1">
            <a:spLocks noChangeArrowheads="1"/>
          </p:cNvSpPr>
          <p:nvPr/>
        </p:nvSpPr>
        <p:spPr bwMode="auto">
          <a:xfrm>
            <a:off x="2944813" y="582613"/>
            <a:ext cx="671513" cy="519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4587875" y="568325"/>
            <a:ext cx="669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8" name="Text Box 29"/>
          <p:cNvSpPr txBox="1">
            <a:spLocks noChangeArrowheads="1"/>
          </p:cNvSpPr>
          <p:nvPr/>
        </p:nvSpPr>
        <p:spPr bwMode="auto">
          <a:xfrm>
            <a:off x="6565901" y="528638"/>
            <a:ext cx="669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9" name="Text Box 30"/>
          <p:cNvSpPr txBox="1">
            <a:spLocks noChangeArrowheads="1"/>
          </p:cNvSpPr>
          <p:nvPr/>
        </p:nvSpPr>
        <p:spPr bwMode="auto">
          <a:xfrm>
            <a:off x="7758113" y="528638"/>
            <a:ext cx="671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4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1" name="Oval 34"/>
          <p:cNvSpPr>
            <a:spLocks noChangeArrowheads="1"/>
          </p:cNvSpPr>
          <p:nvPr/>
        </p:nvSpPr>
        <p:spPr bwMode="auto">
          <a:xfrm>
            <a:off x="2303463" y="711201"/>
            <a:ext cx="201613" cy="1857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" name="Oval 36"/>
          <p:cNvSpPr>
            <a:spLocks noChangeArrowheads="1"/>
          </p:cNvSpPr>
          <p:nvPr/>
        </p:nvSpPr>
        <p:spPr bwMode="auto">
          <a:xfrm>
            <a:off x="5789613" y="711201"/>
            <a:ext cx="201613" cy="1857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" name="Line 37"/>
          <p:cNvSpPr>
            <a:spLocks noChangeShapeType="1"/>
          </p:cNvSpPr>
          <p:nvPr/>
        </p:nvSpPr>
        <p:spPr bwMode="auto">
          <a:xfrm>
            <a:off x="1700212" y="800100"/>
            <a:ext cx="603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Rectangle 39"/>
          <p:cNvSpPr>
            <a:spLocks noChangeArrowheads="1"/>
          </p:cNvSpPr>
          <p:nvPr/>
        </p:nvSpPr>
        <p:spPr bwMode="auto">
          <a:xfrm>
            <a:off x="2906712" y="590550"/>
            <a:ext cx="738188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" name="Rectangle 40"/>
          <p:cNvSpPr>
            <a:spLocks noChangeArrowheads="1"/>
          </p:cNvSpPr>
          <p:nvPr/>
        </p:nvSpPr>
        <p:spPr bwMode="auto">
          <a:xfrm>
            <a:off x="4521200" y="587375"/>
            <a:ext cx="7366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" name="Rectangle 43"/>
          <p:cNvSpPr>
            <a:spLocks noChangeArrowheads="1"/>
          </p:cNvSpPr>
          <p:nvPr/>
        </p:nvSpPr>
        <p:spPr bwMode="auto">
          <a:xfrm>
            <a:off x="7734301" y="552450"/>
            <a:ext cx="738187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" name="Rectangle 44"/>
          <p:cNvSpPr>
            <a:spLocks noChangeArrowheads="1"/>
          </p:cNvSpPr>
          <p:nvPr/>
        </p:nvSpPr>
        <p:spPr bwMode="auto">
          <a:xfrm>
            <a:off x="6527800" y="552450"/>
            <a:ext cx="7366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" name="Line 45"/>
          <p:cNvSpPr>
            <a:spLocks noChangeShapeType="1"/>
          </p:cNvSpPr>
          <p:nvPr/>
        </p:nvSpPr>
        <p:spPr bwMode="auto">
          <a:xfrm>
            <a:off x="2546351" y="1008062"/>
            <a:ext cx="206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" name="Line 46"/>
          <p:cNvSpPr>
            <a:spLocks noChangeShapeType="1"/>
          </p:cNvSpPr>
          <p:nvPr/>
        </p:nvSpPr>
        <p:spPr bwMode="auto">
          <a:xfrm>
            <a:off x="6003926" y="985837"/>
            <a:ext cx="2047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" name="Line 48"/>
          <p:cNvSpPr>
            <a:spLocks noChangeShapeType="1"/>
          </p:cNvSpPr>
          <p:nvPr/>
        </p:nvSpPr>
        <p:spPr bwMode="auto">
          <a:xfrm>
            <a:off x="2505076" y="800100"/>
            <a:ext cx="4016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Line 49"/>
          <p:cNvSpPr>
            <a:spLocks noChangeShapeType="1"/>
          </p:cNvSpPr>
          <p:nvPr/>
        </p:nvSpPr>
        <p:spPr bwMode="auto">
          <a:xfrm>
            <a:off x="3644899" y="800100"/>
            <a:ext cx="819149" cy="38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Line 51"/>
          <p:cNvSpPr>
            <a:spLocks noChangeShapeType="1"/>
          </p:cNvSpPr>
          <p:nvPr/>
        </p:nvSpPr>
        <p:spPr bwMode="auto">
          <a:xfrm>
            <a:off x="5291138" y="800099"/>
            <a:ext cx="498474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" name="Line 52"/>
          <p:cNvSpPr>
            <a:spLocks noChangeShapeType="1"/>
          </p:cNvSpPr>
          <p:nvPr/>
        </p:nvSpPr>
        <p:spPr bwMode="auto">
          <a:xfrm>
            <a:off x="5991226" y="800100"/>
            <a:ext cx="5365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" name="Line 53"/>
          <p:cNvSpPr>
            <a:spLocks noChangeShapeType="1"/>
          </p:cNvSpPr>
          <p:nvPr/>
        </p:nvSpPr>
        <p:spPr bwMode="auto">
          <a:xfrm>
            <a:off x="7277100" y="800100"/>
            <a:ext cx="438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Line 54"/>
          <p:cNvSpPr>
            <a:spLocks noChangeShapeType="1"/>
          </p:cNvSpPr>
          <p:nvPr/>
        </p:nvSpPr>
        <p:spPr bwMode="auto">
          <a:xfrm>
            <a:off x="8472488" y="800100"/>
            <a:ext cx="1076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8"/>
          <p:cNvSpPr>
            <a:spLocks noChangeShapeType="1"/>
          </p:cNvSpPr>
          <p:nvPr/>
        </p:nvSpPr>
        <p:spPr bwMode="auto">
          <a:xfrm>
            <a:off x="9075737" y="800100"/>
            <a:ext cx="0" cy="8620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Line 60"/>
          <p:cNvSpPr>
            <a:spLocks noChangeShapeType="1"/>
          </p:cNvSpPr>
          <p:nvPr/>
        </p:nvSpPr>
        <p:spPr bwMode="auto">
          <a:xfrm flipH="1">
            <a:off x="5486400" y="800102"/>
            <a:ext cx="22223" cy="8604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Line 62"/>
          <p:cNvSpPr>
            <a:spLocks noChangeShapeType="1"/>
          </p:cNvSpPr>
          <p:nvPr/>
        </p:nvSpPr>
        <p:spPr bwMode="auto">
          <a:xfrm>
            <a:off x="5868988" y="1666874"/>
            <a:ext cx="3184525" cy="7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Line 63"/>
          <p:cNvSpPr>
            <a:spLocks noChangeShapeType="1"/>
          </p:cNvSpPr>
          <p:nvPr/>
        </p:nvSpPr>
        <p:spPr bwMode="auto">
          <a:xfrm flipV="1">
            <a:off x="5881687" y="884237"/>
            <a:ext cx="0" cy="776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Line 64"/>
          <p:cNvSpPr>
            <a:spLocks noChangeShapeType="1"/>
          </p:cNvSpPr>
          <p:nvPr/>
        </p:nvSpPr>
        <p:spPr bwMode="auto">
          <a:xfrm>
            <a:off x="2441575" y="1633537"/>
            <a:ext cx="3044826" cy="4127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" name="Line 65"/>
          <p:cNvSpPr>
            <a:spLocks noChangeShapeType="1"/>
          </p:cNvSpPr>
          <p:nvPr/>
        </p:nvSpPr>
        <p:spPr bwMode="auto">
          <a:xfrm>
            <a:off x="2438399" y="911225"/>
            <a:ext cx="15875" cy="722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4" name="对象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050185"/>
              </p:ext>
            </p:extLst>
          </p:nvPr>
        </p:nvGraphicFramePr>
        <p:xfrm>
          <a:off x="1973262" y="3849513"/>
          <a:ext cx="735965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3" imgW="3009600" imgH="914400" progId="Equation.DSMT4">
                  <p:embed/>
                </p:oleObj>
              </mc:Choice>
              <mc:Fallback>
                <p:oleObj name="Equation" r:id="rId3" imgW="3009600" imgH="914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3262" y="3849513"/>
                        <a:ext cx="7359650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699610"/>
              </p:ext>
            </p:extLst>
          </p:nvPr>
        </p:nvGraphicFramePr>
        <p:xfrm>
          <a:off x="1853485" y="2212974"/>
          <a:ext cx="8621553" cy="1085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5" imgW="3429000" imgH="431640" progId="Equation.DSMT4">
                  <p:embed/>
                </p:oleObj>
              </mc:Choice>
              <mc:Fallback>
                <p:oleObj name="Equation" r:id="rId5" imgW="3429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3485" y="2212974"/>
                        <a:ext cx="8621553" cy="1085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矩形 53"/>
          <p:cNvSpPr/>
          <p:nvPr/>
        </p:nvSpPr>
        <p:spPr>
          <a:xfrm>
            <a:off x="5774280" y="168274"/>
            <a:ext cx="3558632" cy="173672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732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47" y="152400"/>
            <a:ext cx="11282453" cy="44958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828800" y="2019300"/>
            <a:ext cx="914400" cy="876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812640"/>
              </p:ext>
            </p:extLst>
          </p:nvPr>
        </p:nvGraphicFramePr>
        <p:xfrm>
          <a:off x="7467600" y="5289720"/>
          <a:ext cx="447675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9" name="Equation" r:id="rId4" imgW="1739880" imgH="431640" progId="Equation.DSMT4">
                  <p:embed/>
                </p:oleObj>
              </mc:Choice>
              <mc:Fallback>
                <p:oleObj name="Equation" r:id="rId4" imgW="1739880" imgH="431640" progId="Equation.DSMT4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289720"/>
                        <a:ext cx="4476750" cy="115728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590800" y="2783830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后移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446053"/>
              </p:ext>
            </p:extLst>
          </p:nvPr>
        </p:nvGraphicFramePr>
        <p:xfrm>
          <a:off x="1035050" y="4648200"/>
          <a:ext cx="3414713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0" name="Equation" r:id="rId6" imgW="1396800" imgH="914400" progId="Equation.DSMT4">
                  <p:embed/>
                </p:oleObj>
              </mc:Choice>
              <mc:Fallback>
                <p:oleObj name="Equation" r:id="rId6" imgW="1396800" imgH="9144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5050" y="4648200"/>
                        <a:ext cx="3414713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42864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/>
          <p:cNvSpPr>
            <a:spLocks noChangeShapeType="1"/>
          </p:cNvSpPr>
          <p:nvPr/>
        </p:nvSpPr>
        <p:spPr bwMode="auto">
          <a:xfrm>
            <a:off x="7362825" y="315914"/>
            <a:ext cx="0" cy="636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>
            <a:off x="1928813" y="952500"/>
            <a:ext cx="5746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2733675" y="1154113"/>
            <a:ext cx="1952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6022975" y="1131888"/>
            <a:ext cx="1952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313238" y="771525"/>
            <a:ext cx="1952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2693987" y="952500"/>
            <a:ext cx="382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3778251" y="952500"/>
            <a:ext cx="3190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4289426" y="952500"/>
            <a:ext cx="5095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5500687" y="952500"/>
            <a:ext cx="3190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6011862" y="952500"/>
            <a:ext cx="509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7235826" y="952500"/>
            <a:ext cx="4159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8372476" y="952500"/>
            <a:ext cx="10239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6029325" y="312738"/>
            <a:ext cx="13525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4189412" y="290513"/>
            <a:ext cx="1144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4189412" y="290514"/>
            <a:ext cx="0" cy="5730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8945562" y="952501"/>
            <a:ext cx="0" cy="836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7524751" y="1782763"/>
            <a:ext cx="14366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945562" y="952500"/>
            <a:ext cx="0" cy="13525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V="1">
            <a:off x="5907087" y="1035051"/>
            <a:ext cx="0" cy="7524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630487" y="1060450"/>
            <a:ext cx="0" cy="12573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7259637" y="339725"/>
            <a:ext cx="0" cy="655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2792413" y="777876"/>
            <a:ext cx="671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4435475" y="763588"/>
            <a:ext cx="669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413501" y="723901"/>
            <a:ext cx="669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5157788" y="57151"/>
            <a:ext cx="669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altLang="zh-CN" sz="2800" b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2151063" y="906464"/>
            <a:ext cx="201613" cy="1857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3827463" y="906464"/>
            <a:ext cx="201613" cy="1857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1547812" y="995363"/>
            <a:ext cx="603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2754312" y="785813"/>
            <a:ext cx="738188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4368800" y="782638"/>
            <a:ext cx="7366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5119687" y="66675"/>
            <a:ext cx="7366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Rectangle 44"/>
          <p:cNvSpPr>
            <a:spLocks noChangeArrowheads="1"/>
          </p:cNvSpPr>
          <p:nvPr/>
        </p:nvSpPr>
        <p:spPr bwMode="auto">
          <a:xfrm>
            <a:off x="6375400" y="747713"/>
            <a:ext cx="7366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2393951" y="1203325"/>
            <a:ext cx="206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4052888" y="809625"/>
            <a:ext cx="206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2352676" y="995363"/>
            <a:ext cx="4016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3492500" y="995363"/>
            <a:ext cx="3349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 flipV="1">
            <a:off x="4029077" y="995362"/>
            <a:ext cx="3460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 flipV="1">
            <a:off x="5138738" y="971551"/>
            <a:ext cx="1171576" cy="238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 flipV="1">
            <a:off x="7124699" y="995362"/>
            <a:ext cx="679451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>
            <a:off x="5856287" y="336550"/>
            <a:ext cx="142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3924301" y="314325"/>
            <a:ext cx="12017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924300" y="314325"/>
            <a:ext cx="0" cy="590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60"/>
          <p:cNvSpPr>
            <a:spLocks noChangeShapeType="1"/>
          </p:cNvSpPr>
          <p:nvPr/>
        </p:nvSpPr>
        <p:spPr bwMode="auto">
          <a:xfrm flipH="1">
            <a:off x="5334000" y="995365"/>
            <a:ext cx="22223" cy="8604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64"/>
          <p:cNvSpPr>
            <a:spLocks noChangeShapeType="1"/>
          </p:cNvSpPr>
          <p:nvPr/>
        </p:nvSpPr>
        <p:spPr bwMode="auto">
          <a:xfrm>
            <a:off x="2289175" y="1828800"/>
            <a:ext cx="3044826" cy="4127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>
            <a:off x="2285999" y="1106488"/>
            <a:ext cx="15875" cy="722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Line 22"/>
          <p:cNvSpPr>
            <a:spLocks noChangeShapeType="1"/>
          </p:cNvSpPr>
          <p:nvPr/>
        </p:nvSpPr>
        <p:spPr bwMode="auto">
          <a:xfrm>
            <a:off x="9097962" y="3130550"/>
            <a:ext cx="0" cy="13525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Line 24"/>
          <p:cNvSpPr>
            <a:spLocks noChangeShapeType="1"/>
          </p:cNvSpPr>
          <p:nvPr/>
        </p:nvSpPr>
        <p:spPr bwMode="auto">
          <a:xfrm>
            <a:off x="2787651" y="4475163"/>
            <a:ext cx="26749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Line 25"/>
          <p:cNvSpPr>
            <a:spLocks noChangeShapeType="1"/>
          </p:cNvSpPr>
          <p:nvPr/>
        </p:nvSpPr>
        <p:spPr bwMode="auto">
          <a:xfrm>
            <a:off x="2782887" y="3238500"/>
            <a:ext cx="0" cy="12573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5"/>
          <p:cNvSpPr>
            <a:spLocks noChangeShapeType="1"/>
          </p:cNvSpPr>
          <p:nvPr/>
        </p:nvSpPr>
        <p:spPr bwMode="auto">
          <a:xfrm>
            <a:off x="7515225" y="2646364"/>
            <a:ext cx="0" cy="636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6"/>
          <p:cNvSpPr>
            <a:spLocks noChangeShapeType="1"/>
          </p:cNvSpPr>
          <p:nvPr/>
        </p:nvSpPr>
        <p:spPr bwMode="auto">
          <a:xfrm>
            <a:off x="2081213" y="3282950"/>
            <a:ext cx="5746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7"/>
          <p:cNvSpPr>
            <a:spLocks noChangeShapeType="1"/>
          </p:cNvSpPr>
          <p:nvPr/>
        </p:nvSpPr>
        <p:spPr bwMode="auto">
          <a:xfrm>
            <a:off x="2886075" y="3484563"/>
            <a:ext cx="1952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Line 8"/>
          <p:cNvSpPr>
            <a:spLocks noChangeShapeType="1"/>
          </p:cNvSpPr>
          <p:nvPr/>
        </p:nvSpPr>
        <p:spPr bwMode="auto">
          <a:xfrm>
            <a:off x="6175375" y="3462338"/>
            <a:ext cx="1952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Line 9"/>
          <p:cNvSpPr>
            <a:spLocks noChangeShapeType="1"/>
          </p:cNvSpPr>
          <p:nvPr/>
        </p:nvSpPr>
        <p:spPr bwMode="auto">
          <a:xfrm>
            <a:off x="4465638" y="3101975"/>
            <a:ext cx="1952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Line 10"/>
          <p:cNvSpPr>
            <a:spLocks noChangeShapeType="1"/>
          </p:cNvSpPr>
          <p:nvPr/>
        </p:nvSpPr>
        <p:spPr bwMode="auto">
          <a:xfrm>
            <a:off x="2846387" y="3282950"/>
            <a:ext cx="382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Line 11"/>
          <p:cNvSpPr>
            <a:spLocks noChangeShapeType="1"/>
          </p:cNvSpPr>
          <p:nvPr/>
        </p:nvSpPr>
        <p:spPr bwMode="auto">
          <a:xfrm>
            <a:off x="3930651" y="3282950"/>
            <a:ext cx="3190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Line 12"/>
          <p:cNvSpPr>
            <a:spLocks noChangeShapeType="1"/>
          </p:cNvSpPr>
          <p:nvPr/>
        </p:nvSpPr>
        <p:spPr bwMode="auto">
          <a:xfrm>
            <a:off x="4441826" y="3282950"/>
            <a:ext cx="5095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Line 13"/>
          <p:cNvSpPr>
            <a:spLocks noChangeShapeType="1"/>
          </p:cNvSpPr>
          <p:nvPr/>
        </p:nvSpPr>
        <p:spPr bwMode="auto">
          <a:xfrm>
            <a:off x="5653087" y="3282950"/>
            <a:ext cx="3190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Line 14"/>
          <p:cNvSpPr>
            <a:spLocks noChangeShapeType="1"/>
          </p:cNvSpPr>
          <p:nvPr/>
        </p:nvSpPr>
        <p:spPr bwMode="auto">
          <a:xfrm>
            <a:off x="6164262" y="3282950"/>
            <a:ext cx="509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Line 15"/>
          <p:cNvSpPr>
            <a:spLocks noChangeShapeType="1"/>
          </p:cNvSpPr>
          <p:nvPr/>
        </p:nvSpPr>
        <p:spPr bwMode="auto">
          <a:xfrm>
            <a:off x="7388226" y="3282950"/>
            <a:ext cx="4159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" name="Line 16"/>
          <p:cNvSpPr>
            <a:spLocks noChangeShapeType="1"/>
          </p:cNvSpPr>
          <p:nvPr/>
        </p:nvSpPr>
        <p:spPr bwMode="auto">
          <a:xfrm>
            <a:off x="8524876" y="3282950"/>
            <a:ext cx="10239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" name="Line 17"/>
          <p:cNvSpPr>
            <a:spLocks noChangeShapeType="1"/>
          </p:cNvSpPr>
          <p:nvPr/>
        </p:nvSpPr>
        <p:spPr bwMode="auto">
          <a:xfrm>
            <a:off x="6181725" y="2643188"/>
            <a:ext cx="13525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" name="Line 18"/>
          <p:cNvSpPr>
            <a:spLocks noChangeShapeType="1"/>
          </p:cNvSpPr>
          <p:nvPr/>
        </p:nvSpPr>
        <p:spPr bwMode="auto">
          <a:xfrm>
            <a:off x="4341812" y="2620963"/>
            <a:ext cx="1144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" name="Line 19"/>
          <p:cNvSpPr>
            <a:spLocks noChangeShapeType="1"/>
          </p:cNvSpPr>
          <p:nvPr/>
        </p:nvSpPr>
        <p:spPr bwMode="auto">
          <a:xfrm>
            <a:off x="4341812" y="2620964"/>
            <a:ext cx="0" cy="5730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" name="Line 20"/>
          <p:cNvSpPr>
            <a:spLocks noChangeShapeType="1"/>
          </p:cNvSpPr>
          <p:nvPr/>
        </p:nvSpPr>
        <p:spPr bwMode="auto">
          <a:xfrm>
            <a:off x="9097962" y="3282951"/>
            <a:ext cx="0" cy="836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" name="Line 21"/>
          <p:cNvSpPr>
            <a:spLocks noChangeShapeType="1"/>
          </p:cNvSpPr>
          <p:nvPr/>
        </p:nvSpPr>
        <p:spPr bwMode="auto">
          <a:xfrm>
            <a:off x="7677151" y="4113213"/>
            <a:ext cx="14366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" name="Line 22"/>
          <p:cNvSpPr>
            <a:spLocks noChangeShapeType="1"/>
          </p:cNvSpPr>
          <p:nvPr/>
        </p:nvSpPr>
        <p:spPr bwMode="auto">
          <a:xfrm>
            <a:off x="9097962" y="3282950"/>
            <a:ext cx="0" cy="13525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" name="Line 23"/>
          <p:cNvSpPr>
            <a:spLocks noChangeShapeType="1"/>
          </p:cNvSpPr>
          <p:nvPr/>
        </p:nvSpPr>
        <p:spPr bwMode="auto">
          <a:xfrm flipV="1">
            <a:off x="6059487" y="3365501"/>
            <a:ext cx="0" cy="7524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Line 25"/>
          <p:cNvSpPr>
            <a:spLocks noChangeShapeType="1"/>
          </p:cNvSpPr>
          <p:nvPr/>
        </p:nvSpPr>
        <p:spPr bwMode="auto">
          <a:xfrm>
            <a:off x="2782887" y="3390900"/>
            <a:ext cx="0" cy="12573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Line 26"/>
          <p:cNvSpPr>
            <a:spLocks noChangeShapeType="1"/>
          </p:cNvSpPr>
          <p:nvPr/>
        </p:nvSpPr>
        <p:spPr bwMode="auto">
          <a:xfrm>
            <a:off x="7412037" y="2670175"/>
            <a:ext cx="0" cy="655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" name="Text Box 27"/>
          <p:cNvSpPr txBox="1">
            <a:spLocks noChangeArrowheads="1"/>
          </p:cNvSpPr>
          <p:nvPr/>
        </p:nvSpPr>
        <p:spPr bwMode="auto">
          <a:xfrm>
            <a:off x="2944813" y="3108326"/>
            <a:ext cx="671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2" name="Text Box 28"/>
          <p:cNvSpPr txBox="1">
            <a:spLocks noChangeArrowheads="1"/>
          </p:cNvSpPr>
          <p:nvPr/>
        </p:nvSpPr>
        <p:spPr bwMode="auto">
          <a:xfrm>
            <a:off x="4587875" y="3094038"/>
            <a:ext cx="669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7" name="Text Box 29"/>
          <p:cNvSpPr txBox="1">
            <a:spLocks noChangeArrowheads="1"/>
          </p:cNvSpPr>
          <p:nvPr/>
        </p:nvSpPr>
        <p:spPr bwMode="auto">
          <a:xfrm>
            <a:off x="6565901" y="3054351"/>
            <a:ext cx="669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" name="Text Box 32"/>
          <p:cNvSpPr txBox="1">
            <a:spLocks noChangeArrowheads="1"/>
          </p:cNvSpPr>
          <p:nvPr/>
        </p:nvSpPr>
        <p:spPr bwMode="auto">
          <a:xfrm>
            <a:off x="5310188" y="2387601"/>
            <a:ext cx="669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altLang="zh-CN" sz="2800" b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0" name="Oval 34"/>
          <p:cNvSpPr>
            <a:spLocks noChangeArrowheads="1"/>
          </p:cNvSpPr>
          <p:nvPr/>
        </p:nvSpPr>
        <p:spPr bwMode="auto">
          <a:xfrm>
            <a:off x="2303463" y="3236914"/>
            <a:ext cx="201613" cy="1857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1" name="Oval 35"/>
          <p:cNvSpPr>
            <a:spLocks noChangeArrowheads="1"/>
          </p:cNvSpPr>
          <p:nvPr/>
        </p:nvSpPr>
        <p:spPr bwMode="auto">
          <a:xfrm>
            <a:off x="3979863" y="3236914"/>
            <a:ext cx="201613" cy="1857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2" name="Line 37"/>
          <p:cNvSpPr>
            <a:spLocks noChangeShapeType="1"/>
          </p:cNvSpPr>
          <p:nvPr/>
        </p:nvSpPr>
        <p:spPr bwMode="auto">
          <a:xfrm>
            <a:off x="1700212" y="3325813"/>
            <a:ext cx="603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" name="Rectangle 39"/>
          <p:cNvSpPr>
            <a:spLocks noChangeArrowheads="1"/>
          </p:cNvSpPr>
          <p:nvPr/>
        </p:nvSpPr>
        <p:spPr bwMode="auto">
          <a:xfrm>
            <a:off x="2906712" y="3116263"/>
            <a:ext cx="738188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1" name="Rectangle 40"/>
          <p:cNvSpPr>
            <a:spLocks noChangeArrowheads="1"/>
          </p:cNvSpPr>
          <p:nvPr/>
        </p:nvSpPr>
        <p:spPr bwMode="auto">
          <a:xfrm>
            <a:off x="4521200" y="3113088"/>
            <a:ext cx="7366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2" name="Rectangle 41"/>
          <p:cNvSpPr>
            <a:spLocks noChangeArrowheads="1"/>
          </p:cNvSpPr>
          <p:nvPr/>
        </p:nvSpPr>
        <p:spPr bwMode="auto">
          <a:xfrm>
            <a:off x="5272087" y="2397125"/>
            <a:ext cx="7366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" name="Rectangle 44"/>
          <p:cNvSpPr>
            <a:spLocks noChangeArrowheads="1"/>
          </p:cNvSpPr>
          <p:nvPr/>
        </p:nvSpPr>
        <p:spPr bwMode="auto">
          <a:xfrm>
            <a:off x="6527800" y="3078163"/>
            <a:ext cx="7366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" name="Line 45"/>
          <p:cNvSpPr>
            <a:spLocks noChangeShapeType="1"/>
          </p:cNvSpPr>
          <p:nvPr/>
        </p:nvSpPr>
        <p:spPr bwMode="auto">
          <a:xfrm>
            <a:off x="2546351" y="3533775"/>
            <a:ext cx="206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" name="Line 47"/>
          <p:cNvSpPr>
            <a:spLocks noChangeShapeType="1"/>
          </p:cNvSpPr>
          <p:nvPr/>
        </p:nvSpPr>
        <p:spPr bwMode="auto">
          <a:xfrm>
            <a:off x="4205288" y="3140075"/>
            <a:ext cx="206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" name="Line 48"/>
          <p:cNvSpPr>
            <a:spLocks noChangeShapeType="1"/>
          </p:cNvSpPr>
          <p:nvPr/>
        </p:nvSpPr>
        <p:spPr bwMode="auto">
          <a:xfrm>
            <a:off x="2505076" y="3325813"/>
            <a:ext cx="4016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" name="Line 49"/>
          <p:cNvSpPr>
            <a:spLocks noChangeShapeType="1"/>
          </p:cNvSpPr>
          <p:nvPr/>
        </p:nvSpPr>
        <p:spPr bwMode="auto">
          <a:xfrm>
            <a:off x="3644900" y="3325813"/>
            <a:ext cx="3349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" name="Line 50"/>
          <p:cNvSpPr>
            <a:spLocks noChangeShapeType="1"/>
          </p:cNvSpPr>
          <p:nvPr/>
        </p:nvSpPr>
        <p:spPr bwMode="auto">
          <a:xfrm flipV="1">
            <a:off x="4181477" y="3325812"/>
            <a:ext cx="3460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" name="Line 51"/>
          <p:cNvSpPr>
            <a:spLocks noChangeShapeType="1"/>
          </p:cNvSpPr>
          <p:nvPr/>
        </p:nvSpPr>
        <p:spPr bwMode="auto">
          <a:xfrm flipV="1">
            <a:off x="5291138" y="3302001"/>
            <a:ext cx="1171576" cy="238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" name="Line 53"/>
          <p:cNvSpPr>
            <a:spLocks noChangeShapeType="1"/>
          </p:cNvSpPr>
          <p:nvPr/>
        </p:nvSpPr>
        <p:spPr bwMode="auto">
          <a:xfrm flipV="1">
            <a:off x="7277100" y="3294063"/>
            <a:ext cx="1019176" cy="3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" name="Line 55"/>
          <p:cNvSpPr>
            <a:spLocks noChangeShapeType="1"/>
          </p:cNvSpPr>
          <p:nvPr/>
        </p:nvSpPr>
        <p:spPr bwMode="auto">
          <a:xfrm>
            <a:off x="6008687" y="2667000"/>
            <a:ext cx="142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" name="Line 56"/>
          <p:cNvSpPr>
            <a:spLocks noChangeShapeType="1"/>
          </p:cNvSpPr>
          <p:nvPr/>
        </p:nvSpPr>
        <p:spPr bwMode="auto">
          <a:xfrm>
            <a:off x="4076701" y="2644775"/>
            <a:ext cx="12017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" name="Line 57"/>
          <p:cNvSpPr>
            <a:spLocks noChangeShapeType="1"/>
          </p:cNvSpPr>
          <p:nvPr/>
        </p:nvSpPr>
        <p:spPr bwMode="auto">
          <a:xfrm>
            <a:off x="4076700" y="2644775"/>
            <a:ext cx="0" cy="590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" name="Line 60"/>
          <p:cNvSpPr>
            <a:spLocks noChangeShapeType="1"/>
          </p:cNvSpPr>
          <p:nvPr/>
        </p:nvSpPr>
        <p:spPr bwMode="auto">
          <a:xfrm flipH="1">
            <a:off x="7513640" y="3325814"/>
            <a:ext cx="30158" cy="9301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" name="Line 64"/>
          <p:cNvSpPr>
            <a:spLocks noChangeShapeType="1"/>
          </p:cNvSpPr>
          <p:nvPr/>
        </p:nvSpPr>
        <p:spPr bwMode="auto">
          <a:xfrm>
            <a:off x="2441575" y="4159250"/>
            <a:ext cx="2778119" cy="87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" name="Line 65"/>
          <p:cNvSpPr>
            <a:spLocks noChangeShapeType="1"/>
          </p:cNvSpPr>
          <p:nvPr/>
        </p:nvSpPr>
        <p:spPr bwMode="auto">
          <a:xfrm>
            <a:off x="2438399" y="3436938"/>
            <a:ext cx="15875" cy="722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" name="Text Box 29"/>
          <p:cNvSpPr txBox="1">
            <a:spLocks noChangeArrowheads="1"/>
          </p:cNvSpPr>
          <p:nvPr/>
        </p:nvSpPr>
        <p:spPr bwMode="auto">
          <a:xfrm>
            <a:off x="5353047" y="3976687"/>
            <a:ext cx="8413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1/G</a:t>
            </a:r>
            <a:r>
              <a:rPr kumimoji="1" lang="en-US" altLang="zh-CN" sz="2800" b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0" name="Rectangle 44"/>
          <p:cNvSpPr>
            <a:spLocks noChangeArrowheads="1"/>
          </p:cNvSpPr>
          <p:nvPr/>
        </p:nvSpPr>
        <p:spPr bwMode="auto">
          <a:xfrm>
            <a:off x="5278438" y="4000499"/>
            <a:ext cx="944562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1" name="Line 54"/>
          <p:cNvSpPr>
            <a:spLocks noChangeShapeType="1"/>
          </p:cNvSpPr>
          <p:nvPr/>
        </p:nvSpPr>
        <p:spPr bwMode="auto">
          <a:xfrm>
            <a:off x="6205537" y="4270497"/>
            <a:ext cx="1309688" cy="948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2" name="对象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668534"/>
              </p:ext>
            </p:extLst>
          </p:nvPr>
        </p:nvGraphicFramePr>
        <p:xfrm>
          <a:off x="1981199" y="4657358"/>
          <a:ext cx="7662863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Equation" r:id="rId3" imgW="3047760" imgH="838080" progId="Equation.DSMT4">
                  <p:embed/>
                </p:oleObj>
              </mc:Choice>
              <mc:Fallback>
                <p:oleObj name="Equation" r:id="rId3" imgW="3047760" imgH="83808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199" y="4657358"/>
                        <a:ext cx="7662863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77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945562" y="1028700"/>
            <a:ext cx="0" cy="13525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2635251" y="-76200"/>
            <a:ext cx="26749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630487" y="1136650"/>
            <a:ext cx="0" cy="12573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Line 5"/>
          <p:cNvSpPr>
            <a:spLocks noChangeShapeType="1"/>
          </p:cNvSpPr>
          <p:nvPr/>
        </p:nvSpPr>
        <p:spPr bwMode="auto">
          <a:xfrm>
            <a:off x="7515225" y="120651"/>
            <a:ext cx="0" cy="636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6"/>
          <p:cNvSpPr>
            <a:spLocks noChangeShapeType="1"/>
          </p:cNvSpPr>
          <p:nvPr/>
        </p:nvSpPr>
        <p:spPr bwMode="auto">
          <a:xfrm>
            <a:off x="2081213" y="1149350"/>
            <a:ext cx="5746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" name="Line 7"/>
          <p:cNvSpPr>
            <a:spLocks noChangeShapeType="1"/>
          </p:cNvSpPr>
          <p:nvPr/>
        </p:nvSpPr>
        <p:spPr bwMode="auto">
          <a:xfrm>
            <a:off x="2886075" y="1350963"/>
            <a:ext cx="1952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Line 8"/>
          <p:cNvSpPr>
            <a:spLocks noChangeShapeType="1"/>
          </p:cNvSpPr>
          <p:nvPr/>
        </p:nvSpPr>
        <p:spPr bwMode="auto">
          <a:xfrm>
            <a:off x="6175375" y="1328738"/>
            <a:ext cx="1952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" name="Line 9"/>
          <p:cNvSpPr>
            <a:spLocks noChangeShapeType="1"/>
          </p:cNvSpPr>
          <p:nvPr/>
        </p:nvSpPr>
        <p:spPr bwMode="auto">
          <a:xfrm>
            <a:off x="4465638" y="968375"/>
            <a:ext cx="1952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" name="Line 10"/>
          <p:cNvSpPr>
            <a:spLocks noChangeShapeType="1"/>
          </p:cNvSpPr>
          <p:nvPr/>
        </p:nvSpPr>
        <p:spPr bwMode="auto">
          <a:xfrm>
            <a:off x="2846387" y="1149350"/>
            <a:ext cx="382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" name="Line 11"/>
          <p:cNvSpPr>
            <a:spLocks noChangeShapeType="1"/>
          </p:cNvSpPr>
          <p:nvPr/>
        </p:nvSpPr>
        <p:spPr bwMode="auto">
          <a:xfrm>
            <a:off x="3930651" y="1149350"/>
            <a:ext cx="3190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" name="Line 12"/>
          <p:cNvSpPr>
            <a:spLocks noChangeShapeType="1"/>
          </p:cNvSpPr>
          <p:nvPr/>
        </p:nvSpPr>
        <p:spPr bwMode="auto">
          <a:xfrm>
            <a:off x="4441826" y="1149350"/>
            <a:ext cx="5095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Line 13"/>
          <p:cNvSpPr>
            <a:spLocks noChangeShapeType="1"/>
          </p:cNvSpPr>
          <p:nvPr/>
        </p:nvSpPr>
        <p:spPr bwMode="auto">
          <a:xfrm>
            <a:off x="5653087" y="1149350"/>
            <a:ext cx="3190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Line 14"/>
          <p:cNvSpPr>
            <a:spLocks noChangeShapeType="1"/>
          </p:cNvSpPr>
          <p:nvPr/>
        </p:nvSpPr>
        <p:spPr bwMode="auto">
          <a:xfrm>
            <a:off x="6164262" y="1149350"/>
            <a:ext cx="509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7388226" y="1149350"/>
            <a:ext cx="4159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Line 16"/>
          <p:cNvSpPr>
            <a:spLocks noChangeShapeType="1"/>
          </p:cNvSpPr>
          <p:nvPr/>
        </p:nvSpPr>
        <p:spPr bwMode="auto">
          <a:xfrm>
            <a:off x="8524876" y="1149350"/>
            <a:ext cx="10239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Line 17"/>
          <p:cNvSpPr>
            <a:spLocks noChangeShapeType="1"/>
          </p:cNvSpPr>
          <p:nvPr/>
        </p:nvSpPr>
        <p:spPr bwMode="auto">
          <a:xfrm>
            <a:off x="6181725" y="117475"/>
            <a:ext cx="13525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Line 18"/>
          <p:cNvSpPr>
            <a:spLocks noChangeShapeType="1"/>
          </p:cNvSpPr>
          <p:nvPr/>
        </p:nvSpPr>
        <p:spPr bwMode="auto">
          <a:xfrm>
            <a:off x="4341812" y="95250"/>
            <a:ext cx="1144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" name="Line 19"/>
          <p:cNvSpPr>
            <a:spLocks noChangeShapeType="1"/>
          </p:cNvSpPr>
          <p:nvPr/>
        </p:nvSpPr>
        <p:spPr bwMode="auto">
          <a:xfrm>
            <a:off x="4341812" y="95251"/>
            <a:ext cx="0" cy="5730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Line 20"/>
          <p:cNvSpPr>
            <a:spLocks noChangeShapeType="1"/>
          </p:cNvSpPr>
          <p:nvPr/>
        </p:nvSpPr>
        <p:spPr bwMode="auto">
          <a:xfrm>
            <a:off x="9097962" y="1149351"/>
            <a:ext cx="0" cy="836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" name="Line 21"/>
          <p:cNvSpPr>
            <a:spLocks noChangeShapeType="1"/>
          </p:cNvSpPr>
          <p:nvPr/>
        </p:nvSpPr>
        <p:spPr bwMode="auto">
          <a:xfrm>
            <a:off x="7677151" y="1979613"/>
            <a:ext cx="14366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Line 22"/>
          <p:cNvSpPr>
            <a:spLocks noChangeShapeType="1"/>
          </p:cNvSpPr>
          <p:nvPr/>
        </p:nvSpPr>
        <p:spPr bwMode="auto">
          <a:xfrm>
            <a:off x="9097962" y="1149350"/>
            <a:ext cx="0" cy="13525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Line 23"/>
          <p:cNvSpPr>
            <a:spLocks noChangeShapeType="1"/>
          </p:cNvSpPr>
          <p:nvPr/>
        </p:nvSpPr>
        <p:spPr bwMode="auto">
          <a:xfrm flipV="1">
            <a:off x="6059487" y="1231901"/>
            <a:ext cx="0" cy="7524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Line 24"/>
          <p:cNvSpPr>
            <a:spLocks noChangeShapeType="1"/>
          </p:cNvSpPr>
          <p:nvPr/>
        </p:nvSpPr>
        <p:spPr bwMode="auto">
          <a:xfrm>
            <a:off x="2787651" y="2493963"/>
            <a:ext cx="26749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Line 25"/>
          <p:cNvSpPr>
            <a:spLocks noChangeShapeType="1"/>
          </p:cNvSpPr>
          <p:nvPr/>
        </p:nvSpPr>
        <p:spPr bwMode="auto">
          <a:xfrm>
            <a:off x="2782887" y="1257300"/>
            <a:ext cx="0" cy="12573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" name="Text Box 27"/>
          <p:cNvSpPr txBox="1">
            <a:spLocks noChangeArrowheads="1"/>
          </p:cNvSpPr>
          <p:nvPr/>
        </p:nvSpPr>
        <p:spPr bwMode="auto">
          <a:xfrm>
            <a:off x="2944813" y="974726"/>
            <a:ext cx="671513" cy="519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4587875" y="960438"/>
            <a:ext cx="669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8" name="Text Box 29"/>
          <p:cNvSpPr txBox="1">
            <a:spLocks noChangeArrowheads="1"/>
          </p:cNvSpPr>
          <p:nvPr/>
        </p:nvSpPr>
        <p:spPr bwMode="auto">
          <a:xfrm>
            <a:off x="6565901" y="920751"/>
            <a:ext cx="669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9" name="Text Box 30"/>
          <p:cNvSpPr txBox="1">
            <a:spLocks noChangeArrowheads="1"/>
          </p:cNvSpPr>
          <p:nvPr/>
        </p:nvSpPr>
        <p:spPr bwMode="auto">
          <a:xfrm>
            <a:off x="7758113" y="920751"/>
            <a:ext cx="671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4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1" name="Oval 34"/>
          <p:cNvSpPr>
            <a:spLocks noChangeArrowheads="1"/>
          </p:cNvSpPr>
          <p:nvPr/>
        </p:nvSpPr>
        <p:spPr bwMode="auto">
          <a:xfrm>
            <a:off x="2303463" y="1103314"/>
            <a:ext cx="201613" cy="1857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" name="Oval 36"/>
          <p:cNvSpPr>
            <a:spLocks noChangeArrowheads="1"/>
          </p:cNvSpPr>
          <p:nvPr/>
        </p:nvSpPr>
        <p:spPr bwMode="auto">
          <a:xfrm>
            <a:off x="5789613" y="1103314"/>
            <a:ext cx="201613" cy="1857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" name="Line 37"/>
          <p:cNvSpPr>
            <a:spLocks noChangeShapeType="1"/>
          </p:cNvSpPr>
          <p:nvPr/>
        </p:nvSpPr>
        <p:spPr bwMode="auto">
          <a:xfrm>
            <a:off x="1700212" y="1192213"/>
            <a:ext cx="603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Rectangle 39"/>
          <p:cNvSpPr>
            <a:spLocks noChangeArrowheads="1"/>
          </p:cNvSpPr>
          <p:nvPr/>
        </p:nvSpPr>
        <p:spPr bwMode="auto">
          <a:xfrm>
            <a:off x="2906712" y="982663"/>
            <a:ext cx="738188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" name="Rectangle 40"/>
          <p:cNvSpPr>
            <a:spLocks noChangeArrowheads="1"/>
          </p:cNvSpPr>
          <p:nvPr/>
        </p:nvSpPr>
        <p:spPr bwMode="auto">
          <a:xfrm>
            <a:off x="4521200" y="979488"/>
            <a:ext cx="7366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" name="Rectangle 43"/>
          <p:cNvSpPr>
            <a:spLocks noChangeArrowheads="1"/>
          </p:cNvSpPr>
          <p:nvPr/>
        </p:nvSpPr>
        <p:spPr bwMode="auto">
          <a:xfrm>
            <a:off x="7734301" y="944563"/>
            <a:ext cx="738187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" name="Rectangle 44"/>
          <p:cNvSpPr>
            <a:spLocks noChangeArrowheads="1"/>
          </p:cNvSpPr>
          <p:nvPr/>
        </p:nvSpPr>
        <p:spPr bwMode="auto">
          <a:xfrm>
            <a:off x="6527800" y="944563"/>
            <a:ext cx="7366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" name="Line 45"/>
          <p:cNvSpPr>
            <a:spLocks noChangeShapeType="1"/>
          </p:cNvSpPr>
          <p:nvPr/>
        </p:nvSpPr>
        <p:spPr bwMode="auto">
          <a:xfrm>
            <a:off x="2546351" y="1400175"/>
            <a:ext cx="206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" name="Line 46"/>
          <p:cNvSpPr>
            <a:spLocks noChangeShapeType="1"/>
          </p:cNvSpPr>
          <p:nvPr/>
        </p:nvSpPr>
        <p:spPr bwMode="auto">
          <a:xfrm>
            <a:off x="6003926" y="1377950"/>
            <a:ext cx="2047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" name="Line 48"/>
          <p:cNvSpPr>
            <a:spLocks noChangeShapeType="1"/>
          </p:cNvSpPr>
          <p:nvPr/>
        </p:nvSpPr>
        <p:spPr bwMode="auto">
          <a:xfrm>
            <a:off x="2505076" y="1192213"/>
            <a:ext cx="4016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Line 49"/>
          <p:cNvSpPr>
            <a:spLocks noChangeShapeType="1"/>
          </p:cNvSpPr>
          <p:nvPr/>
        </p:nvSpPr>
        <p:spPr bwMode="auto">
          <a:xfrm>
            <a:off x="3644899" y="1192213"/>
            <a:ext cx="819149" cy="38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Line 51"/>
          <p:cNvSpPr>
            <a:spLocks noChangeShapeType="1"/>
          </p:cNvSpPr>
          <p:nvPr/>
        </p:nvSpPr>
        <p:spPr bwMode="auto">
          <a:xfrm>
            <a:off x="5291138" y="1192212"/>
            <a:ext cx="498474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" name="Line 52"/>
          <p:cNvSpPr>
            <a:spLocks noChangeShapeType="1"/>
          </p:cNvSpPr>
          <p:nvPr/>
        </p:nvSpPr>
        <p:spPr bwMode="auto">
          <a:xfrm>
            <a:off x="5991226" y="1192213"/>
            <a:ext cx="5365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" name="Line 53"/>
          <p:cNvSpPr>
            <a:spLocks noChangeShapeType="1"/>
          </p:cNvSpPr>
          <p:nvPr/>
        </p:nvSpPr>
        <p:spPr bwMode="auto">
          <a:xfrm>
            <a:off x="7277100" y="1192213"/>
            <a:ext cx="438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Line 54"/>
          <p:cNvSpPr>
            <a:spLocks noChangeShapeType="1"/>
          </p:cNvSpPr>
          <p:nvPr/>
        </p:nvSpPr>
        <p:spPr bwMode="auto">
          <a:xfrm>
            <a:off x="8472488" y="1192213"/>
            <a:ext cx="1076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8"/>
          <p:cNvSpPr>
            <a:spLocks noChangeShapeType="1"/>
          </p:cNvSpPr>
          <p:nvPr/>
        </p:nvSpPr>
        <p:spPr bwMode="auto">
          <a:xfrm>
            <a:off x="9075737" y="1192213"/>
            <a:ext cx="0" cy="8620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Line 60"/>
          <p:cNvSpPr>
            <a:spLocks noChangeShapeType="1"/>
          </p:cNvSpPr>
          <p:nvPr/>
        </p:nvSpPr>
        <p:spPr bwMode="auto">
          <a:xfrm flipH="1">
            <a:off x="5486400" y="1192215"/>
            <a:ext cx="22223" cy="8604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Line 62"/>
          <p:cNvSpPr>
            <a:spLocks noChangeShapeType="1"/>
          </p:cNvSpPr>
          <p:nvPr/>
        </p:nvSpPr>
        <p:spPr bwMode="auto">
          <a:xfrm>
            <a:off x="5868988" y="2058987"/>
            <a:ext cx="3184525" cy="7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Line 63"/>
          <p:cNvSpPr>
            <a:spLocks noChangeShapeType="1"/>
          </p:cNvSpPr>
          <p:nvPr/>
        </p:nvSpPr>
        <p:spPr bwMode="auto">
          <a:xfrm flipV="1">
            <a:off x="5881687" y="1276350"/>
            <a:ext cx="0" cy="776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Line 64"/>
          <p:cNvSpPr>
            <a:spLocks noChangeShapeType="1"/>
          </p:cNvSpPr>
          <p:nvPr/>
        </p:nvSpPr>
        <p:spPr bwMode="auto">
          <a:xfrm>
            <a:off x="2441575" y="2025650"/>
            <a:ext cx="3044826" cy="4127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" name="Line 65"/>
          <p:cNvSpPr>
            <a:spLocks noChangeShapeType="1"/>
          </p:cNvSpPr>
          <p:nvPr/>
        </p:nvSpPr>
        <p:spPr bwMode="auto">
          <a:xfrm>
            <a:off x="2438399" y="1303338"/>
            <a:ext cx="15875" cy="722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828801"/>
              </p:ext>
            </p:extLst>
          </p:nvPr>
        </p:nvGraphicFramePr>
        <p:xfrm>
          <a:off x="5812631" y="4172611"/>
          <a:ext cx="4774679" cy="2532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Equation" r:id="rId3" imgW="2514600" imgH="1333440" progId="Equation.DSMT4">
                  <p:embed/>
                </p:oleObj>
              </mc:Choice>
              <mc:Fallback>
                <p:oleObj name="Equation" r:id="rId3" imgW="2514600" imgH="133344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631" y="4172611"/>
                        <a:ext cx="4774679" cy="2532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4318000" y="166688"/>
            <a:ext cx="669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altLang="zh-CN" sz="2800" b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Rectangle 40"/>
          <p:cNvSpPr>
            <a:spLocks noChangeArrowheads="1"/>
          </p:cNvSpPr>
          <p:nvPr/>
        </p:nvSpPr>
        <p:spPr bwMode="auto">
          <a:xfrm>
            <a:off x="4267200" y="190500"/>
            <a:ext cx="7366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081214" y="457200"/>
            <a:ext cx="216852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81213" y="457200"/>
            <a:ext cx="0" cy="7350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53" idx="0"/>
          </p:cNvCxnSpPr>
          <p:nvPr/>
        </p:nvCxnSpPr>
        <p:spPr>
          <a:xfrm flipH="1" flipV="1">
            <a:off x="5881687" y="457200"/>
            <a:ext cx="8733" cy="6461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4" idx="3"/>
          </p:cNvCxnSpPr>
          <p:nvPr/>
        </p:nvCxnSpPr>
        <p:spPr>
          <a:xfrm>
            <a:off x="5003800" y="438150"/>
            <a:ext cx="865188" cy="19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Line 22"/>
          <p:cNvSpPr>
            <a:spLocks noChangeShapeType="1"/>
          </p:cNvSpPr>
          <p:nvPr/>
        </p:nvSpPr>
        <p:spPr bwMode="auto">
          <a:xfrm>
            <a:off x="9097962" y="3371850"/>
            <a:ext cx="0" cy="13525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25"/>
          <p:cNvSpPr>
            <a:spLocks noChangeShapeType="1"/>
          </p:cNvSpPr>
          <p:nvPr/>
        </p:nvSpPr>
        <p:spPr bwMode="auto">
          <a:xfrm>
            <a:off x="2782887" y="3479800"/>
            <a:ext cx="0" cy="12573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5"/>
          <p:cNvSpPr>
            <a:spLocks noChangeShapeType="1"/>
          </p:cNvSpPr>
          <p:nvPr/>
        </p:nvSpPr>
        <p:spPr bwMode="auto">
          <a:xfrm>
            <a:off x="7667625" y="2463801"/>
            <a:ext cx="0" cy="636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233613" y="3492500"/>
            <a:ext cx="5746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7"/>
          <p:cNvSpPr>
            <a:spLocks noChangeShapeType="1"/>
          </p:cNvSpPr>
          <p:nvPr/>
        </p:nvSpPr>
        <p:spPr bwMode="auto">
          <a:xfrm>
            <a:off x="3038475" y="3694113"/>
            <a:ext cx="1952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6327775" y="3671888"/>
            <a:ext cx="1952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9"/>
          <p:cNvSpPr>
            <a:spLocks noChangeShapeType="1"/>
          </p:cNvSpPr>
          <p:nvPr/>
        </p:nvSpPr>
        <p:spPr bwMode="auto">
          <a:xfrm>
            <a:off x="4618038" y="3311525"/>
            <a:ext cx="1952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>
            <a:off x="2998787" y="3492500"/>
            <a:ext cx="382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>
            <a:off x="4083051" y="3492500"/>
            <a:ext cx="3190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>
            <a:off x="4594226" y="3492500"/>
            <a:ext cx="5095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13"/>
          <p:cNvSpPr>
            <a:spLocks noChangeShapeType="1"/>
          </p:cNvSpPr>
          <p:nvPr/>
        </p:nvSpPr>
        <p:spPr bwMode="auto">
          <a:xfrm>
            <a:off x="5805487" y="3492500"/>
            <a:ext cx="3190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6316662" y="3492500"/>
            <a:ext cx="509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>
            <a:off x="7540626" y="3492500"/>
            <a:ext cx="4159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16"/>
          <p:cNvSpPr>
            <a:spLocks noChangeShapeType="1"/>
          </p:cNvSpPr>
          <p:nvPr/>
        </p:nvSpPr>
        <p:spPr bwMode="auto">
          <a:xfrm>
            <a:off x="8677276" y="3492500"/>
            <a:ext cx="10239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>
            <a:off x="6334125" y="2460625"/>
            <a:ext cx="13525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18"/>
          <p:cNvSpPr>
            <a:spLocks noChangeShapeType="1"/>
          </p:cNvSpPr>
          <p:nvPr/>
        </p:nvSpPr>
        <p:spPr bwMode="auto">
          <a:xfrm>
            <a:off x="4494212" y="2438400"/>
            <a:ext cx="1144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19"/>
          <p:cNvSpPr>
            <a:spLocks noChangeShapeType="1"/>
          </p:cNvSpPr>
          <p:nvPr/>
        </p:nvSpPr>
        <p:spPr bwMode="auto">
          <a:xfrm>
            <a:off x="4494212" y="2438401"/>
            <a:ext cx="0" cy="5730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20"/>
          <p:cNvSpPr>
            <a:spLocks noChangeShapeType="1"/>
          </p:cNvSpPr>
          <p:nvPr/>
        </p:nvSpPr>
        <p:spPr bwMode="auto">
          <a:xfrm>
            <a:off x="9250362" y="3492501"/>
            <a:ext cx="0" cy="836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21"/>
          <p:cNvSpPr>
            <a:spLocks noChangeShapeType="1"/>
          </p:cNvSpPr>
          <p:nvPr/>
        </p:nvSpPr>
        <p:spPr bwMode="auto">
          <a:xfrm>
            <a:off x="7829551" y="4322763"/>
            <a:ext cx="14366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Line 22"/>
          <p:cNvSpPr>
            <a:spLocks noChangeShapeType="1"/>
          </p:cNvSpPr>
          <p:nvPr/>
        </p:nvSpPr>
        <p:spPr bwMode="auto">
          <a:xfrm>
            <a:off x="9250362" y="3492500"/>
            <a:ext cx="0" cy="13525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 flipV="1">
            <a:off x="6211887" y="3575051"/>
            <a:ext cx="0" cy="7524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24"/>
          <p:cNvSpPr>
            <a:spLocks noChangeShapeType="1"/>
          </p:cNvSpPr>
          <p:nvPr/>
        </p:nvSpPr>
        <p:spPr bwMode="auto">
          <a:xfrm>
            <a:off x="2940051" y="4837113"/>
            <a:ext cx="26749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Line 25"/>
          <p:cNvSpPr>
            <a:spLocks noChangeShapeType="1"/>
          </p:cNvSpPr>
          <p:nvPr/>
        </p:nvSpPr>
        <p:spPr bwMode="auto">
          <a:xfrm>
            <a:off x="2935287" y="3600450"/>
            <a:ext cx="0" cy="12573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Oval 36"/>
          <p:cNvSpPr>
            <a:spLocks noChangeArrowheads="1"/>
          </p:cNvSpPr>
          <p:nvPr/>
        </p:nvSpPr>
        <p:spPr bwMode="auto">
          <a:xfrm>
            <a:off x="5942013" y="3446464"/>
            <a:ext cx="201613" cy="1857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" name="Rectangle 40"/>
          <p:cNvSpPr>
            <a:spLocks noChangeArrowheads="1"/>
          </p:cNvSpPr>
          <p:nvPr/>
        </p:nvSpPr>
        <p:spPr bwMode="auto">
          <a:xfrm>
            <a:off x="3533774" y="3322638"/>
            <a:ext cx="1589090" cy="766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" name="Line 48"/>
          <p:cNvSpPr>
            <a:spLocks noChangeShapeType="1"/>
          </p:cNvSpPr>
          <p:nvPr/>
        </p:nvSpPr>
        <p:spPr bwMode="auto">
          <a:xfrm>
            <a:off x="1700212" y="3492499"/>
            <a:ext cx="1825627" cy="4127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51"/>
          <p:cNvSpPr>
            <a:spLocks noChangeShapeType="1"/>
          </p:cNvSpPr>
          <p:nvPr/>
        </p:nvSpPr>
        <p:spPr bwMode="auto">
          <a:xfrm>
            <a:off x="5146676" y="3514724"/>
            <a:ext cx="795336" cy="206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Line 54"/>
          <p:cNvSpPr>
            <a:spLocks noChangeShapeType="1"/>
          </p:cNvSpPr>
          <p:nvPr/>
        </p:nvSpPr>
        <p:spPr bwMode="auto">
          <a:xfrm>
            <a:off x="8624888" y="3535363"/>
            <a:ext cx="1076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" name="Text Box 28"/>
          <p:cNvSpPr txBox="1">
            <a:spLocks noChangeArrowheads="1"/>
          </p:cNvSpPr>
          <p:nvPr/>
        </p:nvSpPr>
        <p:spPr bwMode="auto">
          <a:xfrm>
            <a:off x="4470400" y="2509838"/>
            <a:ext cx="669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altLang="zh-CN" sz="2800" b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7" name="Rectangle 40"/>
          <p:cNvSpPr>
            <a:spLocks noChangeArrowheads="1"/>
          </p:cNvSpPr>
          <p:nvPr/>
        </p:nvSpPr>
        <p:spPr bwMode="auto">
          <a:xfrm>
            <a:off x="4419600" y="2533650"/>
            <a:ext cx="7366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18" name="直接箭头连接符 117"/>
          <p:cNvCxnSpPr/>
          <p:nvPr/>
        </p:nvCxnSpPr>
        <p:spPr>
          <a:xfrm flipH="1">
            <a:off x="2233614" y="2800350"/>
            <a:ext cx="216852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2233613" y="2800350"/>
            <a:ext cx="0" cy="7350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95" idx="0"/>
          </p:cNvCxnSpPr>
          <p:nvPr/>
        </p:nvCxnSpPr>
        <p:spPr>
          <a:xfrm flipH="1" flipV="1">
            <a:off x="6034087" y="2800350"/>
            <a:ext cx="8733" cy="6461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7" idx="3"/>
          </p:cNvCxnSpPr>
          <p:nvPr/>
        </p:nvCxnSpPr>
        <p:spPr>
          <a:xfrm>
            <a:off x="5156200" y="2781300"/>
            <a:ext cx="865188" cy="19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183423"/>
              </p:ext>
            </p:extLst>
          </p:nvPr>
        </p:nvGraphicFramePr>
        <p:xfrm>
          <a:off x="3822317" y="3347046"/>
          <a:ext cx="960693" cy="742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Equation" r:id="rId5" imgW="558720" imgH="431640" progId="Equation.DSMT4">
                  <p:embed/>
                </p:oleObj>
              </mc:Choice>
              <mc:Fallback>
                <p:oleObj name="Equation" r:id="rId5" imgW="558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2317" y="3347046"/>
                        <a:ext cx="960693" cy="742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" name="Rectangle 40"/>
          <p:cNvSpPr>
            <a:spLocks noChangeArrowheads="1"/>
          </p:cNvSpPr>
          <p:nvPr/>
        </p:nvSpPr>
        <p:spPr bwMode="auto">
          <a:xfrm>
            <a:off x="7023988" y="3163888"/>
            <a:ext cx="1589090" cy="766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0" name="对象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12380"/>
              </p:ext>
            </p:extLst>
          </p:nvPr>
        </p:nvGraphicFramePr>
        <p:xfrm>
          <a:off x="7302500" y="3187700"/>
          <a:ext cx="9810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7" imgW="571320" imgH="431640" progId="Equation.DSMT4">
                  <p:embed/>
                </p:oleObj>
              </mc:Choice>
              <mc:Fallback>
                <p:oleObj name="Equation" r:id="rId7" imgW="571320" imgH="43164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02500" y="3187700"/>
                        <a:ext cx="981075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Line 51"/>
          <p:cNvSpPr>
            <a:spLocks noChangeShapeType="1"/>
          </p:cNvSpPr>
          <p:nvPr/>
        </p:nvSpPr>
        <p:spPr bwMode="auto">
          <a:xfrm>
            <a:off x="6172113" y="3540503"/>
            <a:ext cx="795336" cy="206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143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945562" y="1028700"/>
            <a:ext cx="0" cy="13525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2635251" y="-76200"/>
            <a:ext cx="26749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630487" y="1136650"/>
            <a:ext cx="0" cy="12573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Line 5"/>
          <p:cNvSpPr>
            <a:spLocks noChangeShapeType="1"/>
          </p:cNvSpPr>
          <p:nvPr/>
        </p:nvSpPr>
        <p:spPr bwMode="auto">
          <a:xfrm>
            <a:off x="7515225" y="120651"/>
            <a:ext cx="0" cy="636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oval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6"/>
          <p:cNvSpPr>
            <a:spLocks noChangeShapeType="1"/>
          </p:cNvSpPr>
          <p:nvPr/>
        </p:nvSpPr>
        <p:spPr bwMode="auto">
          <a:xfrm>
            <a:off x="2081213" y="1149350"/>
            <a:ext cx="5746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" name="Line 7"/>
          <p:cNvSpPr>
            <a:spLocks noChangeShapeType="1"/>
          </p:cNvSpPr>
          <p:nvPr/>
        </p:nvSpPr>
        <p:spPr bwMode="auto">
          <a:xfrm>
            <a:off x="2886075" y="1350963"/>
            <a:ext cx="1952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Line 8"/>
          <p:cNvSpPr>
            <a:spLocks noChangeShapeType="1"/>
          </p:cNvSpPr>
          <p:nvPr/>
        </p:nvSpPr>
        <p:spPr bwMode="auto">
          <a:xfrm>
            <a:off x="6175375" y="1328738"/>
            <a:ext cx="195262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" name="Line 9"/>
          <p:cNvSpPr>
            <a:spLocks noChangeShapeType="1"/>
          </p:cNvSpPr>
          <p:nvPr/>
        </p:nvSpPr>
        <p:spPr bwMode="auto">
          <a:xfrm>
            <a:off x="4465638" y="968375"/>
            <a:ext cx="1952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" name="Line 10"/>
          <p:cNvSpPr>
            <a:spLocks noChangeShapeType="1"/>
          </p:cNvSpPr>
          <p:nvPr/>
        </p:nvSpPr>
        <p:spPr bwMode="auto">
          <a:xfrm>
            <a:off x="2846387" y="1149350"/>
            <a:ext cx="382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" name="Line 11"/>
          <p:cNvSpPr>
            <a:spLocks noChangeShapeType="1"/>
          </p:cNvSpPr>
          <p:nvPr/>
        </p:nvSpPr>
        <p:spPr bwMode="auto">
          <a:xfrm>
            <a:off x="3930651" y="1149350"/>
            <a:ext cx="3190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" name="Line 12"/>
          <p:cNvSpPr>
            <a:spLocks noChangeShapeType="1"/>
          </p:cNvSpPr>
          <p:nvPr/>
        </p:nvSpPr>
        <p:spPr bwMode="auto">
          <a:xfrm>
            <a:off x="4441826" y="1149350"/>
            <a:ext cx="5095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Line 13"/>
          <p:cNvSpPr>
            <a:spLocks noChangeShapeType="1"/>
          </p:cNvSpPr>
          <p:nvPr/>
        </p:nvSpPr>
        <p:spPr bwMode="auto">
          <a:xfrm>
            <a:off x="5653087" y="1149350"/>
            <a:ext cx="3190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" name="Line 14"/>
          <p:cNvSpPr>
            <a:spLocks noChangeShapeType="1"/>
          </p:cNvSpPr>
          <p:nvPr/>
        </p:nvSpPr>
        <p:spPr bwMode="auto">
          <a:xfrm>
            <a:off x="6164262" y="1149350"/>
            <a:ext cx="509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7388226" y="1149350"/>
            <a:ext cx="4159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" name="Line 16"/>
          <p:cNvSpPr>
            <a:spLocks noChangeShapeType="1"/>
          </p:cNvSpPr>
          <p:nvPr/>
        </p:nvSpPr>
        <p:spPr bwMode="auto">
          <a:xfrm>
            <a:off x="8524876" y="1149350"/>
            <a:ext cx="10239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Line 17"/>
          <p:cNvSpPr>
            <a:spLocks noChangeShapeType="1"/>
          </p:cNvSpPr>
          <p:nvPr/>
        </p:nvSpPr>
        <p:spPr bwMode="auto">
          <a:xfrm>
            <a:off x="6181725" y="117475"/>
            <a:ext cx="13525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" name="Line 18"/>
          <p:cNvSpPr>
            <a:spLocks noChangeShapeType="1"/>
          </p:cNvSpPr>
          <p:nvPr/>
        </p:nvSpPr>
        <p:spPr bwMode="auto">
          <a:xfrm>
            <a:off x="4341812" y="95250"/>
            <a:ext cx="1144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" name="Line 19"/>
          <p:cNvSpPr>
            <a:spLocks noChangeShapeType="1"/>
          </p:cNvSpPr>
          <p:nvPr/>
        </p:nvSpPr>
        <p:spPr bwMode="auto">
          <a:xfrm>
            <a:off x="4341812" y="95251"/>
            <a:ext cx="0" cy="5730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Line 20"/>
          <p:cNvSpPr>
            <a:spLocks noChangeShapeType="1"/>
          </p:cNvSpPr>
          <p:nvPr/>
        </p:nvSpPr>
        <p:spPr bwMode="auto">
          <a:xfrm>
            <a:off x="9097962" y="1149351"/>
            <a:ext cx="0" cy="836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" name="Line 21"/>
          <p:cNvSpPr>
            <a:spLocks noChangeShapeType="1"/>
          </p:cNvSpPr>
          <p:nvPr/>
        </p:nvSpPr>
        <p:spPr bwMode="auto">
          <a:xfrm>
            <a:off x="7677151" y="1979613"/>
            <a:ext cx="143668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Line 22"/>
          <p:cNvSpPr>
            <a:spLocks noChangeShapeType="1"/>
          </p:cNvSpPr>
          <p:nvPr/>
        </p:nvSpPr>
        <p:spPr bwMode="auto">
          <a:xfrm>
            <a:off x="9097962" y="1149350"/>
            <a:ext cx="0" cy="13525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Line 23"/>
          <p:cNvSpPr>
            <a:spLocks noChangeShapeType="1"/>
          </p:cNvSpPr>
          <p:nvPr/>
        </p:nvSpPr>
        <p:spPr bwMode="auto">
          <a:xfrm flipV="1">
            <a:off x="6059487" y="1231901"/>
            <a:ext cx="0" cy="7524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" name="Line 24"/>
          <p:cNvSpPr>
            <a:spLocks noChangeShapeType="1"/>
          </p:cNvSpPr>
          <p:nvPr/>
        </p:nvSpPr>
        <p:spPr bwMode="auto">
          <a:xfrm>
            <a:off x="2787651" y="2493963"/>
            <a:ext cx="26749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" name="Line 25"/>
          <p:cNvSpPr>
            <a:spLocks noChangeShapeType="1"/>
          </p:cNvSpPr>
          <p:nvPr/>
        </p:nvSpPr>
        <p:spPr bwMode="auto">
          <a:xfrm>
            <a:off x="2782887" y="1257300"/>
            <a:ext cx="0" cy="12573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" name="Text Box 27"/>
          <p:cNvSpPr txBox="1">
            <a:spLocks noChangeArrowheads="1"/>
          </p:cNvSpPr>
          <p:nvPr/>
        </p:nvSpPr>
        <p:spPr bwMode="auto">
          <a:xfrm>
            <a:off x="2944813" y="974726"/>
            <a:ext cx="671513" cy="519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4587875" y="960438"/>
            <a:ext cx="669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8" name="Text Box 29"/>
          <p:cNvSpPr txBox="1">
            <a:spLocks noChangeArrowheads="1"/>
          </p:cNvSpPr>
          <p:nvPr/>
        </p:nvSpPr>
        <p:spPr bwMode="auto">
          <a:xfrm>
            <a:off x="6565901" y="920751"/>
            <a:ext cx="669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9" name="Text Box 30"/>
          <p:cNvSpPr txBox="1">
            <a:spLocks noChangeArrowheads="1"/>
          </p:cNvSpPr>
          <p:nvPr/>
        </p:nvSpPr>
        <p:spPr bwMode="auto">
          <a:xfrm>
            <a:off x="7758113" y="920751"/>
            <a:ext cx="671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4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1" name="Oval 34"/>
          <p:cNvSpPr>
            <a:spLocks noChangeArrowheads="1"/>
          </p:cNvSpPr>
          <p:nvPr/>
        </p:nvSpPr>
        <p:spPr bwMode="auto">
          <a:xfrm>
            <a:off x="2303463" y="1103314"/>
            <a:ext cx="201613" cy="1857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" name="Oval 36"/>
          <p:cNvSpPr>
            <a:spLocks noChangeArrowheads="1"/>
          </p:cNvSpPr>
          <p:nvPr/>
        </p:nvSpPr>
        <p:spPr bwMode="auto">
          <a:xfrm>
            <a:off x="5789613" y="1103314"/>
            <a:ext cx="201613" cy="18573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4" name="Line 37"/>
          <p:cNvSpPr>
            <a:spLocks noChangeShapeType="1"/>
          </p:cNvSpPr>
          <p:nvPr/>
        </p:nvSpPr>
        <p:spPr bwMode="auto">
          <a:xfrm>
            <a:off x="1700212" y="1192213"/>
            <a:ext cx="603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Rectangle 39"/>
          <p:cNvSpPr>
            <a:spLocks noChangeArrowheads="1"/>
          </p:cNvSpPr>
          <p:nvPr/>
        </p:nvSpPr>
        <p:spPr bwMode="auto">
          <a:xfrm>
            <a:off x="2906712" y="982663"/>
            <a:ext cx="738188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" name="Rectangle 40"/>
          <p:cNvSpPr>
            <a:spLocks noChangeArrowheads="1"/>
          </p:cNvSpPr>
          <p:nvPr/>
        </p:nvSpPr>
        <p:spPr bwMode="auto">
          <a:xfrm>
            <a:off x="4521200" y="979488"/>
            <a:ext cx="7366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" name="Rectangle 43"/>
          <p:cNvSpPr>
            <a:spLocks noChangeArrowheads="1"/>
          </p:cNvSpPr>
          <p:nvPr/>
        </p:nvSpPr>
        <p:spPr bwMode="auto">
          <a:xfrm>
            <a:off x="7734301" y="944563"/>
            <a:ext cx="738187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" name="Rectangle 44"/>
          <p:cNvSpPr>
            <a:spLocks noChangeArrowheads="1"/>
          </p:cNvSpPr>
          <p:nvPr/>
        </p:nvSpPr>
        <p:spPr bwMode="auto">
          <a:xfrm>
            <a:off x="6527800" y="944563"/>
            <a:ext cx="7366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0" name="Line 45"/>
          <p:cNvSpPr>
            <a:spLocks noChangeShapeType="1"/>
          </p:cNvSpPr>
          <p:nvPr/>
        </p:nvSpPr>
        <p:spPr bwMode="auto">
          <a:xfrm>
            <a:off x="2546351" y="1400175"/>
            <a:ext cx="2063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" name="Line 46"/>
          <p:cNvSpPr>
            <a:spLocks noChangeShapeType="1"/>
          </p:cNvSpPr>
          <p:nvPr/>
        </p:nvSpPr>
        <p:spPr bwMode="auto">
          <a:xfrm>
            <a:off x="6003926" y="1377950"/>
            <a:ext cx="2047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" name="Line 48"/>
          <p:cNvSpPr>
            <a:spLocks noChangeShapeType="1"/>
          </p:cNvSpPr>
          <p:nvPr/>
        </p:nvSpPr>
        <p:spPr bwMode="auto">
          <a:xfrm>
            <a:off x="2505076" y="1192213"/>
            <a:ext cx="4016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" name="Line 49"/>
          <p:cNvSpPr>
            <a:spLocks noChangeShapeType="1"/>
          </p:cNvSpPr>
          <p:nvPr/>
        </p:nvSpPr>
        <p:spPr bwMode="auto">
          <a:xfrm>
            <a:off x="3644899" y="1192213"/>
            <a:ext cx="819149" cy="38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" name="Line 51"/>
          <p:cNvSpPr>
            <a:spLocks noChangeShapeType="1"/>
          </p:cNvSpPr>
          <p:nvPr/>
        </p:nvSpPr>
        <p:spPr bwMode="auto">
          <a:xfrm>
            <a:off x="5291138" y="1192212"/>
            <a:ext cx="498474" cy="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" name="Line 52"/>
          <p:cNvSpPr>
            <a:spLocks noChangeShapeType="1"/>
          </p:cNvSpPr>
          <p:nvPr/>
        </p:nvSpPr>
        <p:spPr bwMode="auto">
          <a:xfrm>
            <a:off x="5991226" y="1192213"/>
            <a:ext cx="5365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" name="Line 53"/>
          <p:cNvSpPr>
            <a:spLocks noChangeShapeType="1"/>
          </p:cNvSpPr>
          <p:nvPr/>
        </p:nvSpPr>
        <p:spPr bwMode="auto">
          <a:xfrm>
            <a:off x="7277100" y="1192213"/>
            <a:ext cx="438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Line 54"/>
          <p:cNvSpPr>
            <a:spLocks noChangeShapeType="1"/>
          </p:cNvSpPr>
          <p:nvPr/>
        </p:nvSpPr>
        <p:spPr bwMode="auto">
          <a:xfrm>
            <a:off x="8472488" y="1192213"/>
            <a:ext cx="1076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8"/>
          <p:cNvSpPr>
            <a:spLocks noChangeShapeType="1"/>
          </p:cNvSpPr>
          <p:nvPr/>
        </p:nvSpPr>
        <p:spPr bwMode="auto">
          <a:xfrm>
            <a:off x="9075737" y="1192213"/>
            <a:ext cx="0" cy="8620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Line 60"/>
          <p:cNvSpPr>
            <a:spLocks noChangeShapeType="1"/>
          </p:cNvSpPr>
          <p:nvPr/>
        </p:nvSpPr>
        <p:spPr bwMode="auto">
          <a:xfrm flipH="1">
            <a:off x="5486400" y="1192215"/>
            <a:ext cx="22223" cy="8604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Line 62"/>
          <p:cNvSpPr>
            <a:spLocks noChangeShapeType="1"/>
          </p:cNvSpPr>
          <p:nvPr/>
        </p:nvSpPr>
        <p:spPr bwMode="auto">
          <a:xfrm>
            <a:off x="5868988" y="2058987"/>
            <a:ext cx="3184525" cy="7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Line 63"/>
          <p:cNvSpPr>
            <a:spLocks noChangeShapeType="1"/>
          </p:cNvSpPr>
          <p:nvPr/>
        </p:nvSpPr>
        <p:spPr bwMode="auto">
          <a:xfrm flipV="1">
            <a:off x="5881687" y="1276350"/>
            <a:ext cx="0" cy="776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Line 64"/>
          <p:cNvSpPr>
            <a:spLocks noChangeShapeType="1"/>
          </p:cNvSpPr>
          <p:nvPr/>
        </p:nvSpPr>
        <p:spPr bwMode="auto">
          <a:xfrm>
            <a:off x="2441575" y="2025650"/>
            <a:ext cx="3044826" cy="4127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" name="Line 65"/>
          <p:cNvSpPr>
            <a:spLocks noChangeShapeType="1"/>
          </p:cNvSpPr>
          <p:nvPr/>
        </p:nvSpPr>
        <p:spPr bwMode="auto">
          <a:xfrm>
            <a:off x="2438399" y="1303338"/>
            <a:ext cx="15875" cy="722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4" name="对象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309492"/>
              </p:ext>
            </p:extLst>
          </p:nvPr>
        </p:nvGraphicFramePr>
        <p:xfrm>
          <a:off x="1323975" y="2438444"/>
          <a:ext cx="735965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Equation" r:id="rId3" imgW="3009600" imgH="1143000" progId="Equation.DSMT4">
                  <p:embed/>
                </p:oleObj>
              </mc:Choice>
              <mc:Fallback>
                <p:oleObj name="Equation" r:id="rId3" imgW="3009600" imgH="1143000" progId="Equation.DSMT4">
                  <p:embed/>
                  <p:pic>
                    <p:nvPicPr>
                      <p:cNvPr id="104" name="对象 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3975" y="2438444"/>
                        <a:ext cx="7359650" cy="279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9054"/>
              </p:ext>
            </p:extLst>
          </p:nvPr>
        </p:nvGraphicFramePr>
        <p:xfrm>
          <a:off x="1323975" y="5515834"/>
          <a:ext cx="58435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Equation" r:id="rId5" imgW="2323800" imgH="431640" progId="Equation.DSMT4">
                  <p:embed/>
                </p:oleObj>
              </mc:Choice>
              <mc:Fallback>
                <p:oleObj name="Equation" r:id="rId5" imgW="2323800" imgH="43164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3975" y="5515834"/>
                        <a:ext cx="5843587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4318000" y="166688"/>
            <a:ext cx="669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kumimoji="1" lang="en-US" altLang="zh-CN" sz="2800" b="1" baseline="-250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kumimoji="1" lang="en-US" altLang="zh-CN" sz="2800" b="1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Rectangle 40"/>
          <p:cNvSpPr>
            <a:spLocks noChangeArrowheads="1"/>
          </p:cNvSpPr>
          <p:nvPr/>
        </p:nvSpPr>
        <p:spPr bwMode="auto">
          <a:xfrm>
            <a:off x="4267200" y="190500"/>
            <a:ext cx="7366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081214" y="457200"/>
            <a:ext cx="216852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081213" y="457200"/>
            <a:ext cx="0" cy="7350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53" idx="0"/>
          </p:cNvCxnSpPr>
          <p:nvPr/>
        </p:nvCxnSpPr>
        <p:spPr>
          <a:xfrm flipH="1" flipV="1">
            <a:off x="5881687" y="457200"/>
            <a:ext cx="8733" cy="6461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4" idx="3"/>
          </p:cNvCxnSpPr>
          <p:nvPr/>
        </p:nvCxnSpPr>
        <p:spPr>
          <a:xfrm>
            <a:off x="5003800" y="438150"/>
            <a:ext cx="865188" cy="19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9601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8600"/>
            <a:ext cx="8038476" cy="4953000"/>
          </a:xfrm>
          <a:prstGeom prst="rect">
            <a:avLst/>
          </a:prstGeom>
        </p:spPr>
      </p:pic>
      <p:graphicFrame>
        <p:nvGraphicFramePr>
          <p:cNvPr id="5" name="Object 14"/>
          <p:cNvGraphicFramePr>
            <a:graphicFrameLocks noChangeAspect="1"/>
          </p:cNvGraphicFramePr>
          <p:nvPr>
            <p:extLst/>
          </p:nvPr>
        </p:nvGraphicFramePr>
        <p:xfrm>
          <a:off x="6400800" y="5334000"/>
          <a:ext cx="36369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Equation" r:id="rId4" imgW="1358640" imgH="431640" progId="Equation.DSMT4">
                  <p:embed/>
                </p:oleObj>
              </mc:Choice>
              <mc:Fallback>
                <p:oleObj name="Equation" r:id="rId4" imgW="1358640" imgH="431640" progId="Equation.DSMT4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334000"/>
                        <a:ext cx="3636963" cy="120332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/>
          <p:cNvSpPr/>
          <p:nvPr/>
        </p:nvSpPr>
        <p:spPr>
          <a:xfrm>
            <a:off x="1676400" y="2514600"/>
            <a:ext cx="914400" cy="1066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62200" y="342676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后移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8915400" y="460522"/>
          <a:ext cx="3043237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Equation" r:id="rId6" imgW="1244520" imgH="914400" progId="Equation.DSMT4">
                  <p:embed/>
                </p:oleObj>
              </mc:Choice>
              <mc:Fallback>
                <p:oleObj name="Equation" r:id="rId6" imgW="1244520" imgH="914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15400" y="460522"/>
                        <a:ext cx="3043237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5130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2157"/>
            <a:ext cx="8773548" cy="39909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363981" y="1801892"/>
            <a:ext cx="4198619" cy="216050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415760"/>
              </p:ext>
            </p:extLst>
          </p:nvPr>
        </p:nvGraphicFramePr>
        <p:xfrm>
          <a:off x="6164578" y="1386302"/>
          <a:ext cx="58801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Equation" r:id="rId4" imgW="2197080" imgH="431640" progId="Equation.DSMT4">
                  <p:embed/>
                </p:oleObj>
              </mc:Choice>
              <mc:Fallback>
                <p:oleObj name="Equation" r:id="rId4" imgW="2197080" imgH="431640" progId="Equation.DSMT4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578" y="1386302"/>
                        <a:ext cx="5880100" cy="120332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919959" y="2667000"/>
            <a:ext cx="8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反馈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等效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593624"/>
              </p:ext>
            </p:extLst>
          </p:nvPr>
        </p:nvGraphicFramePr>
        <p:xfrm>
          <a:off x="503238" y="4281488"/>
          <a:ext cx="4937125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name="Equation" r:id="rId6" imgW="2019240" imgH="914400" progId="Equation.DSMT4">
                  <p:embed/>
                </p:oleObj>
              </mc:Choice>
              <mc:Fallback>
                <p:oleObj name="Equation" r:id="rId6" imgW="2019240" imgH="914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3238" y="4281488"/>
                        <a:ext cx="4937125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5137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1" y="228600"/>
            <a:ext cx="8076178" cy="4267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43400" y="1371600"/>
            <a:ext cx="3124200" cy="1905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76400" y="1600200"/>
            <a:ext cx="55708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797897"/>
              </p:ext>
            </p:extLst>
          </p:nvPr>
        </p:nvGraphicFramePr>
        <p:xfrm>
          <a:off x="5430838" y="4591050"/>
          <a:ext cx="6799262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Equation" r:id="rId4" imgW="2539800" imgH="431640" progId="Equation.DSMT4">
                  <p:embed/>
                </p:oleObj>
              </mc:Choice>
              <mc:Fallback>
                <p:oleObj name="Equation" r:id="rId4" imgW="2539800" imgH="431640" progId="Equation.DSMT4">
                  <p:embed/>
                  <p:pic>
                    <p:nvPicPr>
                      <p:cNvPr id="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4591050"/>
                        <a:ext cx="6799262" cy="120332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705600" y="457200"/>
            <a:ext cx="8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反馈</a:t>
            </a:r>
            <a:endParaRPr lang="en-US" altLang="zh-CN" sz="24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等效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7400" y="2209800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后移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680055"/>
              </p:ext>
            </p:extLst>
          </p:nvPr>
        </p:nvGraphicFramePr>
        <p:xfrm>
          <a:off x="296862" y="4522297"/>
          <a:ext cx="5248275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Equation" r:id="rId6" imgW="2145960" imgH="914400" progId="Equation.DSMT4">
                  <p:embed/>
                </p:oleObj>
              </mc:Choice>
              <mc:Fallback>
                <p:oleObj name="Equation" r:id="rId6" imgW="2145960" imgH="9144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6862" y="4522297"/>
                        <a:ext cx="5248275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23643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0500"/>
            <a:ext cx="11528367" cy="40386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8077200" y="1981200"/>
            <a:ext cx="533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86200" y="1905000"/>
            <a:ext cx="816033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036040"/>
              </p:ext>
            </p:extLst>
          </p:nvPr>
        </p:nvGraphicFramePr>
        <p:xfrm>
          <a:off x="241495" y="3988429"/>
          <a:ext cx="11633823" cy="115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Equation" r:id="rId4" imgW="4520880" imgH="431640" progId="Equation.DSMT4">
                  <p:embed/>
                </p:oleObj>
              </mc:Choice>
              <mc:Fallback>
                <p:oleObj name="Equation" r:id="rId4" imgW="4520880" imgH="431640" progId="Equation.DSMT4">
                  <p:embed/>
                  <p:pic>
                    <p:nvPicPr>
                      <p:cNvPr id="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95" y="3988429"/>
                        <a:ext cx="11633823" cy="115682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343900" y="1114255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后移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90850" y="1345087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前移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082406"/>
              </p:ext>
            </p:extLst>
          </p:nvPr>
        </p:nvGraphicFramePr>
        <p:xfrm>
          <a:off x="838200" y="5181600"/>
          <a:ext cx="95043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Equation" r:id="rId6" imgW="3886200" imgH="685800" progId="Equation.DSMT4">
                  <p:embed/>
                </p:oleObj>
              </mc:Choice>
              <mc:Fallback>
                <p:oleObj name="Equation" r:id="rId6" imgW="3886200" imgH="6858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5181600"/>
                        <a:ext cx="9504363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658930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" y="75864"/>
            <a:ext cx="8279733" cy="3457471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743200" y="19812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>
            <p:extLst/>
          </p:nvPr>
        </p:nvGraphicFramePr>
        <p:xfrm>
          <a:off x="708525" y="5572896"/>
          <a:ext cx="107188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Equation" r:id="rId4" imgW="4165560" imgH="431640" progId="Equation.DSMT4">
                  <p:embed/>
                </p:oleObj>
              </mc:Choice>
              <mc:Fallback>
                <p:oleObj name="Equation" r:id="rId4" imgW="4165560" imgH="431640" progId="Equation.DSMT4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25" y="5572896"/>
                        <a:ext cx="10718800" cy="115728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46300" y="2331470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ea typeface="+mn-ea"/>
              </a:rPr>
              <a:t>分解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671676"/>
              </p:ext>
            </p:extLst>
          </p:nvPr>
        </p:nvGraphicFramePr>
        <p:xfrm>
          <a:off x="1066800" y="3715961"/>
          <a:ext cx="7391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Equation" r:id="rId6" imgW="3022560" imgH="685800" progId="Equation.DSMT4">
                  <p:embed/>
                </p:oleObj>
              </mc:Choice>
              <mc:Fallback>
                <p:oleObj name="Equation" r:id="rId6" imgW="3022560" imgH="6858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6800" y="3715961"/>
                        <a:ext cx="739140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39419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5337</TotalTime>
  <Words>44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华文隶书</vt:lpstr>
      <vt:lpstr>宋体</vt:lpstr>
      <vt:lpstr>Arial</vt:lpstr>
      <vt:lpstr>Times New Roman</vt:lpstr>
      <vt:lpstr>Wingdings</vt:lpstr>
      <vt:lpstr>Ripple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Zuo</cp:lastModifiedBy>
  <cp:revision>202</cp:revision>
  <cp:lastPrinted>1601-01-01T00:00:00Z</cp:lastPrinted>
  <dcterms:created xsi:type="dcterms:W3CDTF">1601-01-01T00:00:00Z</dcterms:created>
  <dcterms:modified xsi:type="dcterms:W3CDTF">2024-03-21T04:42:19Z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