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0"/>
  </p:handoutMasterIdLst>
  <p:sldIdLst>
    <p:sldId id="340" r:id="rId2"/>
    <p:sldId id="341" r:id="rId3"/>
    <p:sldId id="342" r:id="rId4"/>
    <p:sldId id="343" r:id="rId5"/>
    <p:sldId id="344" r:id="rId6"/>
    <p:sldId id="345" r:id="rId7"/>
    <p:sldId id="346" r:id="rId8"/>
    <p:sldId id="347" r:id="rId9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65" d="100"/>
          <a:sy n="65" d="100"/>
        </p:scale>
        <p:origin x="90" y="15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EA69AB36-39F1-42EB-8B0C-5C9172395E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1788D8A8-F365-40DF-A293-B972365110C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A7F2BF9B-F09A-488B-AC48-6147990B08D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FEB6DABA-9708-4E1F-AB65-547F70A2486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536AAD5-F68F-449E-819B-B2121551BC5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72028B4-3DC4-4445-A886-C12D8B51AAC1}"/>
              </a:ext>
            </a:extLst>
          </p:cNvPr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3011E44-1F8B-4DE3-AE5C-50BDC612EC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F84F8D5D-FCD7-45DB-B3D4-0A60FE64C50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>
                <a:extLst>
                  <a:ext uri="{FF2B5EF4-FFF2-40B4-BE49-F238E27FC236}">
                    <a16:creationId xmlns:a16="http://schemas.microsoft.com/office/drawing/2014/main" id="{209E5AB2-841E-422B-A1A1-589EEB3BA78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8" name="Oval 6">
                <a:extLst>
                  <a:ext uri="{FF2B5EF4-FFF2-40B4-BE49-F238E27FC236}">
                    <a16:creationId xmlns:a16="http://schemas.microsoft.com/office/drawing/2014/main" id="{EB1451E2-FDC9-4D81-9E5D-67CB48B39F0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9" name="Oval 7">
                <a:extLst>
                  <a:ext uri="{FF2B5EF4-FFF2-40B4-BE49-F238E27FC236}">
                    <a16:creationId xmlns:a16="http://schemas.microsoft.com/office/drawing/2014/main" id="{D2F9064B-5CBB-471F-9082-3D10EECD17C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0" name="Oval 8">
                <a:extLst>
                  <a:ext uri="{FF2B5EF4-FFF2-40B4-BE49-F238E27FC236}">
                    <a16:creationId xmlns:a16="http://schemas.microsoft.com/office/drawing/2014/main" id="{218FFC0E-B619-4FC7-B879-CD8E8035242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" name="Oval 9">
                <a:extLst>
                  <a:ext uri="{FF2B5EF4-FFF2-40B4-BE49-F238E27FC236}">
                    <a16:creationId xmlns:a16="http://schemas.microsoft.com/office/drawing/2014/main" id="{EFC450A8-740D-4D9F-8DE7-B22DF13C68E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59F6DAE6-0AE1-4063-9D81-CD624FEAE6A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07C3FDCD-CDE0-4EEF-AE09-F57328FFE90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4DF91D70-A484-456E-8A88-A74BFB04779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5" name="Freeform 13">
                <a:extLst>
                  <a:ext uri="{FF2B5EF4-FFF2-40B4-BE49-F238E27FC236}">
                    <a16:creationId xmlns:a16="http://schemas.microsoft.com/office/drawing/2014/main" id="{F1C33EF4-83A8-4237-9890-193DB3590C8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64253EAB-DF12-4A6B-9CDB-2D06DFFB221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7" name="Oval 15">
                <a:extLst>
                  <a:ext uri="{FF2B5EF4-FFF2-40B4-BE49-F238E27FC236}">
                    <a16:creationId xmlns:a16="http://schemas.microsoft.com/office/drawing/2014/main" id="{D361878D-AF78-4BA1-A060-BA49AD637A8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7" name="Group 16">
              <a:extLst>
                <a:ext uri="{FF2B5EF4-FFF2-40B4-BE49-F238E27FC236}">
                  <a16:creationId xmlns:a16="http://schemas.microsoft.com/office/drawing/2014/main" id="{689BB7FE-D08C-4C03-9398-69817EEBD52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>
                <a:extLst>
                  <a:ext uri="{FF2B5EF4-FFF2-40B4-BE49-F238E27FC236}">
                    <a16:creationId xmlns:a16="http://schemas.microsoft.com/office/drawing/2014/main" id="{BD24DCAC-BDFC-4E7A-9BA1-26FD79609ED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0" name="Oval 18">
                <a:extLst>
                  <a:ext uri="{FF2B5EF4-FFF2-40B4-BE49-F238E27FC236}">
                    <a16:creationId xmlns:a16="http://schemas.microsoft.com/office/drawing/2014/main" id="{109CBCC8-AFF5-453C-8273-BA512DBB613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1" name="Oval 19">
                <a:extLst>
                  <a:ext uri="{FF2B5EF4-FFF2-40B4-BE49-F238E27FC236}">
                    <a16:creationId xmlns:a16="http://schemas.microsoft.com/office/drawing/2014/main" id="{9F9CEE33-B8D3-405E-AEDB-B3F4FB81615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2" name="Oval 20">
                <a:extLst>
                  <a:ext uri="{FF2B5EF4-FFF2-40B4-BE49-F238E27FC236}">
                    <a16:creationId xmlns:a16="http://schemas.microsoft.com/office/drawing/2014/main" id="{C0520389-4DCC-477E-A1D7-037243E40D1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3" name="Oval 21">
                <a:extLst>
                  <a:ext uri="{FF2B5EF4-FFF2-40B4-BE49-F238E27FC236}">
                    <a16:creationId xmlns:a16="http://schemas.microsoft.com/office/drawing/2014/main" id="{7A435840-EAC8-4DE2-9A7C-88BDCD372B2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4" name="Oval 22">
                <a:extLst>
                  <a:ext uri="{FF2B5EF4-FFF2-40B4-BE49-F238E27FC236}">
                    <a16:creationId xmlns:a16="http://schemas.microsoft.com/office/drawing/2014/main" id="{BF591147-937C-482B-9039-604D259939B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5" name="Oval 23">
                <a:extLst>
                  <a:ext uri="{FF2B5EF4-FFF2-40B4-BE49-F238E27FC236}">
                    <a16:creationId xmlns:a16="http://schemas.microsoft.com/office/drawing/2014/main" id="{B256E922-78CE-4EF6-A229-BA5B2F1D84B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id="{5ACF32AF-9167-4887-AEC1-0123B7E00D6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036850FA-FD0E-454F-A17F-ECCFFEAED42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69F2EB3A-3A2C-44B5-8787-2B63FEC6377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CC8E8FAA-7AB4-43EC-97B7-A0356C71EEA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921B9B49-1DF9-4931-B766-5F38932A8CD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45AA561-A1B4-4F16-BD18-B25C81A7C07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D0F0954-28F0-4DCD-8E73-026A1D32FB9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FCEA72D6-7B7A-4B99-A633-2AEEBE6D2B9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4" name="Freeform 32">
                <a:extLst>
                  <a:ext uri="{FF2B5EF4-FFF2-40B4-BE49-F238E27FC236}">
                    <a16:creationId xmlns:a16="http://schemas.microsoft.com/office/drawing/2014/main" id="{9E3C72FD-8522-45BA-8572-9E182F563F0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5" name="Freeform 33">
                <a:extLst>
                  <a:ext uri="{FF2B5EF4-FFF2-40B4-BE49-F238E27FC236}">
                    <a16:creationId xmlns:a16="http://schemas.microsoft.com/office/drawing/2014/main" id="{A2E89A4B-8AC3-448E-A2C3-0D964CB7AF1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6" name="Freeform 34">
                <a:extLst>
                  <a:ext uri="{FF2B5EF4-FFF2-40B4-BE49-F238E27FC236}">
                    <a16:creationId xmlns:a16="http://schemas.microsoft.com/office/drawing/2014/main" id="{E0F94796-3EDA-431E-BDAC-CE234E77EA8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8" name="Group 35">
              <a:extLst>
                <a:ext uri="{FF2B5EF4-FFF2-40B4-BE49-F238E27FC236}">
                  <a16:creationId xmlns:a16="http://schemas.microsoft.com/office/drawing/2014/main" id="{93832940-6CA0-4C63-9A6D-FB391DEB19B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D42D4853-BFF3-4118-ABBB-428BB34A2FAE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:a16="http://schemas.microsoft.com/office/drawing/2014/main" id="{826E55E6-96A0-4F6C-97BB-23A2790469B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4" name="Freeform 38">
                <a:extLst>
                  <a:ext uri="{FF2B5EF4-FFF2-40B4-BE49-F238E27FC236}">
                    <a16:creationId xmlns:a16="http://schemas.microsoft.com/office/drawing/2014/main" id="{A452B66C-8298-43B3-830B-420F5BB5101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" name="Freeform 39">
                <a:extLst>
                  <a:ext uri="{FF2B5EF4-FFF2-40B4-BE49-F238E27FC236}">
                    <a16:creationId xmlns:a16="http://schemas.microsoft.com/office/drawing/2014/main" id="{7201ABBA-52AB-4EAA-B7D8-A907D9E528D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6" name="Freeform 40">
                <a:extLst>
                  <a:ext uri="{FF2B5EF4-FFF2-40B4-BE49-F238E27FC236}">
                    <a16:creationId xmlns:a16="http://schemas.microsoft.com/office/drawing/2014/main" id="{030C6E96-1019-4A90-BE03-B6A85D1F651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7" name="Freeform 41">
                <a:extLst>
                  <a:ext uri="{FF2B5EF4-FFF2-40B4-BE49-F238E27FC236}">
                    <a16:creationId xmlns:a16="http://schemas.microsoft.com/office/drawing/2014/main" id="{F1153B3B-1427-4698-888D-3DBDB704EA9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" name="Freeform 42">
                <a:extLst>
                  <a:ext uri="{FF2B5EF4-FFF2-40B4-BE49-F238E27FC236}">
                    <a16:creationId xmlns:a16="http://schemas.microsoft.com/office/drawing/2014/main" id="{E4E22D12-E1A4-4F81-B930-13F6C661864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9" name="Freeform 43">
                <a:extLst>
                  <a:ext uri="{FF2B5EF4-FFF2-40B4-BE49-F238E27FC236}">
                    <a16:creationId xmlns:a16="http://schemas.microsoft.com/office/drawing/2014/main" id="{638B3E78-DCC1-4075-B79D-B3821B1B32D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0" name="Freeform 44">
                <a:extLst>
                  <a:ext uri="{FF2B5EF4-FFF2-40B4-BE49-F238E27FC236}">
                    <a16:creationId xmlns:a16="http://schemas.microsoft.com/office/drawing/2014/main" id="{2A88F194-DF91-4DC2-B180-9801AFCEF15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" name="Freeform 45">
                <a:extLst>
                  <a:ext uri="{FF2B5EF4-FFF2-40B4-BE49-F238E27FC236}">
                    <a16:creationId xmlns:a16="http://schemas.microsoft.com/office/drawing/2014/main" id="{89CCBC75-87D9-40A8-A713-CF4AE3D198A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id="{99709DD8-F7E7-4EB0-AC50-2C80A6D8055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" name="Oval 47">
                <a:extLst>
                  <a:ext uri="{FF2B5EF4-FFF2-40B4-BE49-F238E27FC236}">
                    <a16:creationId xmlns:a16="http://schemas.microsoft.com/office/drawing/2014/main" id="{6651F158-E682-4424-A0D3-59454D3F675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4" name="Oval 48">
                <a:extLst>
                  <a:ext uri="{FF2B5EF4-FFF2-40B4-BE49-F238E27FC236}">
                    <a16:creationId xmlns:a16="http://schemas.microsoft.com/office/drawing/2014/main" id="{F9C5AFAB-09CC-4FBD-8065-C952D14DE381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5" name="Oval 49">
                <a:extLst>
                  <a:ext uri="{FF2B5EF4-FFF2-40B4-BE49-F238E27FC236}">
                    <a16:creationId xmlns:a16="http://schemas.microsoft.com/office/drawing/2014/main" id="{E5F8FAD0-7B1B-4625-8BE7-3FA6A7A1F33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6" name="Oval 50">
                <a:extLst>
                  <a:ext uri="{FF2B5EF4-FFF2-40B4-BE49-F238E27FC236}">
                    <a16:creationId xmlns:a16="http://schemas.microsoft.com/office/drawing/2014/main" id="{5EF2D972-A488-4F31-B145-AFAF9132C9D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7" name="Oval 51">
                <a:extLst>
                  <a:ext uri="{FF2B5EF4-FFF2-40B4-BE49-F238E27FC236}">
                    <a16:creationId xmlns:a16="http://schemas.microsoft.com/office/drawing/2014/main" id="{C0DAD3CC-ECCF-4CFB-BA6B-7C9CFAE06A7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8" name="Oval 52">
                <a:extLst>
                  <a:ext uri="{FF2B5EF4-FFF2-40B4-BE49-F238E27FC236}">
                    <a16:creationId xmlns:a16="http://schemas.microsoft.com/office/drawing/2014/main" id="{2A4F685E-12EC-4AC7-B71E-FF732A59E1C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9" name="Group 53">
              <a:extLst>
                <a:ext uri="{FF2B5EF4-FFF2-40B4-BE49-F238E27FC236}">
                  <a16:creationId xmlns:a16="http://schemas.microsoft.com/office/drawing/2014/main" id="{198CFEFE-0D42-41F9-AEFE-F501771CA06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>
                <a:extLst>
                  <a:ext uri="{FF2B5EF4-FFF2-40B4-BE49-F238E27FC236}">
                    <a16:creationId xmlns:a16="http://schemas.microsoft.com/office/drawing/2014/main" id="{3C67DA37-A8E8-410F-8A97-96C576275E2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" name="Freeform 55">
                <a:extLst>
                  <a:ext uri="{FF2B5EF4-FFF2-40B4-BE49-F238E27FC236}">
                    <a16:creationId xmlns:a16="http://schemas.microsoft.com/office/drawing/2014/main" id="{222A9ED9-609C-4D29-A938-6CD32E5A311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" name="Freeform 56">
                <a:extLst>
                  <a:ext uri="{FF2B5EF4-FFF2-40B4-BE49-F238E27FC236}">
                    <a16:creationId xmlns:a16="http://schemas.microsoft.com/office/drawing/2014/main" id="{34AA487C-2634-4293-8F2D-04CF188F4D5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3" name="Freeform 57">
                <a:extLst>
                  <a:ext uri="{FF2B5EF4-FFF2-40B4-BE49-F238E27FC236}">
                    <a16:creationId xmlns:a16="http://schemas.microsoft.com/office/drawing/2014/main" id="{678A136B-B95D-4565-8BF3-9A8F264DEBF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4" name="Freeform 58">
                <a:extLst>
                  <a:ext uri="{FF2B5EF4-FFF2-40B4-BE49-F238E27FC236}">
                    <a16:creationId xmlns:a16="http://schemas.microsoft.com/office/drawing/2014/main" id="{4C133DCC-8AB1-4D5A-B00B-FCB1E80E9A3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" name="Freeform 59">
                <a:extLst>
                  <a:ext uri="{FF2B5EF4-FFF2-40B4-BE49-F238E27FC236}">
                    <a16:creationId xmlns:a16="http://schemas.microsoft.com/office/drawing/2014/main" id="{F9401506-510E-4474-958A-ED0577D6821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6" name="Freeform 60">
                <a:extLst>
                  <a:ext uri="{FF2B5EF4-FFF2-40B4-BE49-F238E27FC236}">
                    <a16:creationId xmlns:a16="http://schemas.microsoft.com/office/drawing/2014/main" id="{E90412CF-C743-4EB6-AE6F-6AA076924AAF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17" name="Group 61">
                <a:extLst>
                  <a:ext uri="{FF2B5EF4-FFF2-40B4-BE49-F238E27FC236}">
                    <a16:creationId xmlns:a16="http://schemas.microsoft.com/office/drawing/2014/main" id="{964035BF-74B5-458E-9489-10A1D7B1EE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>
                  <a:extLst>
                    <a:ext uri="{FF2B5EF4-FFF2-40B4-BE49-F238E27FC236}">
                      <a16:creationId xmlns:a16="http://schemas.microsoft.com/office/drawing/2014/main" id="{613BBE55-21BB-4A97-8611-C1CC73D8F36B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" name="Oval 63">
                  <a:extLst>
                    <a:ext uri="{FF2B5EF4-FFF2-40B4-BE49-F238E27FC236}">
                      <a16:creationId xmlns:a16="http://schemas.microsoft.com/office/drawing/2014/main" id="{8383469C-11CF-4162-8FD6-4E2505B236A6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" name="Oval 64">
                  <a:extLst>
                    <a:ext uri="{FF2B5EF4-FFF2-40B4-BE49-F238E27FC236}">
                      <a16:creationId xmlns:a16="http://schemas.microsoft.com/office/drawing/2014/main" id="{5CD88D72-0127-4295-8F5E-0BB556DC51F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" name="Oval 65">
                  <a:extLst>
                    <a:ext uri="{FF2B5EF4-FFF2-40B4-BE49-F238E27FC236}">
                      <a16:creationId xmlns:a16="http://schemas.microsoft.com/office/drawing/2014/main" id="{98EFF9E7-CE40-451C-BF57-D8C149DA4BDA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</p:grpSp>
      <p:sp>
        <p:nvSpPr>
          <p:cNvPr id="7234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235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>
            <a:extLst>
              <a:ext uri="{FF2B5EF4-FFF2-40B4-BE49-F238E27FC236}">
                <a16:creationId xmlns:a16="http://schemas.microsoft.com/office/drawing/2014/main" id="{720CE281-C714-491B-AA25-D788F3AF7DA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9">
            <a:extLst>
              <a:ext uri="{FF2B5EF4-FFF2-40B4-BE49-F238E27FC236}">
                <a16:creationId xmlns:a16="http://schemas.microsoft.com/office/drawing/2014/main" id="{05D8C3D3-DD53-48F6-A1A9-B375D382A1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>
            <a:extLst>
              <a:ext uri="{FF2B5EF4-FFF2-40B4-BE49-F238E27FC236}">
                <a16:creationId xmlns:a16="http://schemas.microsoft.com/office/drawing/2014/main" id="{0482F6E4-B6AE-4C36-873D-C99BBE473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F24ED12-F5D4-487E-9C17-768FA4E8EA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16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F76082B4-B92A-4B10-9C40-6FE7933136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BF7E89E0-423A-4C28-8316-DD0DC2BA5A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928DFEFF-5A75-46B3-8D73-D9D0F66F17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C52431-B8EF-41DC-A228-2AF1ECC387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263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CC7712AD-33B5-4519-9291-3B751810DD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798FB8F5-943A-410F-B4AD-CD3F69F4E9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342394CF-D9C3-42A5-B888-E75061CDFC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C91070-21BE-4A51-AD37-BCD1F07E66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964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01DC3C3E-B4AE-42D7-88C5-4A940ED49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7BA3EBCE-EADD-4FC9-BEF1-36874FE802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C35ABCD1-FC20-4606-B871-FC33A1E66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1FA147-8977-4152-AEFA-546AA921E4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035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B3E7964D-5B82-4FB7-9258-950B2535B0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01E0B548-B200-4DD4-A651-78F1F2DB8A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4D52E957-4237-4361-A5C3-653C44C574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9F0E49-BA10-4116-9401-335CC68B3B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F9E20DD1-3811-4474-BED5-856F000C87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>
            <a:extLst>
              <a:ext uri="{FF2B5EF4-FFF2-40B4-BE49-F238E27FC236}">
                <a16:creationId xmlns:a16="http://schemas.microsoft.com/office/drawing/2014/main" id="{92284B97-764C-44A2-AF9A-DF4F6351BD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>
            <a:extLst>
              <a:ext uri="{FF2B5EF4-FFF2-40B4-BE49-F238E27FC236}">
                <a16:creationId xmlns:a16="http://schemas.microsoft.com/office/drawing/2014/main" id="{B6CA36CF-C731-4D32-AB42-A4133227A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C12301-2D53-42E8-AB66-23A1BCC090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19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E396F162-32C1-4BCD-ABC2-1F1ECB4101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EC4298B9-3294-4237-878F-5048905C34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856328B3-AACA-4B22-AF64-B475AB6CAF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489ECA-0FAD-4FE1-A15E-6060F6129B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09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>
            <a:extLst>
              <a:ext uri="{FF2B5EF4-FFF2-40B4-BE49-F238E27FC236}">
                <a16:creationId xmlns:a16="http://schemas.microsoft.com/office/drawing/2014/main" id="{4B6524E3-9A9C-4F59-A76F-BEA35C02D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>
            <a:extLst>
              <a:ext uri="{FF2B5EF4-FFF2-40B4-BE49-F238E27FC236}">
                <a16:creationId xmlns:a16="http://schemas.microsoft.com/office/drawing/2014/main" id="{EB907E3C-0AE3-4870-9DE1-52865894FE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>
            <a:extLst>
              <a:ext uri="{FF2B5EF4-FFF2-40B4-BE49-F238E27FC236}">
                <a16:creationId xmlns:a16="http://schemas.microsoft.com/office/drawing/2014/main" id="{511B4C7D-2965-4D77-9160-68CE8DD857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861B7F-18EC-41D6-9985-3160837E7D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927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9A649742-40A6-4B71-A23A-7686DA2E1C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>
            <a:extLst>
              <a:ext uri="{FF2B5EF4-FFF2-40B4-BE49-F238E27FC236}">
                <a16:creationId xmlns:a16="http://schemas.microsoft.com/office/drawing/2014/main" id="{58D05370-0FCB-451A-8E8E-BDA6DCAF8B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>
            <a:extLst>
              <a:ext uri="{FF2B5EF4-FFF2-40B4-BE49-F238E27FC236}">
                <a16:creationId xmlns:a16="http://schemas.microsoft.com/office/drawing/2014/main" id="{508F7B97-9596-4A8A-B46D-CB87A0FBAE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37858-5C76-4452-A77F-22D72E0BE5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0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>
            <a:extLst>
              <a:ext uri="{FF2B5EF4-FFF2-40B4-BE49-F238E27FC236}">
                <a16:creationId xmlns:a16="http://schemas.microsoft.com/office/drawing/2014/main" id="{C1F3833D-5C44-4581-8229-ED7D8D680D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>
            <a:extLst>
              <a:ext uri="{FF2B5EF4-FFF2-40B4-BE49-F238E27FC236}">
                <a16:creationId xmlns:a16="http://schemas.microsoft.com/office/drawing/2014/main" id="{B92316A4-3BFE-499E-A8AB-B7DC379D6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>
            <a:extLst>
              <a:ext uri="{FF2B5EF4-FFF2-40B4-BE49-F238E27FC236}">
                <a16:creationId xmlns:a16="http://schemas.microsoft.com/office/drawing/2014/main" id="{198FE5DD-7085-4680-BDC5-D65134924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1F9DA-71C2-4236-971F-45B50903AA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006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FC2F3CD4-3CA4-4B92-BA5B-578D6ADDCB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479395E8-FD84-48B6-9F02-4D1C999436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ABFA2F6F-B2FC-4988-B501-52694DC15E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FD1FBA-902F-4282-8DB3-D15BC708A0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452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>
            <a:extLst>
              <a:ext uri="{FF2B5EF4-FFF2-40B4-BE49-F238E27FC236}">
                <a16:creationId xmlns:a16="http://schemas.microsoft.com/office/drawing/2014/main" id="{917925B3-46E9-48A6-9CB0-5C6AF1BCEE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>
            <a:extLst>
              <a:ext uri="{FF2B5EF4-FFF2-40B4-BE49-F238E27FC236}">
                <a16:creationId xmlns:a16="http://schemas.microsoft.com/office/drawing/2014/main" id="{518BACD4-7D49-40F3-A9CA-AB1E6E691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>
            <a:extLst>
              <a:ext uri="{FF2B5EF4-FFF2-40B4-BE49-F238E27FC236}">
                <a16:creationId xmlns:a16="http://schemas.microsoft.com/office/drawing/2014/main" id="{B4122662-E3A6-49EF-A553-88414B001A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ADF9C4-AECD-40AE-BA97-896350F2B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41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>
            <a:extLst>
              <a:ext uri="{FF2B5EF4-FFF2-40B4-BE49-F238E27FC236}">
                <a16:creationId xmlns:a16="http://schemas.microsoft.com/office/drawing/2014/main" id="{719AB330-4770-4DE8-9318-3A1FF620C252}"/>
              </a:ext>
            </a:extLst>
          </p:cNvPr>
          <p:cNvSpPr>
            <a:spLocks/>
          </p:cNvSpPr>
          <p:nvPr/>
        </p:nvSpPr>
        <p:spPr bwMode="hidden">
          <a:xfrm>
            <a:off x="8837084" y="6429375"/>
            <a:ext cx="38100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E4713D89-84E4-4BA1-91CB-12DFE2D2B7F9}"/>
              </a:ext>
            </a:extLst>
          </p:cNvPr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1036" name="Freeform 4">
              <a:extLst>
                <a:ext uri="{FF2B5EF4-FFF2-40B4-BE49-F238E27FC236}">
                  <a16:creationId xmlns:a16="http://schemas.microsoft.com/office/drawing/2014/main" id="{B022D858-4456-4314-AB44-A5C9D365E7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>
                <a:gd name="T0" fmla="*/ 5740 w 5740"/>
                <a:gd name="T1" fmla="*/ 4316 h 4316"/>
                <a:gd name="T2" fmla="*/ 0 w 5740"/>
                <a:gd name="T3" fmla="*/ 4316 h 4316"/>
                <a:gd name="T4" fmla="*/ 0 w 5740"/>
                <a:gd name="T5" fmla="*/ 0 h 4316"/>
                <a:gd name="T6" fmla="*/ 5740 w 5740"/>
                <a:gd name="T7" fmla="*/ 0 h 4316"/>
                <a:gd name="T8" fmla="*/ 5740 w 5740"/>
                <a:gd name="T9" fmla="*/ 4316 h 4316"/>
                <a:gd name="T10" fmla="*/ 5740 w 5740"/>
                <a:gd name="T11" fmla="*/ 4316 h 43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37901" name="Group 5">
              <a:extLst>
                <a:ext uri="{FF2B5EF4-FFF2-40B4-BE49-F238E27FC236}">
                  <a16:creationId xmlns:a16="http://schemas.microsoft.com/office/drawing/2014/main" id="{4E1EF613-9673-4339-97EE-BDE21B484EE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6150" name="Oval 6">
                <a:extLst>
                  <a:ext uri="{FF2B5EF4-FFF2-40B4-BE49-F238E27FC236}">
                    <a16:creationId xmlns:a16="http://schemas.microsoft.com/office/drawing/2014/main" id="{2B1E6B03-D3F2-483D-AAC0-1D65E11E8EC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1" name="Oval 7">
                <a:extLst>
                  <a:ext uri="{FF2B5EF4-FFF2-40B4-BE49-F238E27FC236}">
                    <a16:creationId xmlns:a16="http://schemas.microsoft.com/office/drawing/2014/main" id="{1AC11E92-8A24-487F-8B6B-2EF43F513F7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2" name="Oval 8">
                <a:extLst>
                  <a:ext uri="{FF2B5EF4-FFF2-40B4-BE49-F238E27FC236}">
                    <a16:creationId xmlns:a16="http://schemas.microsoft.com/office/drawing/2014/main" id="{7249BBD6-6DAB-4F42-9B27-6D73A26F0E3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3" name="Oval 9">
                <a:extLst>
                  <a:ext uri="{FF2B5EF4-FFF2-40B4-BE49-F238E27FC236}">
                    <a16:creationId xmlns:a16="http://schemas.microsoft.com/office/drawing/2014/main" id="{DB102FE4-E521-4ECC-BBB0-C0D6A398506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4" name="Oval 10">
                <a:extLst>
                  <a:ext uri="{FF2B5EF4-FFF2-40B4-BE49-F238E27FC236}">
                    <a16:creationId xmlns:a16="http://schemas.microsoft.com/office/drawing/2014/main" id="{2A3B14E5-5E4A-4488-88E1-DBC2F2B03AF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5" name="Freeform 11">
                <a:extLst>
                  <a:ext uri="{FF2B5EF4-FFF2-40B4-BE49-F238E27FC236}">
                    <a16:creationId xmlns:a16="http://schemas.microsoft.com/office/drawing/2014/main" id="{50C480CE-B1EF-42C0-AF4D-B64F606EAFD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6" name="Freeform 12">
                <a:extLst>
                  <a:ext uri="{FF2B5EF4-FFF2-40B4-BE49-F238E27FC236}">
                    <a16:creationId xmlns:a16="http://schemas.microsoft.com/office/drawing/2014/main" id="{B3228922-BDB6-46DA-8064-A5EB9D0D240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7" name="Freeform 13">
                <a:extLst>
                  <a:ext uri="{FF2B5EF4-FFF2-40B4-BE49-F238E27FC236}">
                    <a16:creationId xmlns:a16="http://schemas.microsoft.com/office/drawing/2014/main" id="{C01E426D-A14A-42A6-855A-98E9AD18168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8" name="Freeform 14">
                <a:extLst>
                  <a:ext uri="{FF2B5EF4-FFF2-40B4-BE49-F238E27FC236}">
                    <a16:creationId xmlns:a16="http://schemas.microsoft.com/office/drawing/2014/main" id="{8398D205-D444-4771-B1AE-CF8E8CD5092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59" name="Freeform 15">
                <a:extLst>
                  <a:ext uri="{FF2B5EF4-FFF2-40B4-BE49-F238E27FC236}">
                    <a16:creationId xmlns:a16="http://schemas.microsoft.com/office/drawing/2014/main" id="{334018DE-C225-442D-B050-AEEB5B52D8E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60" name="Oval 16">
                <a:extLst>
                  <a:ext uri="{FF2B5EF4-FFF2-40B4-BE49-F238E27FC236}">
                    <a16:creationId xmlns:a16="http://schemas.microsoft.com/office/drawing/2014/main" id="{0A6416D1-D41E-4F6C-94E6-55DD372939F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37902" name="Group 17">
              <a:extLst>
                <a:ext uri="{FF2B5EF4-FFF2-40B4-BE49-F238E27FC236}">
                  <a16:creationId xmlns:a16="http://schemas.microsoft.com/office/drawing/2014/main" id="{B598CB91-96CA-4409-AA87-5F0720CAF7F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6162" name="Oval 18">
                <a:extLst>
                  <a:ext uri="{FF2B5EF4-FFF2-40B4-BE49-F238E27FC236}">
                    <a16:creationId xmlns:a16="http://schemas.microsoft.com/office/drawing/2014/main" id="{732D30C8-2812-4054-90FF-B1F95A1FADD6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63" name="Oval 19">
                <a:extLst>
                  <a:ext uri="{FF2B5EF4-FFF2-40B4-BE49-F238E27FC236}">
                    <a16:creationId xmlns:a16="http://schemas.microsoft.com/office/drawing/2014/main" id="{903C56B4-A81F-484A-8682-614750DD821B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64" name="Oval 20">
                <a:extLst>
                  <a:ext uri="{FF2B5EF4-FFF2-40B4-BE49-F238E27FC236}">
                    <a16:creationId xmlns:a16="http://schemas.microsoft.com/office/drawing/2014/main" id="{4918DF92-6B8A-4346-9E28-55C15E49C5C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65" name="Oval 21">
                <a:extLst>
                  <a:ext uri="{FF2B5EF4-FFF2-40B4-BE49-F238E27FC236}">
                    <a16:creationId xmlns:a16="http://schemas.microsoft.com/office/drawing/2014/main" id="{542B9249-35E5-4318-9FEA-290637A5064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66" name="Oval 22">
                <a:extLst>
                  <a:ext uri="{FF2B5EF4-FFF2-40B4-BE49-F238E27FC236}">
                    <a16:creationId xmlns:a16="http://schemas.microsoft.com/office/drawing/2014/main" id="{58303804-5677-4F6F-B808-53B9CE9C0DC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67" name="Oval 23">
                <a:extLst>
                  <a:ext uri="{FF2B5EF4-FFF2-40B4-BE49-F238E27FC236}">
                    <a16:creationId xmlns:a16="http://schemas.microsoft.com/office/drawing/2014/main" id="{2BDEBDE9-D316-42D5-B58D-C4410DE223B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68" name="Oval 24">
                <a:extLst>
                  <a:ext uri="{FF2B5EF4-FFF2-40B4-BE49-F238E27FC236}">
                    <a16:creationId xmlns:a16="http://schemas.microsoft.com/office/drawing/2014/main" id="{1F1261B6-FAAC-40E1-939E-FCDCA00D60E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69" name="Oval 25">
                <a:extLst>
                  <a:ext uri="{FF2B5EF4-FFF2-40B4-BE49-F238E27FC236}">
                    <a16:creationId xmlns:a16="http://schemas.microsoft.com/office/drawing/2014/main" id="{35E4E779-7A22-4602-BA7E-B5915973CE7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70" name="Freeform 26">
                <a:extLst>
                  <a:ext uri="{FF2B5EF4-FFF2-40B4-BE49-F238E27FC236}">
                    <a16:creationId xmlns:a16="http://schemas.microsoft.com/office/drawing/2014/main" id="{AAE980BC-5682-45E4-B1BB-471A6320DE8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71" name="Freeform 27">
                <a:extLst>
                  <a:ext uri="{FF2B5EF4-FFF2-40B4-BE49-F238E27FC236}">
                    <a16:creationId xmlns:a16="http://schemas.microsoft.com/office/drawing/2014/main" id="{080C673A-C710-4D37-96AF-BD32839061E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72" name="Freeform 28">
                <a:extLst>
                  <a:ext uri="{FF2B5EF4-FFF2-40B4-BE49-F238E27FC236}">
                    <a16:creationId xmlns:a16="http://schemas.microsoft.com/office/drawing/2014/main" id="{721A8474-7B97-437D-BDFA-F42B096737A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73" name="Freeform 29">
                <a:extLst>
                  <a:ext uri="{FF2B5EF4-FFF2-40B4-BE49-F238E27FC236}">
                    <a16:creationId xmlns:a16="http://schemas.microsoft.com/office/drawing/2014/main" id="{7DE8B503-19F4-45EC-9CC3-6AFFD44C694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82" name="Freeform 30">
                <a:extLst>
                  <a:ext uri="{FF2B5EF4-FFF2-40B4-BE49-F238E27FC236}">
                    <a16:creationId xmlns:a16="http://schemas.microsoft.com/office/drawing/2014/main" id="{BA623D08-6294-43D2-BD94-265630EFEAE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>
                  <a:gd name="T0" fmla="*/ 518 w 835"/>
                  <a:gd name="T1" fmla="*/ 18 h 150"/>
                  <a:gd name="T2" fmla="*/ 597 w 835"/>
                  <a:gd name="T3" fmla="*/ 24 h 150"/>
                  <a:gd name="T4" fmla="*/ 682 w 835"/>
                  <a:gd name="T5" fmla="*/ 30 h 150"/>
                  <a:gd name="T6" fmla="*/ 755 w 835"/>
                  <a:gd name="T7" fmla="*/ 42 h 150"/>
                  <a:gd name="T8" fmla="*/ 828 w 835"/>
                  <a:gd name="T9" fmla="*/ 60 h 150"/>
                  <a:gd name="T10" fmla="*/ 835 w 835"/>
                  <a:gd name="T11" fmla="*/ 42 h 150"/>
                  <a:gd name="T12" fmla="*/ 761 w 835"/>
                  <a:gd name="T13" fmla="*/ 24 h 150"/>
                  <a:gd name="T14" fmla="*/ 688 w 835"/>
                  <a:gd name="T15" fmla="*/ 12 h 150"/>
                  <a:gd name="T16" fmla="*/ 603 w 835"/>
                  <a:gd name="T17" fmla="*/ 6 h 150"/>
                  <a:gd name="T18" fmla="*/ 518 w 835"/>
                  <a:gd name="T19" fmla="*/ 0 h 150"/>
                  <a:gd name="T20" fmla="*/ 372 w 835"/>
                  <a:gd name="T21" fmla="*/ 12 h 150"/>
                  <a:gd name="T22" fmla="*/ 232 w 835"/>
                  <a:gd name="T23" fmla="*/ 36 h 150"/>
                  <a:gd name="T24" fmla="*/ 110 w 835"/>
                  <a:gd name="T25" fmla="*/ 78 h 150"/>
                  <a:gd name="T26" fmla="*/ 0 w 835"/>
                  <a:gd name="T27" fmla="*/ 132 h 150"/>
                  <a:gd name="T28" fmla="*/ 19 w 835"/>
                  <a:gd name="T29" fmla="*/ 150 h 150"/>
                  <a:gd name="T30" fmla="*/ 122 w 835"/>
                  <a:gd name="T31" fmla="*/ 96 h 150"/>
                  <a:gd name="T32" fmla="*/ 244 w 835"/>
                  <a:gd name="T33" fmla="*/ 54 h 150"/>
                  <a:gd name="T34" fmla="*/ 378 w 835"/>
                  <a:gd name="T35" fmla="*/ 30 h 150"/>
                  <a:gd name="T36" fmla="*/ 518 w 835"/>
                  <a:gd name="T37" fmla="*/ 18 h 150"/>
                  <a:gd name="T38" fmla="*/ 518 w 835"/>
                  <a:gd name="T39" fmla="*/ 18 h 15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83" name="Freeform 31">
                <a:extLst>
                  <a:ext uri="{FF2B5EF4-FFF2-40B4-BE49-F238E27FC236}">
                    <a16:creationId xmlns:a16="http://schemas.microsoft.com/office/drawing/2014/main" id="{07112914-A557-4864-B0C9-9F0B1E82D5E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>
                  <a:gd name="T0" fmla="*/ 31 w 171"/>
                  <a:gd name="T1" fmla="*/ 263 h 461"/>
                  <a:gd name="T2" fmla="*/ 43 w 171"/>
                  <a:gd name="T3" fmla="*/ 191 h 461"/>
                  <a:gd name="T4" fmla="*/ 67 w 171"/>
                  <a:gd name="T5" fmla="*/ 131 h 461"/>
                  <a:gd name="T6" fmla="*/ 116 w 171"/>
                  <a:gd name="T7" fmla="*/ 72 h 461"/>
                  <a:gd name="T8" fmla="*/ 171 w 171"/>
                  <a:gd name="T9" fmla="*/ 18 h 461"/>
                  <a:gd name="T10" fmla="*/ 153 w 171"/>
                  <a:gd name="T11" fmla="*/ 0 h 461"/>
                  <a:gd name="T12" fmla="*/ 86 w 171"/>
                  <a:gd name="T13" fmla="*/ 60 h 461"/>
                  <a:gd name="T14" fmla="*/ 43 w 171"/>
                  <a:gd name="T15" fmla="*/ 120 h 461"/>
                  <a:gd name="T16" fmla="*/ 13 w 171"/>
                  <a:gd name="T17" fmla="*/ 191 h 461"/>
                  <a:gd name="T18" fmla="*/ 0 w 171"/>
                  <a:gd name="T19" fmla="*/ 263 h 461"/>
                  <a:gd name="T20" fmla="*/ 6 w 171"/>
                  <a:gd name="T21" fmla="*/ 317 h 461"/>
                  <a:gd name="T22" fmla="*/ 25 w 171"/>
                  <a:gd name="T23" fmla="*/ 365 h 461"/>
                  <a:gd name="T24" fmla="*/ 49 w 171"/>
                  <a:gd name="T25" fmla="*/ 413 h 461"/>
                  <a:gd name="T26" fmla="*/ 86 w 171"/>
                  <a:gd name="T27" fmla="*/ 461 h 461"/>
                  <a:gd name="T28" fmla="*/ 122 w 171"/>
                  <a:gd name="T29" fmla="*/ 461 h 461"/>
                  <a:gd name="T30" fmla="*/ 86 w 171"/>
                  <a:gd name="T31" fmla="*/ 413 h 461"/>
                  <a:gd name="T32" fmla="*/ 55 w 171"/>
                  <a:gd name="T33" fmla="*/ 365 h 461"/>
                  <a:gd name="T34" fmla="*/ 37 w 171"/>
                  <a:gd name="T35" fmla="*/ 317 h 461"/>
                  <a:gd name="T36" fmla="*/ 31 w 171"/>
                  <a:gd name="T37" fmla="*/ 263 h 461"/>
                  <a:gd name="T38" fmla="*/ 31 w 171"/>
                  <a:gd name="T39" fmla="*/ 263 h 46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76" name="Freeform 32">
                <a:extLst>
                  <a:ext uri="{FF2B5EF4-FFF2-40B4-BE49-F238E27FC236}">
                    <a16:creationId xmlns:a16="http://schemas.microsoft.com/office/drawing/2014/main" id="{0608B5F3-CE9C-4601-AB1E-C63A4E11B47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77" name="Freeform 33">
                <a:extLst>
                  <a:ext uri="{FF2B5EF4-FFF2-40B4-BE49-F238E27FC236}">
                    <a16:creationId xmlns:a16="http://schemas.microsoft.com/office/drawing/2014/main" id="{C9364AC2-2511-4D84-8078-B02DA1D6AAD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78" name="Freeform 34">
                <a:extLst>
                  <a:ext uri="{FF2B5EF4-FFF2-40B4-BE49-F238E27FC236}">
                    <a16:creationId xmlns:a16="http://schemas.microsoft.com/office/drawing/2014/main" id="{BF74A589-861A-43ED-9955-4619B75B898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87" name="Freeform 35">
                <a:extLst>
                  <a:ext uri="{FF2B5EF4-FFF2-40B4-BE49-F238E27FC236}">
                    <a16:creationId xmlns:a16="http://schemas.microsoft.com/office/drawing/2014/main" id="{1BE11026-01FC-467B-9CDF-7A715AE36C3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>
                  <a:gd name="T0" fmla="*/ 18 w 481"/>
                  <a:gd name="T1" fmla="*/ 443 h 641"/>
                  <a:gd name="T2" fmla="*/ 24 w 481"/>
                  <a:gd name="T3" fmla="*/ 371 h 641"/>
                  <a:gd name="T4" fmla="*/ 55 w 481"/>
                  <a:gd name="T5" fmla="*/ 305 h 641"/>
                  <a:gd name="T6" fmla="*/ 91 w 481"/>
                  <a:gd name="T7" fmla="*/ 246 h 641"/>
                  <a:gd name="T8" fmla="*/ 146 w 481"/>
                  <a:gd name="T9" fmla="*/ 186 h 641"/>
                  <a:gd name="T10" fmla="*/ 213 w 481"/>
                  <a:gd name="T11" fmla="*/ 132 h 641"/>
                  <a:gd name="T12" fmla="*/ 292 w 481"/>
                  <a:gd name="T13" fmla="*/ 84 h 641"/>
                  <a:gd name="T14" fmla="*/ 384 w 481"/>
                  <a:gd name="T15" fmla="*/ 48 h 641"/>
                  <a:gd name="T16" fmla="*/ 481 w 481"/>
                  <a:gd name="T17" fmla="*/ 12 h 641"/>
                  <a:gd name="T18" fmla="*/ 457 w 481"/>
                  <a:gd name="T19" fmla="*/ 0 h 641"/>
                  <a:gd name="T20" fmla="*/ 359 w 481"/>
                  <a:gd name="T21" fmla="*/ 36 h 641"/>
                  <a:gd name="T22" fmla="*/ 274 w 481"/>
                  <a:gd name="T23" fmla="*/ 78 h 641"/>
                  <a:gd name="T24" fmla="*/ 195 w 481"/>
                  <a:gd name="T25" fmla="*/ 126 h 641"/>
                  <a:gd name="T26" fmla="*/ 128 w 481"/>
                  <a:gd name="T27" fmla="*/ 180 h 641"/>
                  <a:gd name="T28" fmla="*/ 73 w 481"/>
                  <a:gd name="T29" fmla="*/ 240 h 641"/>
                  <a:gd name="T30" fmla="*/ 37 w 481"/>
                  <a:gd name="T31" fmla="*/ 305 h 641"/>
                  <a:gd name="T32" fmla="*/ 6 w 481"/>
                  <a:gd name="T33" fmla="*/ 371 h 641"/>
                  <a:gd name="T34" fmla="*/ 0 w 481"/>
                  <a:gd name="T35" fmla="*/ 443 h 641"/>
                  <a:gd name="T36" fmla="*/ 6 w 481"/>
                  <a:gd name="T37" fmla="*/ 497 h 641"/>
                  <a:gd name="T38" fmla="*/ 18 w 481"/>
                  <a:gd name="T39" fmla="*/ 545 h 641"/>
                  <a:gd name="T40" fmla="*/ 43 w 481"/>
                  <a:gd name="T41" fmla="*/ 593 h 641"/>
                  <a:gd name="T42" fmla="*/ 73 w 481"/>
                  <a:gd name="T43" fmla="*/ 641 h 641"/>
                  <a:gd name="T44" fmla="*/ 97 w 481"/>
                  <a:gd name="T45" fmla="*/ 641 h 641"/>
                  <a:gd name="T46" fmla="*/ 67 w 481"/>
                  <a:gd name="T47" fmla="*/ 593 h 641"/>
                  <a:gd name="T48" fmla="*/ 43 w 481"/>
                  <a:gd name="T49" fmla="*/ 545 h 641"/>
                  <a:gd name="T50" fmla="*/ 24 w 481"/>
                  <a:gd name="T51" fmla="*/ 497 h 641"/>
                  <a:gd name="T52" fmla="*/ 18 w 481"/>
                  <a:gd name="T53" fmla="*/ 443 h 641"/>
                  <a:gd name="T54" fmla="*/ 18 w 481"/>
                  <a:gd name="T55" fmla="*/ 443 h 641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</a:gdLst>
                <a:ahLst/>
                <a:cxnLst>
                  <a:cxn ang="T56">
                    <a:pos x="T0" y="T1"/>
                  </a:cxn>
                  <a:cxn ang="T57">
                    <a:pos x="T2" y="T3"/>
                  </a:cxn>
                  <a:cxn ang="T58">
                    <a:pos x="T4" y="T5"/>
                  </a:cxn>
                  <a:cxn ang="T59">
                    <a:pos x="T6" y="T7"/>
                  </a:cxn>
                  <a:cxn ang="T60">
                    <a:pos x="T8" y="T9"/>
                  </a:cxn>
                  <a:cxn ang="T61">
                    <a:pos x="T10" y="T11"/>
                  </a:cxn>
                  <a:cxn ang="T62">
                    <a:pos x="T12" y="T13"/>
                  </a:cxn>
                  <a:cxn ang="T63">
                    <a:pos x="T14" y="T15"/>
                  </a:cxn>
                  <a:cxn ang="T64">
                    <a:pos x="T16" y="T17"/>
                  </a:cxn>
                  <a:cxn ang="T65">
                    <a:pos x="T18" y="T19"/>
                  </a:cxn>
                  <a:cxn ang="T66">
                    <a:pos x="T20" y="T21"/>
                  </a:cxn>
                  <a:cxn ang="T67">
                    <a:pos x="T22" y="T23"/>
                  </a:cxn>
                  <a:cxn ang="T68">
                    <a:pos x="T24" y="T25"/>
                  </a:cxn>
                  <a:cxn ang="T69">
                    <a:pos x="T26" y="T27"/>
                  </a:cxn>
                  <a:cxn ang="T70">
                    <a:pos x="T28" y="T29"/>
                  </a:cxn>
                  <a:cxn ang="T71">
                    <a:pos x="T30" y="T31"/>
                  </a:cxn>
                  <a:cxn ang="T72">
                    <a:pos x="T32" y="T33"/>
                  </a:cxn>
                  <a:cxn ang="T73">
                    <a:pos x="T34" y="T35"/>
                  </a:cxn>
                  <a:cxn ang="T74">
                    <a:pos x="T36" y="T37"/>
                  </a:cxn>
                  <a:cxn ang="T75">
                    <a:pos x="T38" y="T39"/>
                  </a:cxn>
                  <a:cxn ang="T76">
                    <a:pos x="T40" y="T41"/>
                  </a:cxn>
                  <a:cxn ang="T77">
                    <a:pos x="T42" y="T43"/>
                  </a:cxn>
                  <a:cxn ang="T78">
                    <a:pos x="T44" y="T45"/>
                  </a:cxn>
                  <a:cxn ang="T79">
                    <a:pos x="T46" y="T47"/>
                  </a:cxn>
                  <a:cxn ang="T80">
                    <a:pos x="T48" y="T49"/>
                  </a:cxn>
                  <a:cxn ang="T81">
                    <a:pos x="T50" y="T51"/>
                  </a:cxn>
                  <a:cxn ang="T82">
                    <a:pos x="T52" y="T53"/>
                  </a:cxn>
                  <a:cxn ang="T83">
                    <a:pos x="T54" y="T55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37903" name="Group 36">
              <a:extLst>
                <a:ext uri="{FF2B5EF4-FFF2-40B4-BE49-F238E27FC236}">
                  <a16:creationId xmlns:a16="http://schemas.microsoft.com/office/drawing/2014/main" id="{77AF928A-6466-4DA0-874F-F4AFB9B3429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6181" name="Freeform 37">
                <a:extLst>
                  <a:ext uri="{FF2B5EF4-FFF2-40B4-BE49-F238E27FC236}">
                    <a16:creationId xmlns:a16="http://schemas.microsoft.com/office/drawing/2014/main" id="{F164A879-85A1-4E95-B1FA-ABDB59F20143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82" name="Freeform 38">
                <a:extLst>
                  <a:ext uri="{FF2B5EF4-FFF2-40B4-BE49-F238E27FC236}">
                    <a16:creationId xmlns:a16="http://schemas.microsoft.com/office/drawing/2014/main" id="{AFC52163-0030-4748-B48D-E9DC073C845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83" name="Freeform 39">
                <a:extLst>
                  <a:ext uri="{FF2B5EF4-FFF2-40B4-BE49-F238E27FC236}">
                    <a16:creationId xmlns:a16="http://schemas.microsoft.com/office/drawing/2014/main" id="{BBD953C8-4FDF-4FA1-A6D2-D0B7AA994D1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84" name="Freeform 40">
                <a:extLst>
                  <a:ext uri="{FF2B5EF4-FFF2-40B4-BE49-F238E27FC236}">
                    <a16:creationId xmlns:a16="http://schemas.microsoft.com/office/drawing/2014/main" id="{2267EED2-974B-4EF3-80C1-7219BD6244C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85" name="Freeform 41">
                <a:extLst>
                  <a:ext uri="{FF2B5EF4-FFF2-40B4-BE49-F238E27FC236}">
                    <a16:creationId xmlns:a16="http://schemas.microsoft.com/office/drawing/2014/main" id="{E5B5D0C6-D8CA-4E07-ABC5-CFBDD752F82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86" name="Freeform 42">
                <a:extLst>
                  <a:ext uri="{FF2B5EF4-FFF2-40B4-BE49-F238E27FC236}">
                    <a16:creationId xmlns:a16="http://schemas.microsoft.com/office/drawing/2014/main" id="{0FB14429-E4A4-4C27-B68A-09EC17BF209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87" name="Freeform 43">
                <a:extLst>
                  <a:ext uri="{FF2B5EF4-FFF2-40B4-BE49-F238E27FC236}">
                    <a16:creationId xmlns:a16="http://schemas.microsoft.com/office/drawing/2014/main" id="{A7FA5F71-80F1-462E-A114-C26A96B11F9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60" name="Freeform 44">
                <a:extLst>
                  <a:ext uri="{FF2B5EF4-FFF2-40B4-BE49-F238E27FC236}">
                    <a16:creationId xmlns:a16="http://schemas.microsoft.com/office/drawing/2014/main" id="{93947C90-3F85-402B-8AF9-FB248FA314C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>
                  <a:gd name="T0" fmla="*/ 693 w 717"/>
                  <a:gd name="T1" fmla="*/ 216 h 431"/>
                  <a:gd name="T2" fmla="*/ 687 w 717"/>
                  <a:gd name="T3" fmla="*/ 257 h 431"/>
                  <a:gd name="T4" fmla="*/ 669 w 717"/>
                  <a:gd name="T5" fmla="*/ 293 h 431"/>
                  <a:gd name="T6" fmla="*/ 633 w 717"/>
                  <a:gd name="T7" fmla="*/ 329 h 431"/>
                  <a:gd name="T8" fmla="*/ 598 w 717"/>
                  <a:gd name="T9" fmla="*/ 359 h 431"/>
                  <a:gd name="T10" fmla="*/ 544 w 717"/>
                  <a:gd name="T11" fmla="*/ 383 h 431"/>
                  <a:gd name="T12" fmla="*/ 490 w 717"/>
                  <a:gd name="T13" fmla="*/ 401 h 431"/>
                  <a:gd name="T14" fmla="*/ 424 w 717"/>
                  <a:gd name="T15" fmla="*/ 413 h 431"/>
                  <a:gd name="T16" fmla="*/ 359 w 717"/>
                  <a:gd name="T17" fmla="*/ 419 h 431"/>
                  <a:gd name="T18" fmla="*/ 293 w 717"/>
                  <a:gd name="T19" fmla="*/ 413 h 431"/>
                  <a:gd name="T20" fmla="*/ 227 w 717"/>
                  <a:gd name="T21" fmla="*/ 401 h 431"/>
                  <a:gd name="T22" fmla="*/ 173 w 717"/>
                  <a:gd name="T23" fmla="*/ 383 h 431"/>
                  <a:gd name="T24" fmla="*/ 119 w 717"/>
                  <a:gd name="T25" fmla="*/ 359 h 431"/>
                  <a:gd name="T26" fmla="*/ 84 w 717"/>
                  <a:gd name="T27" fmla="*/ 329 h 431"/>
                  <a:gd name="T28" fmla="*/ 48 w 717"/>
                  <a:gd name="T29" fmla="*/ 293 h 431"/>
                  <a:gd name="T30" fmla="*/ 30 w 717"/>
                  <a:gd name="T31" fmla="*/ 257 h 431"/>
                  <a:gd name="T32" fmla="*/ 24 w 717"/>
                  <a:gd name="T33" fmla="*/ 216 h 431"/>
                  <a:gd name="T34" fmla="*/ 30 w 717"/>
                  <a:gd name="T35" fmla="*/ 174 h 431"/>
                  <a:gd name="T36" fmla="*/ 48 w 717"/>
                  <a:gd name="T37" fmla="*/ 138 h 431"/>
                  <a:gd name="T38" fmla="*/ 84 w 717"/>
                  <a:gd name="T39" fmla="*/ 102 h 431"/>
                  <a:gd name="T40" fmla="*/ 119 w 717"/>
                  <a:gd name="T41" fmla="*/ 72 h 431"/>
                  <a:gd name="T42" fmla="*/ 173 w 717"/>
                  <a:gd name="T43" fmla="*/ 48 h 431"/>
                  <a:gd name="T44" fmla="*/ 227 w 717"/>
                  <a:gd name="T45" fmla="*/ 30 h 431"/>
                  <a:gd name="T46" fmla="*/ 293 w 717"/>
                  <a:gd name="T47" fmla="*/ 18 h 431"/>
                  <a:gd name="T48" fmla="*/ 359 w 717"/>
                  <a:gd name="T49" fmla="*/ 12 h 431"/>
                  <a:gd name="T50" fmla="*/ 418 w 717"/>
                  <a:gd name="T51" fmla="*/ 18 h 431"/>
                  <a:gd name="T52" fmla="*/ 478 w 717"/>
                  <a:gd name="T53" fmla="*/ 30 h 431"/>
                  <a:gd name="T54" fmla="*/ 532 w 717"/>
                  <a:gd name="T55" fmla="*/ 48 h 431"/>
                  <a:gd name="T56" fmla="*/ 580 w 717"/>
                  <a:gd name="T57" fmla="*/ 66 h 431"/>
                  <a:gd name="T58" fmla="*/ 586 w 717"/>
                  <a:gd name="T59" fmla="*/ 48 h 431"/>
                  <a:gd name="T60" fmla="*/ 478 w 717"/>
                  <a:gd name="T61" fmla="*/ 12 h 431"/>
                  <a:gd name="T62" fmla="*/ 418 w 717"/>
                  <a:gd name="T63" fmla="*/ 6 h 431"/>
                  <a:gd name="T64" fmla="*/ 359 w 717"/>
                  <a:gd name="T65" fmla="*/ 0 h 431"/>
                  <a:gd name="T66" fmla="*/ 287 w 717"/>
                  <a:gd name="T67" fmla="*/ 6 h 431"/>
                  <a:gd name="T68" fmla="*/ 221 w 717"/>
                  <a:gd name="T69" fmla="*/ 18 h 431"/>
                  <a:gd name="T70" fmla="*/ 161 w 717"/>
                  <a:gd name="T71" fmla="*/ 36 h 431"/>
                  <a:gd name="T72" fmla="*/ 107 w 717"/>
                  <a:gd name="T73" fmla="*/ 66 h 431"/>
                  <a:gd name="T74" fmla="*/ 60 w 717"/>
                  <a:gd name="T75" fmla="*/ 96 h 431"/>
                  <a:gd name="T76" fmla="*/ 30 w 717"/>
                  <a:gd name="T77" fmla="*/ 132 h 431"/>
                  <a:gd name="T78" fmla="*/ 6 w 717"/>
                  <a:gd name="T79" fmla="*/ 174 h 431"/>
                  <a:gd name="T80" fmla="*/ 0 w 717"/>
                  <a:gd name="T81" fmla="*/ 216 h 431"/>
                  <a:gd name="T82" fmla="*/ 6 w 717"/>
                  <a:gd name="T83" fmla="*/ 257 h 431"/>
                  <a:gd name="T84" fmla="*/ 30 w 717"/>
                  <a:gd name="T85" fmla="*/ 299 h 431"/>
                  <a:gd name="T86" fmla="*/ 60 w 717"/>
                  <a:gd name="T87" fmla="*/ 335 h 431"/>
                  <a:gd name="T88" fmla="*/ 107 w 717"/>
                  <a:gd name="T89" fmla="*/ 371 h 431"/>
                  <a:gd name="T90" fmla="*/ 161 w 717"/>
                  <a:gd name="T91" fmla="*/ 395 h 431"/>
                  <a:gd name="T92" fmla="*/ 221 w 717"/>
                  <a:gd name="T93" fmla="*/ 413 h 431"/>
                  <a:gd name="T94" fmla="*/ 287 w 717"/>
                  <a:gd name="T95" fmla="*/ 425 h 431"/>
                  <a:gd name="T96" fmla="*/ 359 w 717"/>
                  <a:gd name="T97" fmla="*/ 431 h 431"/>
                  <a:gd name="T98" fmla="*/ 430 w 717"/>
                  <a:gd name="T99" fmla="*/ 425 h 431"/>
                  <a:gd name="T100" fmla="*/ 496 w 717"/>
                  <a:gd name="T101" fmla="*/ 413 h 431"/>
                  <a:gd name="T102" fmla="*/ 562 w 717"/>
                  <a:gd name="T103" fmla="*/ 395 h 431"/>
                  <a:gd name="T104" fmla="*/ 610 w 717"/>
                  <a:gd name="T105" fmla="*/ 371 h 431"/>
                  <a:gd name="T106" fmla="*/ 657 w 717"/>
                  <a:gd name="T107" fmla="*/ 335 h 431"/>
                  <a:gd name="T108" fmla="*/ 687 w 717"/>
                  <a:gd name="T109" fmla="*/ 299 h 431"/>
                  <a:gd name="T110" fmla="*/ 711 w 717"/>
                  <a:gd name="T111" fmla="*/ 257 h 431"/>
                  <a:gd name="T112" fmla="*/ 717 w 717"/>
                  <a:gd name="T113" fmla="*/ 216 h 431"/>
                  <a:gd name="T114" fmla="*/ 717 w 717"/>
                  <a:gd name="T115" fmla="*/ 204 h 431"/>
                  <a:gd name="T116" fmla="*/ 711 w 717"/>
                  <a:gd name="T117" fmla="*/ 192 h 431"/>
                  <a:gd name="T118" fmla="*/ 687 w 717"/>
                  <a:gd name="T119" fmla="*/ 198 h 431"/>
                  <a:gd name="T120" fmla="*/ 693 w 717"/>
                  <a:gd name="T121" fmla="*/ 210 h 431"/>
                  <a:gd name="T122" fmla="*/ 693 w 717"/>
                  <a:gd name="T123" fmla="*/ 216 h 431"/>
                  <a:gd name="T124" fmla="*/ 693 w 717"/>
                  <a:gd name="T125" fmla="*/ 216 h 43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89" name="Freeform 45">
                <a:extLst>
                  <a:ext uri="{FF2B5EF4-FFF2-40B4-BE49-F238E27FC236}">
                    <a16:creationId xmlns:a16="http://schemas.microsoft.com/office/drawing/2014/main" id="{EA5551E6-98C2-41CA-929B-395196FB51A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90" name="Freeform 46">
                <a:extLst>
                  <a:ext uri="{FF2B5EF4-FFF2-40B4-BE49-F238E27FC236}">
                    <a16:creationId xmlns:a16="http://schemas.microsoft.com/office/drawing/2014/main" id="{89A89BA5-CDB6-46C6-9318-487223E999A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91" name="Freeform 47">
                <a:extLst>
                  <a:ext uri="{FF2B5EF4-FFF2-40B4-BE49-F238E27FC236}">
                    <a16:creationId xmlns:a16="http://schemas.microsoft.com/office/drawing/2014/main" id="{3F58D498-0933-41C6-92EE-FC5C2760E99C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92" name="Oval 48">
                <a:extLst>
                  <a:ext uri="{FF2B5EF4-FFF2-40B4-BE49-F238E27FC236}">
                    <a16:creationId xmlns:a16="http://schemas.microsoft.com/office/drawing/2014/main" id="{E14A04BA-5A71-429A-AA16-4BF306B4438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93" name="Oval 49">
                <a:extLst>
                  <a:ext uri="{FF2B5EF4-FFF2-40B4-BE49-F238E27FC236}">
                    <a16:creationId xmlns:a16="http://schemas.microsoft.com/office/drawing/2014/main" id="{B7E669C6-B862-4223-A51F-AE7911CF583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94" name="Oval 50">
                <a:extLst>
                  <a:ext uri="{FF2B5EF4-FFF2-40B4-BE49-F238E27FC236}">
                    <a16:creationId xmlns:a16="http://schemas.microsoft.com/office/drawing/2014/main" id="{410F9AE7-2E61-4184-B5A4-59096CCDCA3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95" name="Oval 51">
                <a:extLst>
                  <a:ext uri="{FF2B5EF4-FFF2-40B4-BE49-F238E27FC236}">
                    <a16:creationId xmlns:a16="http://schemas.microsoft.com/office/drawing/2014/main" id="{7F3B1E28-1438-4F7A-BE56-65A71065E3B3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96" name="Oval 52">
                <a:extLst>
                  <a:ext uri="{FF2B5EF4-FFF2-40B4-BE49-F238E27FC236}">
                    <a16:creationId xmlns:a16="http://schemas.microsoft.com/office/drawing/2014/main" id="{C07445BF-2538-4A5B-8792-E0956864F7F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97" name="Oval 53">
                <a:extLst>
                  <a:ext uri="{FF2B5EF4-FFF2-40B4-BE49-F238E27FC236}">
                    <a16:creationId xmlns:a16="http://schemas.microsoft.com/office/drawing/2014/main" id="{2BA3207D-7338-4069-AB29-5901AAC0E4D5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37904" name="Group 54">
              <a:extLst>
                <a:ext uri="{FF2B5EF4-FFF2-40B4-BE49-F238E27FC236}">
                  <a16:creationId xmlns:a16="http://schemas.microsoft.com/office/drawing/2014/main" id="{35F528E6-1982-4377-AC31-FE81196A10C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41" name="Freeform 55">
                <a:extLst>
                  <a:ext uri="{FF2B5EF4-FFF2-40B4-BE49-F238E27FC236}">
                    <a16:creationId xmlns:a16="http://schemas.microsoft.com/office/drawing/2014/main" id="{BF04F887-91E7-44C9-9576-83BADBCB6EC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>
                  <a:gd name="T0" fmla="*/ 209 w 382"/>
                  <a:gd name="T1" fmla="*/ 96 h 96"/>
                  <a:gd name="T2" fmla="*/ 143 w 382"/>
                  <a:gd name="T3" fmla="*/ 90 h 96"/>
                  <a:gd name="T4" fmla="*/ 83 w 382"/>
                  <a:gd name="T5" fmla="*/ 66 h 96"/>
                  <a:gd name="T6" fmla="*/ 35 w 382"/>
                  <a:gd name="T7" fmla="*/ 36 h 96"/>
                  <a:gd name="T8" fmla="*/ 6 w 382"/>
                  <a:gd name="T9" fmla="*/ 0 h 96"/>
                  <a:gd name="T10" fmla="*/ 0 w 382"/>
                  <a:gd name="T11" fmla="*/ 6 h 96"/>
                  <a:gd name="T12" fmla="*/ 29 w 382"/>
                  <a:gd name="T13" fmla="*/ 42 h 96"/>
                  <a:gd name="T14" fmla="*/ 77 w 382"/>
                  <a:gd name="T15" fmla="*/ 72 h 96"/>
                  <a:gd name="T16" fmla="*/ 137 w 382"/>
                  <a:gd name="T17" fmla="*/ 90 h 96"/>
                  <a:gd name="T18" fmla="*/ 209 w 382"/>
                  <a:gd name="T19" fmla="*/ 96 h 96"/>
                  <a:gd name="T20" fmla="*/ 263 w 382"/>
                  <a:gd name="T21" fmla="*/ 90 h 96"/>
                  <a:gd name="T22" fmla="*/ 311 w 382"/>
                  <a:gd name="T23" fmla="*/ 84 h 96"/>
                  <a:gd name="T24" fmla="*/ 352 w 382"/>
                  <a:gd name="T25" fmla="*/ 66 h 96"/>
                  <a:gd name="T26" fmla="*/ 382 w 382"/>
                  <a:gd name="T27" fmla="*/ 42 h 96"/>
                  <a:gd name="T28" fmla="*/ 376 w 382"/>
                  <a:gd name="T29" fmla="*/ 42 h 96"/>
                  <a:gd name="T30" fmla="*/ 346 w 382"/>
                  <a:gd name="T31" fmla="*/ 66 h 96"/>
                  <a:gd name="T32" fmla="*/ 305 w 382"/>
                  <a:gd name="T33" fmla="*/ 78 h 96"/>
                  <a:gd name="T34" fmla="*/ 263 w 382"/>
                  <a:gd name="T35" fmla="*/ 90 h 96"/>
                  <a:gd name="T36" fmla="*/ 209 w 382"/>
                  <a:gd name="T37" fmla="*/ 96 h 96"/>
                  <a:gd name="T38" fmla="*/ 209 w 382"/>
                  <a:gd name="T39" fmla="*/ 96 h 9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42" name="Freeform 56">
                <a:extLst>
                  <a:ext uri="{FF2B5EF4-FFF2-40B4-BE49-F238E27FC236}">
                    <a16:creationId xmlns:a16="http://schemas.microsoft.com/office/drawing/2014/main" id="{B4820DA7-DE8F-433F-833B-275D5D226EA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>
                  <a:gd name="T0" fmla="*/ 174 w 258"/>
                  <a:gd name="T1" fmla="*/ 0 h 54"/>
                  <a:gd name="T2" fmla="*/ 216 w 258"/>
                  <a:gd name="T3" fmla="*/ 6 h 54"/>
                  <a:gd name="T4" fmla="*/ 258 w 258"/>
                  <a:gd name="T5" fmla="*/ 12 h 54"/>
                  <a:gd name="T6" fmla="*/ 252 w 258"/>
                  <a:gd name="T7" fmla="*/ 6 h 54"/>
                  <a:gd name="T8" fmla="*/ 216 w 258"/>
                  <a:gd name="T9" fmla="*/ 0 h 54"/>
                  <a:gd name="T10" fmla="*/ 174 w 258"/>
                  <a:gd name="T11" fmla="*/ 0 h 54"/>
                  <a:gd name="T12" fmla="*/ 120 w 258"/>
                  <a:gd name="T13" fmla="*/ 6 h 54"/>
                  <a:gd name="T14" fmla="*/ 78 w 258"/>
                  <a:gd name="T15" fmla="*/ 12 h 54"/>
                  <a:gd name="T16" fmla="*/ 36 w 258"/>
                  <a:gd name="T17" fmla="*/ 30 h 54"/>
                  <a:gd name="T18" fmla="*/ 0 w 258"/>
                  <a:gd name="T19" fmla="*/ 48 h 54"/>
                  <a:gd name="T20" fmla="*/ 6 w 258"/>
                  <a:gd name="T21" fmla="*/ 54 h 54"/>
                  <a:gd name="T22" fmla="*/ 36 w 258"/>
                  <a:gd name="T23" fmla="*/ 36 h 54"/>
                  <a:gd name="T24" fmla="*/ 78 w 258"/>
                  <a:gd name="T25" fmla="*/ 18 h 54"/>
                  <a:gd name="T26" fmla="*/ 120 w 258"/>
                  <a:gd name="T27" fmla="*/ 6 h 54"/>
                  <a:gd name="T28" fmla="*/ 174 w 258"/>
                  <a:gd name="T29" fmla="*/ 0 h 54"/>
                  <a:gd name="T30" fmla="*/ 174 w 258"/>
                  <a:gd name="T31" fmla="*/ 0 h 5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43" name="Freeform 57">
                <a:extLst>
                  <a:ext uri="{FF2B5EF4-FFF2-40B4-BE49-F238E27FC236}">
                    <a16:creationId xmlns:a16="http://schemas.microsoft.com/office/drawing/2014/main" id="{B61DF910-A189-46CC-BFC0-F3FFB001048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>
                  <a:gd name="T0" fmla="*/ 54 w 60"/>
                  <a:gd name="T1" fmla="*/ 90 h 156"/>
                  <a:gd name="T2" fmla="*/ 48 w 60"/>
                  <a:gd name="T3" fmla="*/ 126 h 156"/>
                  <a:gd name="T4" fmla="*/ 24 w 60"/>
                  <a:gd name="T5" fmla="*/ 156 h 156"/>
                  <a:gd name="T6" fmla="*/ 30 w 60"/>
                  <a:gd name="T7" fmla="*/ 156 h 156"/>
                  <a:gd name="T8" fmla="*/ 54 w 60"/>
                  <a:gd name="T9" fmla="*/ 126 h 156"/>
                  <a:gd name="T10" fmla="*/ 60 w 60"/>
                  <a:gd name="T11" fmla="*/ 90 h 156"/>
                  <a:gd name="T12" fmla="*/ 54 w 60"/>
                  <a:gd name="T13" fmla="*/ 66 h 156"/>
                  <a:gd name="T14" fmla="*/ 48 w 60"/>
                  <a:gd name="T15" fmla="*/ 42 h 156"/>
                  <a:gd name="T16" fmla="*/ 30 w 60"/>
                  <a:gd name="T17" fmla="*/ 18 h 156"/>
                  <a:gd name="T18" fmla="*/ 6 w 60"/>
                  <a:gd name="T19" fmla="*/ 0 h 156"/>
                  <a:gd name="T20" fmla="*/ 0 w 60"/>
                  <a:gd name="T21" fmla="*/ 6 h 156"/>
                  <a:gd name="T22" fmla="*/ 24 w 60"/>
                  <a:gd name="T23" fmla="*/ 24 h 156"/>
                  <a:gd name="T24" fmla="*/ 42 w 60"/>
                  <a:gd name="T25" fmla="*/ 42 h 156"/>
                  <a:gd name="T26" fmla="*/ 48 w 60"/>
                  <a:gd name="T27" fmla="*/ 66 h 156"/>
                  <a:gd name="T28" fmla="*/ 54 w 60"/>
                  <a:gd name="T29" fmla="*/ 90 h 156"/>
                  <a:gd name="T30" fmla="*/ 54 w 60"/>
                  <a:gd name="T31" fmla="*/ 90 h 15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44" name="Freeform 58">
                <a:extLst>
                  <a:ext uri="{FF2B5EF4-FFF2-40B4-BE49-F238E27FC236}">
                    <a16:creationId xmlns:a16="http://schemas.microsoft.com/office/drawing/2014/main" id="{8E1D9391-E5C3-49E1-8107-AD09164DBF5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>
                  <a:gd name="T0" fmla="*/ 114 w 192"/>
                  <a:gd name="T1" fmla="*/ 12 h 18"/>
                  <a:gd name="T2" fmla="*/ 72 w 192"/>
                  <a:gd name="T3" fmla="*/ 6 h 18"/>
                  <a:gd name="T4" fmla="*/ 30 w 192"/>
                  <a:gd name="T5" fmla="*/ 0 h 18"/>
                  <a:gd name="T6" fmla="*/ 0 w 192"/>
                  <a:gd name="T7" fmla="*/ 0 h 18"/>
                  <a:gd name="T8" fmla="*/ 54 w 192"/>
                  <a:gd name="T9" fmla="*/ 12 h 18"/>
                  <a:gd name="T10" fmla="*/ 114 w 192"/>
                  <a:gd name="T11" fmla="*/ 18 h 18"/>
                  <a:gd name="T12" fmla="*/ 156 w 192"/>
                  <a:gd name="T13" fmla="*/ 18 h 18"/>
                  <a:gd name="T14" fmla="*/ 192 w 192"/>
                  <a:gd name="T15" fmla="*/ 12 h 18"/>
                  <a:gd name="T16" fmla="*/ 186 w 192"/>
                  <a:gd name="T17" fmla="*/ 0 h 18"/>
                  <a:gd name="T18" fmla="*/ 150 w 192"/>
                  <a:gd name="T19" fmla="*/ 6 h 18"/>
                  <a:gd name="T20" fmla="*/ 114 w 192"/>
                  <a:gd name="T21" fmla="*/ 12 h 18"/>
                  <a:gd name="T22" fmla="*/ 114 w 192"/>
                  <a:gd name="T23" fmla="*/ 12 h 1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45" name="Freeform 59">
                <a:extLst>
                  <a:ext uri="{FF2B5EF4-FFF2-40B4-BE49-F238E27FC236}">
                    <a16:creationId xmlns:a16="http://schemas.microsoft.com/office/drawing/2014/main" id="{ABC2D086-6569-4789-B67B-A60873F3568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>
                  <a:gd name="T0" fmla="*/ 11 w 161"/>
                  <a:gd name="T1" fmla="*/ 114 h 186"/>
                  <a:gd name="T2" fmla="*/ 17 w 161"/>
                  <a:gd name="T3" fmla="*/ 96 h 186"/>
                  <a:gd name="T4" fmla="*/ 23 w 161"/>
                  <a:gd name="T5" fmla="*/ 78 h 186"/>
                  <a:gd name="T6" fmla="*/ 53 w 161"/>
                  <a:gd name="T7" fmla="*/ 42 h 186"/>
                  <a:gd name="T8" fmla="*/ 101 w 161"/>
                  <a:gd name="T9" fmla="*/ 18 h 186"/>
                  <a:gd name="T10" fmla="*/ 155 w 161"/>
                  <a:gd name="T11" fmla="*/ 6 h 186"/>
                  <a:gd name="T12" fmla="*/ 161 w 161"/>
                  <a:gd name="T13" fmla="*/ 0 h 186"/>
                  <a:gd name="T14" fmla="*/ 95 w 161"/>
                  <a:gd name="T15" fmla="*/ 12 h 186"/>
                  <a:gd name="T16" fmla="*/ 47 w 161"/>
                  <a:gd name="T17" fmla="*/ 36 h 186"/>
                  <a:gd name="T18" fmla="*/ 11 w 161"/>
                  <a:gd name="T19" fmla="*/ 72 h 186"/>
                  <a:gd name="T20" fmla="*/ 5 w 161"/>
                  <a:gd name="T21" fmla="*/ 90 h 186"/>
                  <a:gd name="T22" fmla="*/ 0 w 161"/>
                  <a:gd name="T23" fmla="*/ 114 h 186"/>
                  <a:gd name="T24" fmla="*/ 11 w 161"/>
                  <a:gd name="T25" fmla="*/ 150 h 186"/>
                  <a:gd name="T26" fmla="*/ 23 w 161"/>
                  <a:gd name="T27" fmla="*/ 168 h 186"/>
                  <a:gd name="T28" fmla="*/ 41 w 161"/>
                  <a:gd name="T29" fmla="*/ 186 h 186"/>
                  <a:gd name="T30" fmla="*/ 65 w 161"/>
                  <a:gd name="T31" fmla="*/ 186 h 186"/>
                  <a:gd name="T32" fmla="*/ 41 w 161"/>
                  <a:gd name="T33" fmla="*/ 168 h 186"/>
                  <a:gd name="T34" fmla="*/ 23 w 161"/>
                  <a:gd name="T35" fmla="*/ 150 h 186"/>
                  <a:gd name="T36" fmla="*/ 17 w 161"/>
                  <a:gd name="T37" fmla="*/ 132 h 186"/>
                  <a:gd name="T38" fmla="*/ 11 w 161"/>
                  <a:gd name="T39" fmla="*/ 114 h 186"/>
                  <a:gd name="T40" fmla="*/ 11 w 161"/>
                  <a:gd name="T41" fmla="*/ 114 h 18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46" name="Freeform 60">
                <a:extLst>
                  <a:ext uri="{FF2B5EF4-FFF2-40B4-BE49-F238E27FC236}">
                    <a16:creationId xmlns:a16="http://schemas.microsoft.com/office/drawing/2014/main" id="{F3F85E3F-3F19-4746-879F-89BFD93E536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>
                  <a:gd name="T0" fmla="*/ 0 w 185"/>
                  <a:gd name="T1" fmla="*/ 6 h 210"/>
                  <a:gd name="T2" fmla="*/ 66 w 185"/>
                  <a:gd name="T3" fmla="*/ 12 h 210"/>
                  <a:gd name="T4" fmla="*/ 119 w 185"/>
                  <a:gd name="T5" fmla="*/ 36 h 210"/>
                  <a:gd name="T6" fmla="*/ 155 w 185"/>
                  <a:gd name="T7" fmla="*/ 72 h 210"/>
                  <a:gd name="T8" fmla="*/ 161 w 185"/>
                  <a:gd name="T9" fmla="*/ 90 h 210"/>
                  <a:gd name="T10" fmla="*/ 167 w 185"/>
                  <a:gd name="T11" fmla="*/ 114 h 210"/>
                  <a:gd name="T12" fmla="*/ 161 w 185"/>
                  <a:gd name="T13" fmla="*/ 138 h 210"/>
                  <a:gd name="T14" fmla="*/ 149 w 185"/>
                  <a:gd name="T15" fmla="*/ 162 h 210"/>
                  <a:gd name="T16" fmla="*/ 119 w 185"/>
                  <a:gd name="T17" fmla="*/ 180 h 210"/>
                  <a:gd name="T18" fmla="*/ 90 w 185"/>
                  <a:gd name="T19" fmla="*/ 198 h 210"/>
                  <a:gd name="T20" fmla="*/ 96 w 185"/>
                  <a:gd name="T21" fmla="*/ 210 h 210"/>
                  <a:gd name="T22" fmla="*/ 131 w 185"/>
                  <a:gd name="T23" fmla="*/ 192 h 210"/>
                  <a:gd name="T24" fmla="*/ 161 w 185"/>
                  <a:gd name="T25" fmla="*/ 168 h 210"/>
                  <a:gd name="T26" fmla="*/ 179 w 185"/>
                  <a:gd name="T27" fmla="*/ 144 h 210"/>
                  <a:gd name="T28" fmla="*/ 185 w 185"/>
                  <a:gd name="T29" fmla="*/ 114 h 210"/>
                  <a:gd name="T30" fmla="*/ 179 w 185"/>
                  <a:gd name="T31" fmla="*/ 90 h 210"/>
                  <a:gd name="T32" fmla="*/ 173 w 185"/>
                  <a:gd name="T33" fmla="*/ 66 h 210"/>
                  <a:gd name="T34" fmla="*/ 155 w 185"/>
                  <a:gd name="T35" fmla="*/ 48 h 210"/>
                  <a:gd name="T36" fmla="*/ 131 w 185"/>
                  <a:gd name="T37" fmla="*/ 30 h 210"/>
                  <a:gd name="T38" fmla="*/ 72 w 185"/>
                  <a:gd name="T39" fmla="*/ 6 h 210"/>
                  <a:gd name="T40" fmla="*/ 0 w 185"/>
                  <a:gd name="T41" fmla="*/ 0 h 210"/>
                  <a:gd name="T42" fmla="*/ 0 w 185"/>
                  <a:gd name="T43" fmla="*/ 6 h 210"/>
                  <a:gd name="T44" fmla="*/ 0 w 185"/>
                  <a:gd name="T45" fmla="*/ 6 h 210"/>
                  <a:gd name="T46" fmla="*/ 0 w 185"/>
                  <a:gd name="T47" fmla="*/ 6 h 21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047" name="Freeform 61">
                <a:extLst>
                  <a:ext uri="{FF2B5EF4-FFF2-40B4-BE49-F238E27FC236}">
                    <a16:creationId xmlns:a16="http://schemas.microsoft.com/office/drawing/2014/main" id="{685D9DCD-21A3-4EB1-A9B1-FE5468A42C4A}"/>
                  </a:ext>
                </a:extLst>
              </p:cNvPr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>
                  <a:gd name="T0" fmla="*/ 150 w 299"/>
                  <a:gd name="T1" fmla="*/ 0 h 186"/>
                  <a:gd name="T2" fmla="*/ 90 w 299"/>
                  <a:gd name="T3" fmla="*/ 6 h 186"/>
                  <a:gd name="T4" fmla="*/ 42 w 299"/>
                  <a:gd name="T5" fmla="*/ 30 h 186"/>
                  <a:gd name="T6" fmla="*/ 12 w 299"/>
                  <a:gd name="T7" fmla="*/ 54 h 186"/>
                  <a:gd name="T8" fmla="*/ 6 w 299"/>
                  <a:gd name="T9" fmla="*/ 72 h 186"/>
                  <a:gd name="T10" fmla="*/ 0 w 299"/>
                  <a:gd name="T11" fmla="*/ 90 h 186"/>
                  <a:gd name="T12" fmla="*/ 6 w 299"/>
                  <a:gd name="T13" fmla="*/ 108 h 186"/>
                  <a:gd name="T14" fmla="*/ 12 w 299"/>
                  <a:gd name="T15" fmla="*/ 126 h 186"/>
                  <a:gd name="T16" fmla="*/ 42 w 299"/>
                  <a:gd name="T17" fmla="*/ 156 h 186"/>
                  <a:gd name="T18" fmla="*/ 90 w 299"/>
                  <a:gd name="T19" fmla="*/ 180 h 186"/>
                  <a:gd name="T20" fmla="*/ 150 w 299"/>
                  <a:gd name="T21" fmla="*/ 186 h 186"/>
                  <a:gd name="T22" fmla="*/ 209 w 299"/>
                  <a:gd name="T23" fmla="*/ 180 h 186"/>
                  <a:gd name="T24" fmla="*/ 257 w 299"/>
                  <a:gd name="T25" fmla="*/ 156 h 186"/>
                  <a:gd name="T26" fmla="*/ 287 w 299"/>
                  <a:gd name="T27" fmla="*/ 126 h 186"/>
                  <a:gd name="T28" fmla="*/ 299 w 299"/>
                  <a:gd name="T29" fmla="*/ 108 h 186"/>
                  <a:gd name="T30" fmla="*/ 299 w 299"/>
                  <a:gd name="T31" fmla="*/ 90 h 186"/>
                  <a:gd name="T32" fmla="*/ 299 w 299"/>
                  <a:gd name="T33" fmla="*/ 72 h 186"/>
                  <a:gd name="T34" fmla="*/ 287 w 299"/>
                  <a:gd name="T35" fmla="*/ 54 h 186"/>
                  <a:gd name="T36" fmla="*/ 257 w 299"/>
                  <a:gd name="T37" fmla="*/ 30 h 186"/>
                  <a:gd name="T38" fmla="*/ 209 w 299"/>
                  <a:gd name="T39" fmla="*/ 6 h 186"/>
                  <a:gd name="T40" fmla="*/ 150 w 299"/>
                  <a:gd name="T41" fmla="*/ 0 h 186"/>
                  <a:gd name="T42" fmla="*/ 150 w 299"/>
                  <a:gd name="T43" fmla="*/ 0 h 186"/>
                  <a:gd name="T44" fmla="*/ 150 w 299"/>
                  <a:gd name="T45" fmla="*/ 180 h 186"/>
                  <a:gd name="T46" fmla="*/ 96 w 299"/>
                  <a:gd name="T47" fmla="*/ 174 h 186"/>
                  <a:gd name="T48" fmla="*/ 48 w 299"/>
                  <a:gd name="T49" fmla="*/ 156 h 186"/>
                  <a:gd name="T50" fmla="*/ 18 w 299"/>
                  <a:gd name="T51" fmla="*/ 126 h 186"/>
                  <a:gd name="T52" fmla="*/ 12 w 299"/>
                  <a:gd name="T53" fmla="*/ 108 h 186"/>
                  <a:gd name="T54" fmla="*/ 6 w 299"/>
                  <a:gd name="T55" fmla="*/ 90 h 186"/>
                  <a:gd name="T56" fmla="*/ 12 w 299"/>
                  <a:gd name="T57" fmla="*/ 72 h 186"/>
                  <a:gd name="T58" fmla="*/ 18 w 299"/>
                  <a:gd name="T59" fmla="*/ 54 h 186"/>
                  <a:gd name="T60" fmla="*/ 48 w 299"/>
                  <a:gd name="T61" fmla="*/ 30 h 186"/>
                  <a:gd name="T62" fmla="*/ 96 w 299"/>
                  <a:gd name="T63" fmla="*/ 12 h 186"/>
                  <a:gd name="T64" fmla="*/ 150 w 299"/>
                  <a:gd name="T65" fmla="*/ 6 h 186"/>
                  <a:gd name="T66" fmla="*/ 203 w 299"/>
                  <a:gd name="T67" fmla="*/ 12 h 186"/>
                  <a:gd name="T68" fmla="*/ 251 w 299"/>
                  <a:gd name="T69" fmla="*/ 30 h 186"/>
                  <a:gd name="T70" fmla="*/ 281 w 299"/>
                  <a:gd name="T71" fmla="*/ 54 h 186"/>
                  <a:gd name="T72" fmla="*/ 293 w 299"/>
                  <a:gd name="T73" fmla="*/ 72 h 186"/>
                  <a:gd name="T74" fmla="*/ 293 w 299"/>
                  <a:gd name="T75" fmla="*/ 90 h 186"/>
                  <a:gd name="T76" fmla="*/ 293 w 299"/>
                  <a:gd name="T77" fmla="*/ 108 h 186"/>
                  <a:gd name="T78" fmla="*/ 281 w 299"/>
                  <a:gd name="T79" fmla="*/ 126 h 186"/>
                  <a:gd name="T80" fmla="*/ 251 w 299"/>
                  <a:gd name="T81" fmla="*/ 156 h 186"/>
                  <a:gd name="T82" fmla="*/ 203 w 299"/>
                  <a:gd name="T83" fmla="*/ 174 h 186"/>
                  <a:gd name="T84" fmla="*/ 150 w 299"/>
                  <a:gd name="T85" fmla="*/ 180 h 186"/>
                  <a:gd name="T86" fmla="*/ 150 w 299"/>
                  <a:gd name="T87" fmla="*/ 180 h 1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37912" name="Group 62">
                <a:extLst>
                  <a:ext uri="{FF2B5EF4-FFF2-40B4-BE49-F238E27FC236}">
                    <a16:creationId xmlns:a16="http://schemas.microsoft.com/office/drawing/2014/main" id="{F49963EA-45CF-466F-969C-9B813D0137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049" name="Oval 63">
                  <a:extLst>
                    <a:ext uri="{FF2B5EF4-FFF2-40B4-BE49-F238E27FC236}">
                      <a16:creationId xmlns:a16="http://schemas.microsoft.com/office/drawing/2014/main" id="{CB9A81BD-E2C5-4CC6-A9A9-56AC0B31FBA2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50" name="Oval 64">
                  <a:extLst>
                    <a:ext uri="{FF2B5EF4-FFF2-40B4-BE49-F238E27FC236}">
                      <a16:creationId xmlns:a16="http://schemas.microsoft.com/office/drawing/2014/main" id="{B84DF6B8-7848-44D1-9BF3-C66B2EA942BD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51" name="Oval 65">
                  <a:extLst>
                    <a:ext uri="{FF2B5EF4-FFF2-40B4-BE49-F238E27FC236}">
                      <a16:creationId xmlns:a16="http://schemas.microsoft.com/office/drawing/2014/main" id="{75D5A1A6-C5FC-47D8-A522-23FE26742ECE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052" name="Oval 66">
                  <a:extLst>
                    <a:ext uri="{FF2B5EF4-FFF2-40B4-BE49-F238E27FC236}">
                      <a16:creationId xmlns:a16="http://schemas.microsoft.com/office/drawing/2014/main" id="{8F99DE0D-A8EB-41AD-9744-AE2D77D31E49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1" hangingPunct="1"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</p:grpSp>
      <p:sp>
        <p:nvSpPr>
          <p:cNvPr id="6211" name="Rectangle 67">
            <a:extLst>
              <a:ext uri="{FF2B5EF4-FFF2-40B4-BE49-F238E27FC236}">
                <a16:creationId xmlns:a16="http://schemas.microsoft.com/office/drawing/2014/main" id="{B302F133-4392-47DC-AEEB-E4F35623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12" name="Rectangle 68">
            <a:extLst>
              <a:ext uri="{FF2B5EF4-FFF2-40B4-BE49-F238E27FC236}">
                <a16:creationId xmlns:a16="http://schemas.microsoft.com/office/drawing/2014/main" id="{CFD5701B-FC6F-49F0-AB68-A042A3442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213" name="Rectangle 69">
            <a:extLst>
              <a:ext uri="{FF2B5EF4-FFF2-40B4-BE49-F238E27FC236}">
                <a16:creationId xmlns:a16="http://schemas.microsoft.com/office/drawing/2014/main" id="{82AEB55D-E90D-48D3-A42C-7C9AC77D96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14" name="Rectangle 70">
            <a:extLst>
              <a:ext uri="{FF2B5EF4-FFF2-40B4-BE49-F238E27FC236}">
                <a16:creationId xmlns:a16="http://schemas.microsoft.com/office/drawing/2014/main" id="{27000772-73AB-4340-B009-687FCC40C1A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15" name="Rectangle 71">
            <a:extLst>
              <a:ext uri="{FF2B5EF4-FFF2-40B4-BE49-F238E27FC236}">
                <a16:creationId xmlns:a16="http://schemas.microsoft.com/office/drawing/2014/main" id="{344482E7-D18F-44E3-83F5-A90D2079FF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D8070B4F-3A73-440D-8D09-2CB206002E0F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37897" name="Group 72">
            <a:extLst>
              <a:ext uri="{FF2B5EF4-FFF2-40B4-BE49-F238E27FC236}">
                <a16:creationId xmlns:a16="http://schemas.microsoft.com/office/drawing/2014/main" id="{7C33E864-39BD-497B-BF36-DA74AB74ED4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234" y="6451600"/>
            <a:ext cx="12187767" cy="412750"/>
            <a:chOff x="2" y="4064"/>
            <a:chExt cx="5758" cy="260"/>
          </a:xfrm>
        </p:grpSpPr>
        <p:pic>
          <p:nvPicPr>
            <p:cNvPr id="37898" name="Picture 73">
              <a:extLst>
                <a:ext uri="{FF2B5EF4-FFF2-40B4-BE49-F238E27FC236}">
                  <a16:creationId xmlns:a16="http://schemas.microsoft.com/office/drawing/2014/main" id="{0859E71D-93E8-42F6-A80B-A1CBFD57CB1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4064"/>
              <a:ext cx="575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899" name="Picture 74" descr="hziee3">
              <a:extLst>
                <a:ext uri="{FF2B5EF4-FFF2-40B4-BE49-F238E27FC236}">
                  <a16:creationId xmlns:a16="http://schemas.microsoft.com/office/drawing/2014/main" id="{1CFC90D7-EAA8-4764-B989-7F7F4407D02F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4069"/>
              <a:ext cx="25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17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2">
            <a:extLst>
              <a:ext uri="{FF2B5EF4-FFF2-40B4-BE49-F238E27FC236}">
                <a16:creationId xmlns:a16="http://schemas.microsoft.com/office/drawing/2014/main" id="{F8E2A1B3-B790-45AB-B613-87BBB6120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"/>
            <a:ext cx="800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补充：  系统开环频率特性三频段的概念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ABDEC70A-0E25-4996-A5B6-6722B627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295401"/>
            <a:ext cx="77724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对于单位负反馈系统来说，其闭环传递函数表达式为</a:t>
            </a:r>
          </a:p>
        </p:txBody>
      </p:sp>
      <p:graphicFrame>
        <p:nvGraphicFramePr>
          <p:cNvPr id="33794" name="Object 4">
            <a:extLst>
              <a:ext uri="{FF2B5EF4-FFF2-40B4-BE49-F238E27FC236}">
                <a16:creationId xmlns:a16="http://schemas.microsoft.com/office/drawing/2014/main" id="{8630196A-AC5D-4E1A-B389-DA658CBBCA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285359"/>
              </p:ext>
            </p:extLst>
          </p:nvPr>
        </p:nvGraphicFramePr>
        <p:xfrm>
          <a:off x="3810001" y="2771776"/>
          <a:ext cx="24479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8" name="Equation" r:id="rId3" imgW="1016000" imgH="431800" progId="Equation.DSMT4">
                  <p:embed/>
                </p:oleObj>
              </mc:Choice>
              <mc:Fallback>
                <p:oleObj name="Equation" r:id="rId3" imgW="1016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2771776"/>
                        <a:ext cx="2447925" cy="10382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>
            <a:extLst>
              <a:ext uri="{FF2B5EF4-FFF2-40B4-BE49-F238E27FC236}">
                <a16:creationId xmlns:a16="http://schemas.microsoft.com/office/drawing/2014/main" id="{07434DA6-3C85-424D-A11B-271167513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488" y="4054476"/>
            <a:ext cx="77771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由该表达式可以看出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系统的结构和参数唯一地取决于开环传递函数</a:t>
            </a:r>
            <a:r>
              <a:rPr lang="en-US" altLang="zh-CN" sz="28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28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s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。而对于非单位负反馈系统，经过等效变换也可以得到单位负反馈的结构形式。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5A32E6B8-834E-49BF-8F90-07BE98EF3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938213"/>
            <a:ext cx="31877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+mn-lt"/>
                <a:ea typeface="+mn-ea"/>
                <a:cs typeface="+mn-ea"/>
                <a:sym typeface="+mn-lt"/>
              </a:rPr>
              <a:t>Ⅰ</a:t>
            </a:r>
            <a:r>
              <a:rPr lang="zh-CN" altLang="en-US" sz="3200" b="1">
                <a:latin typeface="+mn-lt"/>
                <a:ea typeface="+mn-ea"/>
                <a:cs typeface="+mn-ea"/>
                <a:sym typeface="+mn-lt"/>
              </a:rPr>
              <a:t>型系统开环对数幅频三频段曲线如图所示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C5390972-1A03-4705-A6D6-9A1DD93EA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381000"/>
            <a:ext cx="4060825" cy="576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>
            <a:extLst>
              <a:ext uri="{FF2B5EF4-FFF2-40B4-BE49-F238E27FC236}">
                <a16:creationId xmlns:a16="http://schemas.microsoft.com/office/drawing/2014/main" id="{151A5FF5-234B-41FC-9EF7-F812DD47A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1000"/>
            <a:ext cx="6427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一、低频段与系统稳态精度的关系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703D2A3A-7DB4-419A-8EAD-790F535E3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133476"/>
            <a:ext cx="7848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低频段通常是指对数幅频在第一个转折频率以前的区段， 这一段的特性完全由</a:t>
            </a:r>
            <a:r>
              <a:rPr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积分环节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开环增益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的大小决定。</a:t>
            </a:r>
          </a:p>
        </p:txBody>
      </p:sp>
      <p:pic>
        <p:nvPicPr>
          <p:cNvPr id="72708" name="Picture 4">
            <a:extLst>
              <a:ext uri="{FF2B5EF4-FFF2-40B4-BE49-F238E27FC236}">
                <a16:creationId xmlns:a16="http://schemas.microsoft.com/office/drawing/2014/main" id="{00A980A6-D597-4BD2-AB46-1AC74ACD4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6553200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>
            <a:extLst>
              <a:ext uri="{FF2B5EF4-FFF2-40B4-BE49-F238E27FC236}">
                <a16:creationId xmlns:a16="http://schemas.microsoft.com/office/drawing/2014/main" id="{A41FAB37-27D9-4AAF-9406-061CA265E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1663701"/>
            <a:ext cx="7986713" cy="30384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系统开环对数幅频低频段的斜率愈小，位置愈高，对应于系统积分环节的数目愈多，开环增益</a:t>
            </a:r>
            <a:r>
              <a:rPr lang="en-US" altLang="zh-CN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K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值愈大。故其闭环系统在满足稳定的条件下，其稳态误差愈小，系统的稳态精度愈高。 </a:t>
            </a:r>
          </a:p>
        </p:txBody>
      </p:sp>
      <p:sp>
        <p:nvSpPr>
          <p:cNvPr id="73731" name="Text Box 3">
            <a:extLst>
              <a:ext uri="{FF2B5EF4-FFF2-40B4-BE49-F238E27FC236}">
                <a16:creationId xmlns:a16="http://schemas.microsoft.com/office/drawing/2014/main" id="{07963410-6ED5-4855-8F61-A1E4DC608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85800"/>
            <a:ext cx="60690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因此</a:t>
            </a:r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可以得出如下结论：</a:t>
            </a: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7F789672-2B8E-4165-A4ED-E8CDCF186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5092700"/>
            <a:ext cx="77454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开环低频段特性与系统稳态精度有关！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>
            <a:extLst>
              <a:ext uri="{FF2B5EF4-FFF2-40B4-BE49-F238E27FC236}">
                <a16:creationId xmlns:a16="http://schemas.microsoft.com/office/drawing/2014/main" id="{E56EE753-7465-4B78-B48A-A0C4EA08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33400"/>
            <a:ext cx="63039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二、中频段与系统动态品质的关系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63D81B45-6555-4676-96A4-5E620D899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999" y="1447801"/>
            <a:ext cx="7575550" cy="121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中频段是指系统开环对数幅频曲线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20lg|</a:t>
            </a:r>
            <a:r>
              <a:rPr lang="en-US" altLang="zh-CN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G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jω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)|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在剪切频率</a:t>
            </a:r>
            <a:r>
              <a:rPr lang="en-US" altLang="zh-CN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ω</a:t>
            </a:r>
            <a:r>
              <a:rPr lang="en-US" altLang="zh-CN" sz="32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附近的区段。 </a:t>
            </a:r>
          </a:p>
        </p:txBody>
      </p:sp>
      <p:pic>
        <p:nvPicPr>
          <p:cNvPr id="74756" name="Picture 4">
            <a:extLst>
              <a:ext uri="{FF2B5EF4-FFF2-40B4-BE49-F238E27FC236}">
                <a16:creationId xmlns:a16="http://schemas.microsoft.com/office/drawing/2014/main" id="{7327EC35-779C-4828-A2D2-2A18FA495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3" y="2997200"/>
            <a:ext cx="7013575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95351439-6009-4F30-BBF0-0AB9A76FE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838200"/>
            <a:ext cx="8229600" cy="47323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(1)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系统对数幅频特性曲线中频段斜率小于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[-60]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，则很难使闭环系统稳定；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(2)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若等于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[-40]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，所占频率区间不宜过宽，则闭环系统可能稳定，即使稳定，其相稳定裕度也较小，系统的平稳性较差；</a:t>
            </a:r>
          </a:p>
          <a:p>
            <a:pPr algn="just" eaLnBrk="1" hangingPunct="1">
              <a:lnSpc>
                <a:spcPct val="120000"/>
              </a:lnSpc>
            </a:pP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(3)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如果中频段斜率为</a:t>
            </a:r>
            <a:r>
              <a:rPr lang="en-US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[-20]</a:t>
            </a:r>
            <a:r>
              <a:rPr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，且占据较宽的频段区间，一般说来，不仅可以保证系统稳定，而且可以使相稳定裕度增大，取得较好的平稳性。同时以提高截止频率来保证系统要求的快速性。</a:t>
            </a: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582F3EF8-D36C-477F-8D9C-A78026DB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1" y="152400"/>
            <a:ext cx="53498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工程实践中得出如下结论：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8760414E-A3CD-45CA-931F-3B8F60D7C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8839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ea"/>
                <a:sym typeface="+mn-lt"/>
              </a:rPr>
              <a:t>开环中频段特性与系统稳定性和动态性能有关！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Text Box 2">
            <a:extLst>
              <a:ext uri="{FF2B5EF4-FFF2-40B4-BE49-F238E27FC236}">
                <a16:creationId xmlns:a16="http://schemas.microsoft.com/office/drawing/2014/main" id="{DEFCACB2-CFD9-45A5-ACFC-476D40A36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57200"/>
            <a:ext cx="6859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+mn-lt"/>
                <a:ea typeface="+mn-ea"/>
                <a:cs typeface="+mn-ea"/>
                <a:sym typeface="+mn-lt"/>
              </a:rPr>
              <a:t>三、高频段与系统抗干扰能力的关系</a:t>
            </a:r>
          </a:p>
        </p:txBody>
      </p:sp>
      <p:grpSp>
        <p:nvGrpSpPr>
          <p:cNvPr id="34821" name="Group 3">
            <a:extLst>
              <a:ext uri="{FF2B5EF4-FFF2-40B4-BE49-F238E27FC236}">
                <a16:creationId xmlns:a16="http://schemas.microsoft.com/office/drawing/2014/main" id="{B96AF7AB-4AEF-4236-9CBB-EA2AA24F66A5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295400"/>
            <a:ext cx="7200900" cy="1066800"/>
            <a:chOff x="748" y="1026"/>
            <a:chExt cx="4536" cy="672"/>
          </a:xfrm>
        </p:grpSpPr>
        <p:sp>
          <p:nvSpPr>
            <p:cNvPr id="34823" name="Rectangle 4">
              <a:extLst>
                <a:ext uri="{FF2B5EF4-FFF2-40B4-BE49-F238E27FC236}">
                  <a16:creationId xmlns:a16="http://schemas.microsoft.com/office/drawing/2014/main" id="{BD4556B7-1305-4F23-8F34-7BBF4B3A6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026"/>
              <a:ext cx="4536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200" b="1">
                  <a:latin typeface="+mn-lt"/>
                  <a:ea typeface="+mn-ea"/>
                  <a:cs typeface="+mn-ea"/>
                  <a:sym typeface="+mn-lt"/>
                </a:rPr>
                <a:t>高频段是指         曲线在中频段以后       的区段。</a:t>
              </a:r>
            </a:p>
          </p:txBody>
        </p:sp>
        <p:graphicFrame>
          <p:nvGraphicFramePr>
            <p:cNvPr id="34818" name="Object 5">
              <a:extLst>
                <a:ext uri="{FF2B5EF4-FFF2-40B4-BE49-F238E27FC236}">
                  <a16:creationId xmlns:a16="http://schemas.microsoft.com/office/drawing/2014/main" id="{7A5303C1-6A86-4F88-AFCC-C3E8907594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9" y="1084"/>
            <a:ext cx="11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4" name="Equation" r:id="rId3" imgW="837836" imgH="215806" progId="Equation.DSMT4">
                    <p:embed/>
                  </p:oleObj>
                </mc:Choice>
                <mc:Fallback>
                  <p:oleObj name="Equation" r:id="rId3" imgW="837836" imgH="215806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084"/>
                          <a:ext cx="1134" cy="295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6">
              <a:extLst>
                <a:ext uri="{FF2B5EF4-FFF2-40B4-BE49-F238E27FC236}">
                  <a16:creationId xmlns:a16="http://schemas.microsoft.com/office/drawing/2014/main" id="{303E7B43-4075-4D18-86DF-EE82686892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381"/>
            <a:ext cx="907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45" name="Equation" r:id="rId5" imgW="622030" imgH="215806" progId="Equation.DSMT4">
                    <p:embed/>
                  </p:oleObj>
                </mc:Choice>
                <mc:Fallback>
                  <p:oleObj name="Equation" r:id="rId5" imgW="622030" imgH="215806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381"/>
                          <a:ext cx="907" cy="314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4822" name="Picture 7">
            <a:extLst>
              <a:ext uri="{FF2B5EF4-FFF2-40B4-BE49-F238E27FC236}">
                <a16:creationId xmlns:a16="http://schemas.microsoft.com/office/drawing/2014/main" id="{C7C61AB1-A420-493C-A6B2-A1307B11C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288" y="2590801"/>
            <a:ext cx="5903912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207A1FFB-B708-487C-BE0A-576CEF387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1"/>
            <a:ext cx="7772400" cy="24542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="1">
                <a:latin typeface="+mn-lt"/>
                <a:ea typeface="+mn-ea"/>
                <a:cs typeface="+mn-ea"/>
                <a:sym typeface="+mn-lt"/>
              </a:rPr>
              <a:t>因此</a:t>
            </a:r>
            <a:r>
              <a:rPr lang="en-US" altLang="zh-CN" sz="3200" b="1"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lang="zh-CN" altLang="en-US" sz="3200" b="1">
                <a:latin typeface="+mn-lt"/>
                <a:ea typeface="+mn-ea"/>
                <a:cs typeface="+mn-ea"/>
                <a:sym typeface="+mn-lt"/>
              </a:rPr>
              <a:t>系统开环对数幅频在高频段的幅值，直接反映了系统对输入高频干扰信号的抑制能力。高频特性的分贝值愈低，系统抗干扰能力愈强。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C19F0422-7B43-4DF6-ADE9-E057964D5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927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66"/>
                </a:solidFill>
                <a:latin typeface="+mn-lt"/>
                <a:ea typeface="+mn-ea"/>
                <a:cs typeface="+mn-ea"/>
                <a:sym typeface="+mn-lt"/>
              </a:rPr>
              <a:t>开环高频段特性与系统抑制噪声能力有关！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fo1uluas">
      <a:majorFont>
        <a:latin typeface="Times New Roman"/>
        <a:ea typeface="楷体"/>
        <a:cs typeface=""/>
      </a:majorFont>
      <a:minorFont>
        <a:latin typeface="Times New Roman"/>
        <a:ea typeface="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Ripple</Template>
  <TotalTime>5244</TotalTime>
  <Words>414</Words>
  <Application>Microsoft Office PowerPoint</Application>
  <PresentationFormat>宽屏</PresentationFormat>
  <Paragraphs>20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Wingdings</vt:lpstr>
      <vt:lpstr>Ripple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</dc:creator>
  <cp:lastModifiedBy>lenovo</cp:lastModifiedBy>
  <cp:revision>149</cp:revision>
  <cp:lastPrinted>1601-01-01T00:00:00Z</cp:lastPrinted>
  <dcterms:created xsi:type="dcterms:W3CDTF">1601-01-01T00:00:00Z</dcterms:created>
  <dcterms:modified xsi:type="dcterms:W3CDTF">2020-04-12T08:44:22Z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