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4"/>
  </p:notesMasterIdLst>
  <p:sldIdLst>
    <p:sldId id="352" r:id="rId2"/>
    <p:sldId id="357" r:id="rId3"/>
    <p:sldId id="358" r:id="rId4"/>
    <p:sldId id="363" r:id="rId5"/>
    <p:sldId id="364" r:id="rId6"/>
    <p:sldId id="365" r:id="rId7"/>
    <p:sldId id="366" r:id="rId8"/>
    <p:sldId id="354" r:id="rId9"/>
    <p:sldId id="359" r:id="rId10"/>
    <p:sldId id="360" r:id="rId11"/>
    <p:sldId id="361" r:id="rId12"/>
    <p:sldId id="362" r:id="rId13"/>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华文隶书" pitchFamily="2" charset="-122"/>
        <a:cs typeface="+mn-cs"/>
      </a:defRPr>
    </a:lvl1pPr>
    <a:lvl2pPr marL="457200" algn="l" rtl="0" fontAlgn="base">
      <a:spcBef>
        <a:spcPct val="0"/>
      </a:spcBef>
      <a:spcAft>
        <a:spcPct val="0"/>
      </a:spcAft>
      <a:defRPr kern="1200">
        <a:solidFill>
          <a:schemeClr val="tx1"/>
        </a:solidFill>
        <a:latin typeface="Arial" pitchFamily="34" charset="0"/>
        <a:ea typeface="华文隶书" pitchFamily="2" charset="-122"/>
        <a:cs typeface="+mn-cs"/>
      </a:defRPr>
    </a:lvl2pPr>
    <a:lvl3pPr marL="914400" algn="l" rtl="0" fontAlgn="base">
      <a:spcBef>
        <a:spcPct val="0"/>
      </a:spcBef>
      <a:spcAft>
        <a:spcPct val="0"/>
      </a:spcAft>
      <a:defRPr kern="1200">
        <a:solidFill>
          <a:schemeClr val="tx1"/>
        </a:solidFill>
        <a:latin typeface="Arial" pitchFamily="34" charset="0"/>
        <a:ea typeface="华文隶书" pitchFamily="2" charset="-122"/>
        <a:cs typeface="+mn-cs"/>
      </a:defRPr>
    </a:lvl3pPr>
    <a:lvl4pPr marL="1371600" algn="l" rtl="0" fontAlgn="base">
      <a:spcBef>
        <a:spcPct val="0"/>
      </a:spcBef>
      <a:spcAft>
        <a:spcPct val="0"/>
      </a:spcAft>
      <a:defRPr kern="1200">
        <a:solidFill>
          <a:schemeClr val="tx1"/>
        </a:solidFill>
        <a:latin typeface="Arial" pitchFamily="34" charset="0"/>
        <a:ea typeface="华文隶书" pitchFamily="2" charset="-122"/>
        <a:cs typeface="+mn-cs"/>
      </a:defRPr>
    </a:lvl4pPr>
    <a:lvl5pPr marL="1828800" algn="l" rtl="0" fontAlgn="base">
      <a:spcBef>
        <a:spcPct val="0"/>
      </a:spcBef>
      <a:spcAft>
        <a:spcPct val="0"/>
      </a:spcAft>
      <a:defRPr kern="1200">
        <a:solidFill>
          <a:schemeClr val="tx1"/>
        </a:solidFill>
        <a:latin typeface="Arial" pitchFamily="34" charset="0"/>
        <a:ea typeface="华文隶书" pitchFamily="2" charset="-122"/>
        <a:cs typeface="+mn-cs"/>
      </a:defRPr>
    </a:lvl5pPr>
    <a:lvl6pPr marL="2286000" algn="l" defTabSz="914400" rtl="0" eaLnBrk="1" latinLnBrk="0" hangingPunct="1">
      <a:defRPr kern="1200">
        <a:solidFill>
          <a:schemeClr val="tx1"/>
        </a:solidFill>
        <a:latin typeface="Arial" pitchFamily="34" charset="0"/>
        <a:ea typeface="华文隶书" pitchFamily="2" charset="-122"/>
        <a:cs typeface="+mn-cs"/>
      </a:defRPr>
    </a:lvl6pPr>
    <a:lvl7pPr marL="2743200" algn="l" defTabSz="914400" rtl="0" eaLnBrk="1" latinLnBrk="0" hangingPunct="1">
      <a:defRPr kern="1200">
        <a:solidFill>
          <a:schemeClr val="tx1"/>
        </a:solidFill>
        <a:latin typeface="Arial" pitchFamily="34" charset="0"/>
        <a:ea typeface="华文隶书" pitchFamily="2" charset="-122"/>
        <a:cs typeface="+mn-cs"/>
      </a:defRPr>
    </a:lvl7pPr>
    <a:lvl8pPr marL="3200400" algn="l" defTabSz="914400" rtl="0" eaLnBrk="1" latinLnBrk="0" hangingPunct="1">
      <a:defRPr kern="1200">
        <a:solidFill>
          <a:schemeClr val="tx1"/>
        </a:solidFill>
        <a:latin typeface="Arial" pitchFamily="34" charset="0"/>
        <a:ea typeface="华文隶书" pitchFamily="2" charset="-122"/>
        <a:cs typeface="+mn-cs"/>
      </a:defRPr>
    </a:lvl8pPr>
    <a:lvl9pPr marL="3657600" algn="l" defTabSz="914400" rtl="0" eaLnBrk="1" latinLnBrk="0" hangingPunct="1">
      <a:defRPr kern="1200">
        <a:solidFill>
          <a:schemeClr val="tx1"/>
        </a:solidFill>
        <a:latin typeface="Arial" pitchFamily="34" charset="0"/>
        <a:ea typeface="华文隶书"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993300"/>
    <a:srgbClr val="00FF00"/>
    <a:srgbClr val="0033CC"/>
    <a:srgbClr val="0000FF"/>
    <a:srgbClr val="006600"/>
    <a:srgbClr val="990000"/>
    <a:srgbClr val="8000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24" autoAdjust="0"/>
    <p:restoredTop sz="94660"/>
  </p:normalViewPr>
  <p:slideViewPr>
    <p:cSldViewPr>
      <p:cViewPr varScale="1">
        <p:scale>
          <a:sx n="73" d="100"/>
          <a:sy n="73" d="100"/>
        </p:scale>
        <p:origin x="390" y="72"/>
      </p:cViewPr>
      <p:guideLst>
        <p:guide orient="horz" pos="2160"/>
        <p:guide pos="3840"/>
      </p:guideLst>
    </p:cSldViewPr>
  </p:slideViewPr>
  <p:notesTextViewPr>
    <p:cViewPr>
      <p:scale>
        <a:sx n="100" d="100"/>
        <a:sy n="100" d="100"/>
      </p:scale>
      <p:origin x="0" y="0"/>
    </p:cViewPr>
  </p:notesTextViewPr>
  <p:sorterViewPr>
    <p:cViewPr>
      <p:scale>
        <a:sx n="66" d="100"/>
        <a:sy n="66" d="100"/>
      </p:scale>
      <p:origin x="0" y="444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wmf"/><Relationship Id="rId1" Type="http://schemas.openxmlformats.org/officeDocument/2006/relationships/image" Target="../media/image3.wmf"/><Relationship Id="rId5" Type="http://schemas.openxmlformats.org/officeDocument/2006/relationships/image" Target="../media/image7.emf"/><Relationship Id="rId4"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737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7782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737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737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0696FF14-C64F-410F-B31D-A37BD9C7B69D}" type="slidenum">
              <a:rPr lang="en-US" altLang="zh-CN"/>
              <a:pPr>
                <a:defRPr/>
              </a:pPr>
              <a:t>‹#›</a:t>
            </a:fld>
            <a:endParaRPr lang="en-US" altLang="zh-CN"/>
          </a:p>
        </p:txBody>
      </p:sp>
    </p:spTree>
    <p:extLst>
      <p:ext uri="{BB962C8B-B14F-4D97-AF65-F5344CB8AC3E}">
        <p14:creationId xmlns:p14="http://schemas.microsoft.com/office/powerpoint/2010/main" val="42036881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4234" y="4267200"/>
            <a:ext cx="12187767" cy="2590800"/>
            <a:chOff x="2" y="2688"/>
            <a:chExt cx="5758" cy="1632"/>
          </a:xfrm>
        </p:grpSpPr>
        <p:sp>
          <p:nvSpPr>
            <p:cNvPr id="5"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2"/>
                </a:gs>
              </a:gsLst>
              <a:lin ang="5400000" scaled="1"/>
            </a:gradFill>
            <a:ln w="9525">
              <a:noFill/>
              <a:round/>
              <a:headEnd/>
              <a:tailEnd/>
            </a:ln>
          </p:spPr>
          <p:txBody>
            <a:bodyPr/>
            <a:lstStyle/>
            <a:p>
              <a:pPr>
                <a:defRPr/>
              </a:pPr>
              <a:endParaRPr lang="zh-CN" altLang="en-US">
                <a:latin typeface="Arial" charset="0"/>
              </a:endParaRPr>
            </a:p>
          </p:txBody>
        </p:sp>
        <p:grpSp>
          <p:nvGrpSpPr>
            <p:cNvPr id="6" name="Group 4"/>
            <p:cNvGrpSpPr>
              <a:grpSpLocks/>
            </p:cNvGrpSpPr>
            <p:nvPr userDrawn="1"/>
          </p:nvGrpSpPr>
          <p:grpSpPr bwMode="auto">
            <a:xfrm>
              <a:off x="3528" y="3715"/>
              <a:ext cx="792" cy="521"/>
              <a:chOff x="3527" y="3715"/>
              <a:chExt cx="792" cy="521"/>
            </a:xfrm>
          </p:grpSpPr>
          <p:sp>
            <p:nvSpPr>
              <p:cNvPr id="57" name="Oval 5"/>
              <p:cNvSpPr>
                <a:spLocks noChangeArrowheads="1"/>
              </p:cNvSpPr>
              <p:nvPr/>
            </p:nvSpPr>
            <p:spPr bwMode="hidden">
              <a:xfrm>
                <a:off x="3686" y="3810"/>
                <a:ext cx="532" cy="327"/>
              </a:xfrm>
              <a:prstGeom prst="ellipse">
                <a:avLst/>
              </a:prstGeom>
              <a:gradFill rotWithShape="0">
                <a:gsLst>
                  <a:gs pos="0">
                    <a:schemeClr val="accent2"/>
                  </a:gs>
                  <a:gs pos="100000">
                    <a:schemeClr val="accent2">
                      <a:gamma/>
                      <a:shade val="90980"/>
                      <a:invGamma/>
                    </a:schemeClr>
                  </a:gs>
                </a:gsLst>
                <a:path path="shape">
                  <a:fillToRect l="50000" t="50000" r="50000" b="50000"/>
                </a:path>
              </a:gradFill>
              <a:ln w="9525">
                <a:noFill/>
                <a:round/>
                <a:headEnd/>
                <a:tailEnd/>
              </a:ln>
              <a:effectLst/>
            </p:spPr>
            <p:txBody>
              <a:bodyPr/>
              <a:lstStyle/>
              <a:p>
                <a:pPr>
                  <a:defRPr/>
                </a:pPr>
                <a:endParaRPr lang="zh-CN" altLang="en-US">
                  <a:latin typeface="Arial" charset="0"/>
                </a:endParaRPr>
              </a:p>
            </p:txBody>
          </p:sp>
          <p:sp>
            <p:nvSpPr>
              <p:cNvPr id="58" name="Oval 6"/>
              <p:cNvSpPr>
                <a:spLocks noChangeArrowheads="1"/>
              </p:cNvSpPr>
              <p:nvPr/>
            </p:nvSpPr>
            <p:spPr bwMode="hidden">
              <a:xfrm>
                <a:off x="3726" y="3840"/>
                <a:ext cx="452" cy="275"/>
              </a:xfrm>
              <a:prstGeom prst="ellipse">
                <a:avLst/>
              </a:prstGeom>
              <a:gradFill rotWithShape="0">
                <a:gsLst>
                  <a:gs pos="0">
                    <a:schemeClr val="accent2">
                      <a:gamma/>
                      <a:shade val="90980"/>
                      <a:invGamma/>
                    </a:schemeClr>
                  </a:gs>
                  <a:gs pos="100000">
                    <a:schemeClr val="accent2"/>
                  </a:gs>
                </a:gsLst>
                <a:lin ang="5400000" scaled="1"/>
              </a:gradFill>
              <a:ln w="9525">
                <a:noFill/>
                <a:round/>
                <a:headEnd/>
                <a:tailEnd/>
              </a:ln>
              <a:effectLst/>
            </p:spPr>
            <p:txBody>
              <a:bodyPr/>
              <a:lstStyle/>
              <a:p>
                <a:pPr>
                  <a:defRPr/>
                </a:pPr>
                <a:endParaRPr lang="zh-CN" altLang="en-US">
                  <a:latin typeface="Arial" charset="0"/>
                </a:endParaRPr>
              </a:p>
            </p:txBody>
          </p:sp>
          <p:sp>
            <p:nvSpPr>
              <p:cNvPr id="59" name="Oval 7"/>
              <p:cNvSpPr>
                <a:spLocks noChangeArrowheads="1"/>
              </p:cNvSpPr>
              <p:nvPr/>
            </p:nvSpPr>
            <p:spPr bwMode="hidden">
              <a:xfrm>
                <a:off x="3782" y="3872"/>
                <a:ext cx="344" cy="2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zh-CN" altLang="en-US">
                  <a:latin typeface="Arial" charset="0"/>
                </a:endParaRPr>
              </a:p>
            </p:txBody>
          </p:sp>
          <p:sp>
            <p:nvSpPr>
              <p:cNvPr id="60" name="Oval 8"/>
              <p:cNvSpPr>
                <a:spLocks noChangeArrowheads="1"/>
              </p:cNvSpPr>
              <p:nvPr/>
            </p:nvSpPr>
            <p:spPr bwMode="hidden">
              <a:xfrm>
                <a:off x="3822" y="3896"/>
                <a:ext cx="262" cy="159"/>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pPr>
                  <a:defRPr/>
                </a:pPr>
                <a:endParaRPr lang="zh-CN" altLang="en-US">
                  <a:latin typeface="Arial" charset="0"/>
                </a:endParaRPr>
              </a:p>
            </p:txBody>
          </p:sp>
          <p:sp>
            <p:nvSpPr>
              <p:cNvPr id="61" name="Oval 9"/>
              <p:cNvSpPr>
                <a:spLocks noChangeArrowheads="1"/>
              </p:cNvSpPr>
              <p:nvPr/>
            </p:nvSpPr>
            <p:spPr bwMode="hidden">
              <a:xfrm>
                <a:off x="3856" y="3922"/>
                <a:ext cx="192" cy="1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zh-CN" altLang="en-US">
                  <a:latin typeface="Arial" charset="0"/>
                </a:endParaRPr>
              </a:p>
            </p:txBody>
          </p:sp>
          <p:sp>
            <p:nvSpPr>
              <p:cNvPr id="62" name="Freeform 10"/>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2">
                      <a:gamma/>
                      <a:shade val="94118"/>
                      <a:invGamma/>
                    </a:schemeClr>
                  </a:gs>
                  <a:gs pos="100000">
                    <a:schemeClr val="accent2"/>
                  </a:gs>
                </a:gsLst>
                <a:lin ang="5400000" scaled="1"/>
              </a:gradFill>
              <a:ln w="9525">
                <a:noFill/>
                <a:round/>
                <a:headEnd/>
                <a:tailEnd/>
              </a:ln>
            </p:spPr>
            <p:txBody>
              <a:bodyPr/>
              <a:lstStyle/>
              <a:p>
                <a:pPr>
                  <a:defRPr/>
                </a:pPr>
                <a:endParaRPr lang="zh-CN" altLang="en-US">
                  <a:latin typeface="Arial" charset="0"/>
                </a:endParaRPr>
              </a:p>
            </p:txBody>
          </p:sp>
          <p:sp>
            <p:nvSpPr>
              <p:cNvPr id="63" name="Freeform 11"/>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2">
                      <a:gamma/>
                      <a:shade val="84706"/>
                      <a:invGamma/>
                    </a:schemeClr>
                  </a:gs>
                  <a:gs pos="100000">
                    <a:schemeClr val="accent2"/>
                  </a:gs>
                </a:gsLst>
                <a:lin ang="18900000" scaled="1"/>
              </a:gradFill>
              <a:ln w="9525">
                <a:noFill/>
                <a:round/>
                <a:headEnd/>
                <a:tailEnd/>
              </a:ln>
            </p:spPr>
            <p:txBody>
              <a:bodyPr/>
              <a:lstStyle/>
              <a:p>
                <a:pPr>
                  <a:defRPr/>
                </a:pPr>
                <a:endParaRPr lang="zh-CN" altLang="en-US">
                  <a:latin typeface="Arial" charset="0"/>
                </a:endParaRPr>
              </a:p>
            </p:txBody>
          </p:sp>
          <p:sp>
            <p:nvSpPr>
              <p:cNvPr id="64" name="Freeform 12"/>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zh-CN" altLang="en-US">
                  <a:latin typeface="Arial" charset="0"/>
                </a:endParaRPr>
              </a:p>
            </p:txBody>
          </p:sp>
          <p:sp>
            <p:nvSpPr>
              <p:cNvPr id="65" name="Freeform 13"/>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2"/>
                  </a:gs>
                  <a:gs pos="100000">
                    <a:schemeClr val="accent2">
                      <a:gamma/>
                      <a:shade val="90980"/>
                      <a:invGamma/>
                    </a:schemeClr>
                  </a:gs>
                </a:gsLst>
                <a:path path="rect">
                  <a:fillToRect l="50000" t="50000" r="50000" b="50000"/>
                </a:path>
              </a:gradFill>
              <a:ln w="9525">
                <a:noFill/>
                <a:round/>
                <a:headEnd/>
                <a:tailEnd/>
              </a:ln>
            </p:spPr>
            <p:txBody>
              <a:bodyPr/>
              <a:lstStyle/>
              <a:p>
                <a:pPr>
                  <a:defRPr/>
                </a:pPr>
                <a:endParaRPr lang="zh-CN" altLang="en-US">
                  <a:latin typeface="Arial" charset="0"/>
                </a:endParaRPr>
              </a:p>
            </p:txBody>
          </p:sp>
          <p:sp>
            <p:nvSpPr>
              <p:cNvPr id="66" name="Freeform 14"/>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2"/>
                  </a:gs>
                  <a:gs pos="100000">
                    <a:schemeClr val="accent2">
                      <a:gamma/>
                      <a:shade val="87843"/>
                      <a:invGamma/>
                    </a:schemeClr>
                  </a:gs>
                </a:gsLst>
                <a:lin ang="0" scaled="1"/>
              </a:gradFill>
              <a:ln w="9525">
                <a:noFill/>
                <a:round/>
                <a:headEnd/>
                <a:tailEnd/>
              </a:ln>
            </p:spPr>
            <p:txBody>
              <a:bodyPr/>
              <a:lstStyle/>
              <a:p>
                <a:pPr>
                  <a:defRPr/>
                </a:pPr>
                <a:endParaRPr lang="zh-CN" altLang="en-US">
                  <a:latin typeface="Arial" charset="0"/>
                </a:endParaRPr>
              </a:p>
            </p:txBody>
          </p:sp>
          <p:sp>
            <p:nvSpPr>
              <p:cNvPr id="67" name="Oval 15"/>
              <p:cNvSpPr>
                <a:spLocks noChangeArrowheads="1"/>
              </p:cNvSpPr>
              <p:nvPr/>
            </p:nvSpPr>
            <p:spPr bwMode="hidden">
              <a:xfrm>
                <a:off x="3910" y="3948"/>
                <a:ext cx="84" cy="53"/>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defRPr/>
                </a:pPr>
                <a:endParaRPr lang="zh-CN" altLang="en-US">
                  <a:latin typeface="Arial" charset="0"/>
                </a:endParaRPr>
              </a:p>
            </p:txBody>
          </p:sp>
        </p:grpSp>
        <p:grpSp>
          <p:nvGrpSpPr>
            <p:cNvPr id="7" name="Group 16"/>
            <p:cNvGrpSpPr>
              <a:grpSpLocks/>
            </p:cNvGrpSpPr>
            <p:nvPr userDrawn="1"/>
          </p:nvGrpSpPr>
          <p:grpSpPr bwMode="auto">
            <a:xfrm>
              <a:off x="1776" y="3631"/>
              <a:ext cx="1626" cy="683"/>
              <a:chOff x="1776" y="3631"/>
              <a:chExt cx="1626" cy="683"/>
            </a:xfrm>
          </p:grpSpPr>
          <p:sp>
            <p:nvSpPr>
              <p:cNvPr id="39" name="Oval 17"/>
              <p:cNvSpPr>
                <a:spLocks noChangeArrowheads="1"/>
              </p:cNvSpPr>
              <p:nvPr/>
            </p:nvSpPr>
            <p:spPr bwMode="hidden">
              <a:xfrm>
                <a:off x="2268" y="3934"/>
                <a:ext cx="638" cy="377"/>
              </a:xfrm>
              <a:prstGeom prst="ellipse">
                <a:avLst/>
              </a:prstGeom>
              <a:gradFill rotWithShape="0">
                <a:gsLst>
                  <a:gs pos="0">
                    <a:schemeClr val="accent2">
                      <a:gamma/>
                      <a:shade val="87843"/>
                      <a:invGamma/>
                    </a:schemeClr>
                  </a:gs>
                  <a:gs pos="100000">
                    <a:schemeClr val="accent2"/>
                  </a:gs>
                </a:gsLst>
                <a:lin ang="2700000" scaled="1"/>
              </a:gradFill>
              <a:ln w="9525">
                <a:noFill/>
                <a:round/>
                <a:headEnd/>
                <a:tailEnd/>
              </a:ln>
              <a:effectLst/>
            </p:spPr>
            <p:txBody>
              <a:bodyPr/>
              <a:lstStyle/>
              <a:p>
                <a:pPr>
                  <a:defRPr/>
                </a:pPr>
                <a:endParaRPr lang="zh-CN" altLang="en-US">
                  <a:latin typeface="Arial" charset="0"/>
                </a:endParaRPr>
              </a:p>
            </p:txBody>
          </p:sp>
          <p:sp>
            <p:nvSpPr>
              <p:cNvPr id="40" name="Oval 18"/>
              <p:cNvSpPr>
                <a:spLocks noChangeArrowheads="1"/>
              </p:cNvSpPr>
              <p:nvPr/>
            </p:nvSpPr>
            <p:spPr bwMode="hidden">
              <a:xfrm>
                <a:off x="2314" y="3958"/>
                <a:ext cx="543" cy="332"/>
              </a:xfrm>
              <a:prstGeom prst="ellipse">
                <a:avLst/>
              </a:prstGeom>
              <a:gradFill rotWithShape="0">
                <a:gsLst>
                  <a:gs pos="0">
                    <a:schemeClr val="accent2"/>
                  </a:gs>
                  <a:gs pos="100000">
                    <a:schemeClr val="accent2">
                      <a:gamma/>
                      <a:shade val="87843"/>
                      <a:invGamma/>
                    </a:schemeClr>
                  </a:gs>
                </a:gsLst>
                <a:lin ang="2700000" scaled="1"/>
              </a:gradFill>
              <a:ln w="9525">
                <a:noFill/>
                <a:round/>
                <a:headEnd/>
                <a:tailEnd/>
              </a:ln>
              <a:effectLst/>
            </p:spPr>
            <p:txBody>
              <a:bodyPr/>
              <a:lstStyle/>
              <a:p>
                <a:pPr>
                  <a:defRPr/>
                </a:pPr>
                <a:endParaRPr lang="zh-CN" altLang="en-US">
                  <a:latin typeface="Arial" charset="0"/>
                </a:endParaRPr>
              </a:p>
            </p:txBody>
          </p:sp>
          <p:sp>
            <p:nvSpPr>
              <p:cNvPr id="41" name="Oval 19"/>
              <p:cNvSpPr>
                <a:spLocks noChangeArrowheads="1"/>
              </p:cNvSpPr>
              <p:nvPr/>
            </p:nvSpPr>
            <p:spPr bwMode="hidden">
              <a:xfrm>
                <a:off x="2341" y="3979"/>
                <a:ext cx="501" cy="299"/>
              </a:xfrm>
              <a:prstGeom prst="ellipse">
                <a:avLst/>
              </a:prstGeom>
              <a:gradFill rotWithShape="0">
                <a:gsLst>
                  <a:gs pos="0">
                    <a:schemeClr val="accent2">
                      <a:gamma/>
                      <a:shade val="90980"/>
                      <a:invGamma/>
                    </a:schemeClr>
                  </a:gs>
                  <a:gs pos="100000">
                    <a:schemeClr val="accent2"/>
                  </a:gs>
                </a:gsLst>
                <a:lin ang="2700000" scaled="1"/>
              </a:gradFill>
              <a:ln w="9525">
                <a:noFill/>
                <a:round/>
                <a:headEnd/>
                <a:tailEnd/>
              </a:ln>
              <a:effectLst/>
            </p:spPr>
            <p:txBody>
              <a:bodyPr/>
              <a:lstStyle/>
              <a:p>
                <a:pPr>
                  <a:defRPr/>
                </a:pPr>
                <a:endParaRPr lang="zh-CN" altLang="en-US">
                  <a:latin typeface="Arial" charset="0"/>
                </a:endParaRPr>
              </a:p>
            </p:txBody>
          </p:sp>
          <p:sp>
            <p:nvSpPr>
              <p:cNvPr id="42" name="Oval 20"/>
              <p:cNvSpPr>
                <a:spLocks noChangeArrowheads="1"/>
              </p:cNvSpPr>
              <p:nvPr/>
            </p:nvSpPr>
            <p:spPr bwMode="hidden">
              <a:xfrm>
                <a:off x="2368" y="3997"/>
                <a:ext cx="444" cy="258"/>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pPr>
                  <a:defRPr/>
                </a:pPr>
                <a:endParaRPr lang="zh-CN" altLang="en-US">
                  <a:latin typeface="Arial" charset="0"/>
                </a:endParaRPr>
              </a:p>
            </p:txBody>
          </p:sp>
          <p:sp>
            <p:nvSpPr>
              <p:cNvPr id="43" name="Oval 21"/>
              <p:cNvSpPr>
                <a:spLocks noChangeArrowheads="1"/>
              </p:cNvSpPr>
              <p:nvPr/>
            </p:nvSpPr>
            <p:spPr bwMode="hidden">
              <a:xfrm>
                <a:off x="2385" y="4005"/>
                <a:ext cx="413" cy="240"/>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defRPr/>
                </a:pPr>
                <a:endParaRPr lang="zh-CN" altLang="en-US">
                  <a:latin typeface="Arial" charset="0"/>
                </a:endParaRPr>
              </a:p>
            </p:txBody>
          </p:sp>
          <p:sp>
            <p:nvSpPr>
              <p:cNvPr id="44" name="Oval 22"/>
              <p:cNvSpPr>
                <a:spLocks noChangeArrowheads="1"/>
              </p:cNvSpPr>
              <p:nvPr/>
            </p:nvSpPr>
            <p:spPr bwMode="hidden">
              <a:xfrm>
                <a:off x="2437" y="4026"/>
                <a:ext cx="306" cy="192"/>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pPr>
                  <a:defRPr/>
                </a:pPr>
                <a:endParaRPr lang="zh-CN" altLang="en-US">
                  <a:latin typeface="Arial" charset="0"/>
                </a:endParaRPr>
              </a:p>
            </p:txBody>
          </p:sp>
          <p:sp>
            <p:nvSpPr>
              <p:cNvPr id="45" name="Oval 23"/>
              <p:cNvSpPr>
                <a:spLocks noChangeArrowheads="1"/>
              </p:cNvSpPr>
              <p:nvPr/>
            </p:nvSpPr>
            <p:spPr bwMode="hidden">
              <a:xfrm>
                <a:off x="2476" y="4056"/>
                <a:ext cx="227" cy="135"/>
              </a:xfrm>
              <a:prstGeom prst="ellipse">
                <a:avLst/>
              </a:prstGeom>
              <a:gradFill rotWithShape="0">
                <a:gsLst>
                  <a:gs pos="0">
                    <a:schemeClr val="accent2"/>
                  </a:gs>
                  <a:gs pos="100000">
                    <a:schemeClr val="accent2">
                      <a:gamma/>
                      <a:shade val="90980"/>
                      <a:invGamma/>
                    </a:schemeClr>
                  </a:gs>
                </a:gsLst>
                <a:lin ang="2700000" scaled="1"/>
              </a:gradFill>
              <a:ln w="9525">
                <a:noFill/>
                <a:round/>
                <a:headEnd/>
                <a:tailEnd/>
              </a:ln>
              <a:effectLst/>
            </p:spPr>
            <p:txBody>
              <a:bodyPr/>
              <a:lstStyle/>
              <a:p>
                <a:pPr>
                  <a:defRPr/>
                </a:pPr>
                <a:endParaRPr lang="zh-CN" altLang="en-US">
                  <a:latin typeface="Arial" charset="0"/>
                </a:endParaRPr>
              </a:p>
            </p:txBody>
          </p:sp>
          <p:sp>
            <p:nvSpPr>
              <p:cNvPr id="46" name="Oval 24"/>
              <p:cNvSpPr>
                <a:spLocks noChangeArrowheads="1"/>
              </p:cNvSpPr>
              <p:nvPr/>
            </p:nvSpPr>
            <p:spPr bwMode="hidden">
              <a:xfrm>
                <a:off x="2542" y="4097"/>
                <a:ext cx="90" cy="60"/>
              </a:xfrm>
              <a:prstGeom prst="ellipse">
                <a:avLst/>
              </a:prstGeom>
              <a:gradFill rotWithShape="0">
                <a:gsLst>
                  <a:gs pos="0">
                    <a:schemeClr val="accent2"/>
                  </a:gs>
                  <a:gs pos="100000">
                    <a:schemeClr val="accent2">
                      <a:gamma/>
                      <a:shade val="90980"/>
                      <a:invGamma/>
                    </a:schemeClr>
                  </a:gs>
                </a:gsLst>
                <a:lin ang="0" scaled="1"/>
              </a:gradFill>
              <a:ln w="9525">
                <a:noFill/>
                <a:round/>
                <a:headEnd/>
                <a:tailEnd/>
              </a:ln>
              <a:effectLst/>
            </p:spPr>
            <p:txBody>
              <a:bodyPr/>
              <a:lstStyle/>
              <a:p>
                <a:pPr>
                  <a:defRPr/>
                </a:pPr>
                <a:endParaRPr lang="zh-CN" altLang="en-US">
                  <a:latin typeface="Arial" charset="0"/>
                </a:endParaRPr>
              </a:p>
            </p:txBody>
          </p:sp>
          <p:sp>
            <p:nvSpPr>
              <p:cNvPr id="47"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2">
                      <a:gamma/>
                      <a:shade val="90980"/>
                      <a:invGamma/>
                    </a:schemeClr>
                  </a:gs>
                  <a:gs pos="100000">
                    <a:schemeClr val="accent2"/>
                  </a:gs>
                </a:gsLst>
                <a:lin ang="5400000" scaled="1"/>
              </a:gradFill>
              <a:ln w="9525">
                <a:noFill/>
                <a:round/>
                <a:headEnd/>
                <a:tailEnd/>
              </a:ln>
            </p:spPr>
            <p:txBody>
              <a:bodyPr/>
              <a:lstStyle/>
              <a:p>
                <a:pPr>
                  <a:defRPr/>
                </a:pPr>
                <a:endParaRPr lang="zh-CN" altLang="en-US">
                  <a:latin typeface="Arial" charset="0"/>
                </a:endParaRPr>
              </a:p>
            </p:txBody>
          </p:sp>
          <p:sp>
            <p:nvSpPr>
              <p:cNvPr id="48"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2"/>
                  </a:gs>
                  <a:gs pos="100000">
                    <a:schemeClr val="accent2">
                      <a:gamma/>
                      <a:shade val="84706"/>
                      <a:invGamma/>
                    </a:schemeClr>
                  </a:gs>
                </a:gsLst>
                <a:lin ang="2700000" scaled="1"/>
              </a:gradFill>
              <a:ln w="9525">
                <a:noFill/>
                <a:round/>
                <a:headEnd/>
                <a:tailEnd/>
              </a:ln>
            </p:spPr>
            <p:txBody>
              <a:bodyPr/>
              <a:lstStyle/>
              <a:p>
                <a:pPr>
                  <a:defRPr/>
                </a:pPr>
                <a:endParaRPr lang="zh-CN" altLang="en-US">
                  <a:latin typeface="Arial" charset="0"/>
                </a:endParaRPr>
              </a:p>
            </p:txBody>
          </p:sp>
          <p:sp>
            <p:nvSpPr>
              <p:cNvPr id="49"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2"/>
                  </a:gs>
                  <a:gs pos="100000">
                    <a:schemeClr val="accent2">
                      <a:gamma/>
                      <a:shade val="90980"/>
                      <a:invGamma/>
                    </a:schemeClr>
                  </a:gs>
                </a:gsLst>
                <a:lin ang="0" scaled="1"/>
              </a:gradFill>
              <a:ln w="9525">
                <a:noFill/>
                <a:round/>
                <a:headEnd/>
                <a:tailEnd/>
              </a:ln>
            </p:spPr>
            <p:txBody>
              <a:bodyPr/>
              <a:lstStyle/>
              <a:p>
                <a:pPr>
                  <a:defRPr/>
                </a:pPr>
                <a:endParaRPr lang="zh-CN" altLang="en-US">
                  <a:latin typeface="Arial" charset="0"/>
                </a:endParaRPr>
              </a:p>
            </p:txBody>
          </p:sp>
          <p:sp>
            <p:nvSpPr>
              <p:cNvPr id="50"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2"/>
                  </a:gs>
                  <a:gs pos="100000">
                    <a:schemeClr val="accent2">
                      <a:gamma/>
                      <a:shade val="81961"/>
                      <a:invGamma/>
                    </a:schemeClr>
                  </a:gs>
                </a:gsLst>
                <a:lin ang="5400000" scaled="1"/>
              </a:gradFill>
              <a:ln w="9525">
                <a:noFill/>
                <a:round/>
                <a:headEnd/>
                <a:tailEnd/>
              </a:ln>
            </p:spPr>
            <p:txBody>
              <a:bodyPr/>
              <a:lstStyle/>
              <a:p>
                <a:pPr>
                  <a:defRPr/>
                </a:pPr>
                <a:endParaRPr lang="zh-CN" altLang="en-US">
                  <a:latin typeface="Arial" charset="0"/>
                </a:endParaRPr>
              </a:p>
            </p:txBody>
          </p:sp>
          <p:sp>
            <p:nvSpPr>
              <p:cNvPr id="51"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2"/>
              </a:solidFill>
              <a:ln w="9525">
                <a:noFill/>
                <a:round/>
                <a:headEnd/>
                <a:tailEnd/>
              </a:ln>
            </p:spPr>
            <p:txBody>
              <a:bodyPr/>
              <a:lstStyle/>
              <a:p>
                <a:pPr>
                  <a:defRPr/>
                </a:pPr>
                <a:endParaRPr lang="zh-CN" altLang="en-US">
                  <a:latin typeface="Arial" charset="0"/>
                </a:endParaRPr>
              </a:p>
            </p:txBody>
          </p:sp>
          <p:sp>
            <p:nvSpPr>
              <p:cNvPr id="52"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2"/>
              </a:solidFill>
              <a:ln w="9525">
                <a:noFill/>
                <a:round/>
                <a:headEnd/>
                <a:tailEnd/>
              </a:ln>
            </p:spPr>
            <p:txBody>
              <a:bodyPr/>
              <a:lstStyle/>
              <a:p>
                <a:pPr>
                  <a:defRPr/>
                </a:pPr>
                <a:endParaRPr lang="zh-CN" altLang="en-US">
                  <a:latin typeface="Arial" charset="0"/>
                </a:endParaRPr>
              </a:p>
            </p:txBody>
          </p:sp>
          <p:sp>
            <p:nvSpPr>
              <p:cNvPr id="53"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zh-CN" altLang="en-US">
                  <a:latin typeface="Arial" charset="0"/>
                </a:endParaRPr>
              </a:p>
            </p:txBody>
          </p:sp>
          <p:sp>
            <p:nvSpPr>
              <p:cNvPr id="54"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zh-CN" altLang="en-US">
                  <a:latin typeface="Arial" charset="0"/>
                </a:endParaRPr>
              </a:p>
            </p:txBody>
          </p:sp>
          <p:sp>
            <p:nvSpPr>
              <p:cNvPr id="55"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zh-CN" altLang="en-US">
                  <a:latin typeface="Arial" charset="0"/>
                </a:endParaRPr>
              </a:p>
            </p:txBody>
          </p:sp>
          <p:sp>
            <p:nvSpPr>
              <p:cNvPr id="56"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2"/>
              </a:solidFill>
              <a:ln w="9525">
                <a:noFill/>
                <a:round/>
                <a:headEnd/>
                <a:tailEnd/>
              </a:ln>
            </p:spPr>
            <p:txBody>
              <a:bodyPr/>
              <a:lstStyle/>
              <a:p>
                <a:pPr>
                  <a:defRPr/>
                </a:pPr>
                <a:endParaRPr lang="zh-CN" altLang="en-US">
                  <a:latin typeface="Arial" charset="0"/>
                </a:endParaRPr>
              </a:p>
            </p:txBody>
          </p:sp>
        </p:grpSp>
        <p:grpSp>
          <p:nvGrpSpPr>
            <p:cNvPr id="8" name="Group 35"/>
            <p:cNvGrpSpPr>
              <a:grpSpLocks/>
            </p:cNvGrpSpPr>
            <p:nvPr userDrawn="1"/>
          </p:nvGrpSpPr>
          <p:grpSpPr bwMode="auto">
            <a:xfrm>
              <a:off x="4128" y="3360"/>
              <a:ext cx="1351" cy="821"/>
              <a:chOff x="4128" y="3360"/>
              <a:chExt cx="1351" cy="821"/>
            </a:xfrm>
          </p:grpSpPr>
          <p:sp>
            <p:nvSpPr>
              <p:cNvPr id="22" name="Freeform 36"/>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zh-CN" altLang="en-US">
                  <a:latin typeface="Arial" charset="0"/>
                </a:endParaRPr>
              </a:p>
            </p:txBody>
          </p:sp>
          <p:sp>
            <p:nvSpPr>
              <p:cNvPr id="23" name="Freeform 37"/>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zh-CN" altLang="en-US">
                  <a:latin typeface="Arial" charset="0"/>
                </a:endParaRPr>
              </a:p>
            </p:txBody>
          </p:sp>
          <p:sp>
            <p:nvSpPr>
              <p:cNvPr id="24" name="Freeform 38"/>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2">
                      <a:gamma/>
                      <a:tint val="94118"/>
                      <a:invGamma/>
                    </a:schemeClr>
                  </a:gs>
                  <a:gs pos="100000">
                    <a:schemeClr val="accent2"/>
                  </a:gs>
                </a:gsLst>
                <a:lin ang="5400000" scaled="1"/>
              </a:gradFill>
              <a:ln w="9525">
                <a:noFill/>
                <a:round/>
                <a:headEnd/>
                <a:tailEnd/>
              </a:ln>
            </p:spPr>
            <p:txBody>
              <a:bodyPr/>
              <a:lstStyle/>
              <a:p>
                <a:pPr>
                  <a:defRPr/>
                </a:pPr>
                <a:endParaRPr lang="zh-CN" altLang="en-US">
                  <a:latin typeface="Arial" charset="0"/>
                </a:endParaRPr>
              </a:p>
            </p:txBody>
          </p:sp>
          <p:sp>
            <p:nvSpPr>
              <p:cNvPr id="25" name="Freeform 39"/>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zh-CN" altLang="en-US">
                  <a:latin typeface="Arial" charset="0"/>
                </a:endParaRPr>
              </a:p>
            </p:txBody>
          </p:sp>
          <p:sp>
            <p:nvSpPr>
              <p:cNvPr id="26" name="Freeform 40"/>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zh-CN" altLang="en-US">
                  <a:latin typeface="Arial" charset="0"/>
                </a:endParaRPr>
              </a:p>
            </p:txBody>
          </p:sp>
          <p:sp>
            <p:nvSpPr>
              <p:cNvPr id="27" name="Freeform 41"/>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zh-CN" altLang="en-US">
                  <a:latin typeface="Arial" charset="0"/>
                </a:endParaRPr>
              </a:p>
            </p:txBody>
          </p:sp>
          <p:sp>
            <p:nvSpPr>
              <p:cNvPr id="28" name="Freeform 42"/>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zh-CN" altLang="en-US">
                  <a:latin typeface="Arial" charset="0"/>
                </a:endParaRPr>
              </a:p>
            </p:txBody>
          </p:sp>
          <p:sp>
            <p:nvSpPr>
              <p:cNvPr id="29" name="Freeform 43"/>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solidFill>
                <a:schemeClr val="accent2"/>
              </a:solidFill>
              <a:ln w="9525">
                <a:noFill/>
                <a:round/>
                <a:headEnd/>
                <a:tailEnd/>
              </a:ln>
            </p:spPr>
            <p:txBody>
              <a:bodyPr/>
              <a:lstStyle/>
              <a:p>
                <a:pPr>
                  <a:defRPr/>
                </a:pPr>
                <a:endParaRPr lang="zh-CN" altLang="en-US">
                  <a:latin typeface="Arial" charset="0"/>
                </a:endParaRPr>
              </a:p>
            </p:txBody>
          </p:sp>
          <p:sp>
            <p:nvSpPr>
              <p:cNvPr id="30" name="Freeform 44"/>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2">
                      <a:gamma/>
                      <a:tint val="96863"/>
                      <a:invGamma/>
                    </a:schemeClr>
                  </a:gs>
                  <a:gs pos="100000">
                    <a:schemeClr val="accent2"/>
                  </a:gs>
                </a:gsLst>
                <a:lin ang="0" scaled="1"/>
              </a:gradFill>
              <a:ln w="9525">
                <a:noFill/>
                <a:round/>
                <a:headEnd/>
                <a:tailEnd/>
              </a:ln>
            </p:spPr>
            <p:txBody>
              <a:bodyPr/>
              <a:lstStyle/>
              <a:p>
                <a:pPr>
                  <a:defRPr/>
                </a:pPr>
                <a:endParaRPr lang="zh-CN" altLang="en-US">
                  <a:latin typeface="Arial" charset="0"/>
                </a:endParaRPr>
              </a:p>
            </p:txBody>
          </p:sp>
          <p:sp>
            <p:nvSpPr>
              <p:cNvPr id="31" name="Freeform 45"/>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zh-CN" altLang="en-US">
                  <a:latin typeface="Arial" charset="0"/>
                </a:endParaRPr>
              </a:p>
            </p:txBody>
          </p:sp>
          <p:sp>
            <p:nvSpPr>
              <p:cNvPr id="32" name="Freeform 46"/>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zh-CN" altLang="en-US">
                  <a:latin typeface="Arial" charset="0"/>
                </a:endParaRPr>
              </a:p>
            </p:txBody>
          </p:sp>
          <p:sp>
            <p:nvSpPr>
              <p:cNvPr id="33" name="Oval 47"/>
              <p:cNvSpPr>
                <a:spLocks noChangeArrowheads="1"/>
              </p:cNvSpPr>
              <p:nvPr/>
            </p:nvSpPr>
            <p:spPr bwMode="hidden">
              <a:xfrm>
                <a:off x="4546" y="3608"/>
                <a:ext cx="518" cy="319"/>
              </a:xfrm>
              <a:prstGeom prst="ellipse">
                <a:avLst/>
              </a:prstGeom>
              <a:gradFill rotWithShape="0">
                <a:gsLst>
                  <a:gs pos="0">
                    <a:schemeClr val="accent2">
                      <a:gamma/>
                      <a:shade val="94118"/>
                      <a:invGamma/>
                    </a:schemeClr>
                  </a:gs>
                  <a:gs pos="100000">
                    <a:schemeClr val="accent2"/>
                  </a:gs>
                </a:gsLst>
                <a:lin ang="0" scaled="1"/>
              </a:gradFill>
              <a:ln w="9525">
                <a:noFill/>
                <a:round/>
                <a:headEnd/>
                <a:tailEnd/>
              </a:ln>
              <a:effectLst/>
            </p:spPr>
            <p:txBody>
              <a:bodyPr/>
              <a:lstStyle/>
              <a:p>
                <a:pPr>
                  <a:defRPr/>
                </a:pPr>
                <a:endParaRPr lang="zh-CN" altLang="en-US">
                  <a:latin typeface="Arial" charset="0"/>
                </a:endParaRPr>
              </a:p>
            </p:txBody>
          </p:sp>
          <p:sp>
            <p:nvSpPr>
              <p:cNvPr id="34" name="Oval 48"/>
              <p:cNvSpPr>
                <a:spLocks noChangeArrowheads="1"/>
              </p:cNvSpPr>
              <p:nvPr/>
            </p:nvSpPr>
            <p:spPr bwMode="hidden">
              <a:xfrm>
                <a:off x="4578" y="3630"/>
                <a:ext cx="446" cy="271"/>
              </a:xfrm>
              <a:prstGeom prst="ellipse">
                <a:avLst/>
              </a:prstGeom>
              <a:gradFill rotWithShape="0">
                <a:gsLst>
                  <a:gs pos="0">
                    <a:schemeClr val="accent2">
                      <a:gamma/>
                      <a:tint val="96863"/>
                      <a:invGamma/>
                    </a:schemeClr>
                  </a:gs>
                  <a:gs pos="100000">
                    <a:schemeClr val="accent2"/>
                  </a:gs>
                </a:gsLst>
                <a:lin ang="5400000" scaled="1"/>
              </a:gradFill>
              <a:ln w="9525">
                <a:noFill/>
                <a:round/>
                <a:headEnd/>
                <a:tailEnd/>
              </a:ln>
              <a:effectLst/>
            </p:spPr>
            <p:txBody>
              <a:bodyPr/>
              <a:lstStyle/>
              <a:p>
                <a:pPr>
                  <a:defRPr/>
                </a:pPr>
                <a:endParaRPr lang="zh-CN" altLang="en-US">
                  <a:latin typeface="Arial" charset="0"/>
                </a:endParaRPr>
              </a:p>
            </p:txBody>
          </p:sp>
          <p:sp>
            <p:nvSpPr>
              <p:cNvPr id="35" name="Oval 49"/>
              <p:cNvSpPr>
                <a:spLocks noChangeArrowheads="1"/>
              </p:cNvSpPr>
              <p:nvPr/>
            </p:nvSpPr>
            <p:spPr bwMode="hidden">
              <a:xfrm>
                <a:off x="4610" y="3650"/>
                <a:ext cx="386" cy="233"/>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zh-CN" altLang="en-US">
                  <a:latin typeface="Arial" charset="0"/>
                </a:endParaRPr>
              </a:p>
            </p:txBody>
          </p:sp>
          <p:sp>
            <p:nvSpPr>
              <p:cNvPr id="36" name="Oval 50"/>
              <p:cNvSpPr>
                <a:spLocks noChangeArrowheads="1"/>
              </p:cNvSpPr>
              <p:nvPr/>
            </p:nvSpPr>
            <p:spPr bwMode="hidden">
              <a:xfrm>
                <a:off x="4654" y="3678"/>
                <a:ext cx="298" cy="177"/>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defRPr/>
                </a:pPr>
                <a:endParaRPr lang="zh-CN" altLang="en-US">
                  <a:latin typeface="Arial" charset="0"/>
                </a:endParaRPr>
              </a:p>
            </p:txBody>
          </p:sp>
          <p:sp>
            <p:nvSpPr>
              <p:cNvPr id="37" name="Oval 51"/>
              <p:cNvSpPr>
                <a:spLocks noChangeArrowheads="1"/>
              </p:cNvSpPr>
              <p:nvPr/>
            </p:nvSpPr>
            <p:spPr bwMode="hidden">
              <a:xfrm>
                <a:off x="4690" y="3698"/>
                <a:ext cx="222" cy="139"/>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zh-CN" altLang="en-US">
                  <a:latin typeface="Arial" charset="0"/>
                </a:endParaRPr>
              </a:p>
            </p:txBody>
          </p:sp>
          <p:sp>
            <p:nvSpPr>
              <p:cNvPr id="38" name="Oval 52"/>
              <p:cNvSpPr>
                <a:spLocks noChangeArrowheads="1"/>
              </p:cNvSpPr>
              <p:nvPr/>
            </p:nvSpPr>
            <p:spPr bwMode="hidden">
              <a:xfrm>
                <a:off x="4738" y="3728"/>
                <a:ext cx="126" cy="81"/>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pPr>
                  <a:defRPr/>
                </a:pPr>
                <a:endParaRPr lang="zh-CN" altLang="en-US">
                  <a:latin typeface="Arial" charset="0"/>
                </a:endParaRPr>
              </a:p>
            </p:txBody>
          </p:sp>
        </p:grpSp>
        <p:grpSp>
          <p:nvGrpSpPr>
            <p:cNvPr id="9" name="Group 53"/>
            <p:cNvGrpSpPr>
              <a:grpSpLocks/>
            </p:cNvGrpSpPr>
            <p:nvPr userDrawn="1"/>
          </p:nvGrpSpPr>
          <p:grpSpPr bwMode="auto">
            <a:xfrm>
              <a:off x="5280" y="3024"/>
              <a:ext cx="425" cy="258"/>
              <a:chOff x="5280" y="3024"/>
              <a:chExt cx="425" cy="258"/>
            </a:xfrm>
          </p:grpSpPr>
          <p:sp>
            <p:nvSpPr>
              <p:cNvPr id="10" name="Freeform 54"/>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zh-CN" altLang="en-US">
                  <a:latin typeface="Arial" charset="0"/>
                </a:endParaRPr>
              </a:p>
            </p:txBody>
          </p:sp>
          <p:sp>
            <p:nvSpPr>
              <p:cNvPr id="11" name="Freeform 55"/>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zh-CN" altLang="en-US">
                  <a:latin typeface="Arial" charset="0"/>
                </a:endParaRPr>
              </a:p>
            </p:txBody>
          </p:sp>
          <p:sp>
            <p:nvSpPr>
              <p:cNvPr id="12" name="Freeform 56"/>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zh-CN" altLang="en-US">
                  <a:latin typeface="Arial" charset="0"/>
                </a:endParaRPr>
              </a:p>
            </p:txBody>
          </p:sp>
          <p:sp>
            <p:nvSpPr>
              <p:cNvPr id="13" name="Freeform 57"/>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zh-CN" altLang="en-US">
                  <a:latin typeface="Arial" charset="0"/>
                </a:endParaRPr>
              </a:p>
            </p:txBody>
          </p:sp>
          <p:sp>
            <p:nvSpPr>
              <p:cNvPr id="14" name="Freeform 58"/>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2"/>
                  </a:gs>
                </a:gsLst>
                <a:lin ang="5400000" scaled="1"/>
              </a:gradFill>
              <a:ln w="9525">
                <a:noFill/>
                <a:round/>
                <a:headEnd/>
                <a:tailEnd/>
              </a:ln>
            </p:spPr>
            <p:txBody>
              <a:bodyPr/>
              <a:lstStyle/>
              <a:p>
                <a:pPr>
                  <a:defRPr/>
                </a:pPr>
                <a:endParaRPr lang="zh-CN" altLang="en-US">
                  <a:latin typeface="Arial" charset="0"/>
                </a:endParaRPr>
              </a:p>
            </p:txBody>
          </p:sp>
          <p:sp>
            <p:nvSpPr>
              <p:cNvPr id="15" name="Freeform 59"/>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2"/>
                  </a:gs>
                </a:gsLst>
                <a:lin ang="5400000" scaled="1"/>
              </a:gradFill>
              <a:ln w="9525">
                <a:noFill/>
                <a:round/>
                <a:headEnd/>
                <a:tailEnd/>
              </a:ln>
            </p:spPr>
            <p:txBody>
              <a:bodyPr/>
              <a:lstStyle/>
              <a:p>
                <a:pPr>
                  <a:defRPr/>
                </a:pPr>
                <a:endParaRPr lang="zh-CN" altLang="en-US">
                  <a:latin typeface="Arial" charset="0"/>
                </a:endParaRPr>
              </a:p>
            </p:txBody>
          </p:sp>
          <p:sp>
            <p:nvSpPr>
              <p:cNvPr id="16" name="Freeform 60"/>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zh-CN" altLang="en-US">
                  <a:latin typeface="Arial" charset="0"/>
                </a:endParaRPr>
              </a:p>
            </p:txBody>
          </p:sp>
          <p:grpSp>
            <p:nvGrpSpPr>
              <p:cNvPr id="17" name="Group 61"/>
              <p:cNvGrpSpPr>
                <a:grpSpLocks/>
              </p:cNvGrpSpPr>
              <p:nvPr/>
            </p:nvGrpSpPr>
            <p:grpSpPr bwMode="auto">
              <a:xfrm>
                <a:off x="5381" y="3085"/>
                <a:ext cx="227" cy="132"/>
                <a:chOff x="5381" y="3085"/>
                <a:chExt cx="227" cy="132"/>
              </a:xfrm>
            </p:grpSpPr>
            <p:sp>
              <p:nvSpPr>
                <p:cNvPr id="18" name="Oval 62"/>
                <p:cNvSpPr>
                  <a:spLocks noChangeArrowheads="1"/>
                </p:cNvSpPr>
                <p:nvPr userDrawn="1"/>
              </p:nvSpPr>
              <p:spPr bwMode="hidden">
                <a:xfrm>
                  <a:off x="5381" y="3085"/>
                  <a:ext cx="227" cy="132"/>
                </a:xfrm>
                <a:prstGeom prst="ellipse">
                  <a:avLst/>
                </a:prstGeom>
                <a:gradFill rotWithShape="0">
                  <a:gsLst>
                    <a:gs pos="0">
                      <a:schemeClr val="bg1"/>
                    </a:gs>
                    <a:gs pos="100000">
                      <a:schemeClr val="accent2"/>
                    </a:gs>
                  </a:gsLst>
                  <a:lin ang="5400000" scaled="1"/>
                </a:gradFill>
                <a:ln w="9525">
                  <a:noFill/>
                  <a:round/>
                  <a:headEnd/>
                  <a:tailEnd/>
                </a:ln>
                <a:effectLst/>
              </p:spPr>
              <p:txBody>
                <a:bodyPr/>
                <a:lstStyle/>
                <a:p>
                  <a:pPr>
                    <a:defRPr/>
                  </a:pPr>
                  <a:endParaRPr lang="zh-CN" altLang="en-US">
                    <a:latin typeface="Arial" charset="0"/>
                  </a:endParaRPr>
                </a:p>
              </p:txBody>
            </p:sp>
            <p:sp>
              <p:nvSpPr>
                <p:cNvPr id="19" name="Oval 63"/>
                <p:cNvSpPr>
                  <a:spLocks noChangeArrowheads="1"/>
                </p:cNvSpPr>
                <p:nvPr userDrawn="1"/>
              </p:nvSpPr>
              <p:spPr bwMode="hidden">
                <a:xfrm>
                  <a:off x="5403" y="3099"/>
                  <a:ext cx="182" cy="102"/>
                </a:xfrm>
                <a:prstGeom prst="ellipse">
                  <a:avLst/>
                </a:prstGeom>
                <a:gradFill rotWithShape="0">
                  <a:gsLst>
                    <a:gs pos="0">
                      <a:schemeClr val="accent2"/>
                    </a:gs>
                    <a:gs pos="100000">
                      <a:schemeClr val="bg1"/>
                    </a:gs>
                  </a:gsLst>
                  <a:lin ang="5400000" scaled="1"/>
                </a:gradFill>
                <a:ln w="9525">
                  <a:noFill/>
                  <a:round/>
                  <a:headEnd/>
                  <a:tailEnd/>
                </a:ln>
                <a:effectLst/>
              </p:spPr>
              <p:txBody>
                <a:bodyPr/>
                <a:lstStyle/>
                <a:p>
                  <a:pPr>
                    <a:defRPr/>
                  </a:pPr>
                  <a:endParaRPr lang="zh-CN" altLang="en-US">
                    <a:latin typeface="Arial" charset="0"/>
                  </a:endParaRPr>
                </a:p>
              </p:txBody>
            </p:sp>
            <p:sp>
              <p:nvSpPr>
                <p:cNvPr id="20" name="Oval 64"/>
                <p:cNvSpPr>
                  <a:spLocks noChangeArrowheads="1"/>
                </p:cNvSpPr>
                <p:nvPr userDrawn="1"/>
              </p:nvSpPr>
              <p:spPr bwMode="hidden">
                <a:xfrm>
                  <a:off x="5431" y="3109"/>
                  <a:ext cx="125" cy="82"/>
                </a:xfrm>
                <a:prstGeom prst="ellipse">
                  <a:avLst/>
                </a:prstGeom>
                <a:gradFill rotWithShape="0">
                  <a:gsLst>
                    <a:gs pos="0">
                      <a:schemeClr val="bg1"/>
                    </a:gs>
                    <a:gs pos="100000">
                      <a:schemeClr val="accent2"/>
                    </a:gs>
                  </a:gsLst>
                  <a:lin ang="5400000" scaled="1"/>
                </a:gradFill>
                <a:ln w="9525">
                  <a:noFill/>
                  <a:round/>
                  <a:headEnd/>
                  <a:tailEnd/>
                </a:ln>
                <a:effectLst/>
              </p:spPr>
              <p:txBody>
                <a:bodyPr/>
                <a:lstStyle/>
                <a:p>
                  <a:pPr>
                    <a:defRPr/>
                  </a:pPr>
                  <a:endParaRPr lang="zh-CN" altLang="en-US">
                    <a:latin typeface="Arial" charset="0"/>
                  </a:endParaRPr>
                </a:p>
              </p:txBody>
            </p:sp>
            <p:sp>
              <p:nvSpPr>
                <p:cNvPr id="21" name="Oval 65"/>
                <p:cNvSpPr>
                  <a:spLocks noChangeArrowheads="1"/>
                </p:cNvSpPr>
                <p:nvPr userDrawn="1"/>
              </p:nvSpPr>
              <p:spPr bwMode="hidden">
                <a:xfrm>
                  <a:off x="5458" y="3125"/>
                  <a:ext cx="73" cy="47"/>
                </a:xfrm>
                <a:prstGeom prst="ellipse">
                  <a:avLst/>
                </a:prstGeom>
                <a:gradFill rotWithShape="0">
                  <a:gsLst>
                    <a:gs pos="0">
                      <a:schemeClr val="accent2"/>
                    </a:gs>
                    <a:gs pos="100000">
                      <a:schemeClr val="bg1"/>
                    </a:gs>
                  </a:gsLst>
                  <a:lin ang="5400000" scaled="1"/>
                </a:gradFill>
                <a:ln w="9525">
                  <a:noFill/>
                  <a:round/>
                  <a:headEnd/>
                  <a:tailEnd/>
                </a:ln>
                <a:effectLst/>
              </p:spPr>
              <p:txBody>
                <a:bodyPr/>
                <a:lstStyle/>
                <a:p>
                  <a:pPr>
                    <a:defRPr/>
                  </a:pPr>
                  <a:endParaRPr lang="zh-CN" altLang="en-US">
                    <a:latin typeface="Arial" charset="0"/>
                  </a:endParaRPr>
                </a:p>
              </p:txBody>
            </p:sp>
          </p:grpSp>
        </p:grpSp>
      </p:grpSp>
      <p:sp>
        <p:nvSpPr>
          <p:cNvPr id="8258" name="Rectangle 66"/>
          <p:cNvSpPr>
            <a:spLocks noGrp="1" noChangeArrowheads="1"/>
          </p:cNvSpPr>
          <p:nvPr>
            <p:ph type="ctrTitle" sz="quarter"/>
          </p:nvPr>
        </p:nvSpPr>
        <p:spPr>
          <a:xfrm>
            <a:off x="914400" y="1692276"/>
            <a:ext cx="10363200" cy="1736725"/>
          </a:xfrm>
        </p:spPr>
        <p:txBody>
          <a:bodyPr anchor="b"/>
          <a:lstStyle>
            <a:lvl1pPr>
              <a:defRPr sz="5400"/>
            </a:lvl1pPr>
          </a:lstStyle>
          <a:p>
            <a:r>
              <a:rPr lang="zh-CN" altLang="en-US"/>
              <a:t>单击此处编辑母版标题样式</a:t>
            </a:r>
          </a:p>
        </p:txBody>
      </p:sp>
      <p:sp>
        <p:nvSpPr>
          <p:cNvPr id="8259" name="Rectangle 67"/>
          <p:cNvSpPr>
            <a:spLocks noGrp="1" noChangeArrowheads="1"/>
          </p:cNvSpPr>
          <p:nvPr>
            <p:ph type="subTitle" sz="quarter" idx="1"/>
          </p:nvPr>
        </p:nvSpPr>
        <p:spPr>
          <a:xfrm>
            <a:off x="1828800" y="3886200"/>
            <a:ext cx="85344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68" name="Rectangle 68"/>
          <p:cNvSpPr>
            <a:spLocks noGrp="1" noChangeArrowheads="1"/>
          </p:cNvSpPr>
          <p:nvPr>
            <p:ph type="dt" sz="quarter" idx="10"/>
          </p:nvPr>
        </p:nvSpPr>
        <p:spPr>
          <a:xfrm>
            <a:off x="609600" y="6248400"/>
            <a:ext cx="2844800" cy="457200"/>
          </a:xfrm>
        </p:spPr>
        <p:txBody>
          <a:bodyPr/>
          <a:lstStyle>
            <a:lvl1pPr>
              <a:defRPr/>
            </a:lvl1pPr>
          </a:lstStyle>
          <a:p>
            <a:pPr>
              <a:defRPr/>
            </a:pPr>
            <a:endParaRPr lang="en-US" altLang="zh-CN"/>
          </a:p>
        </p:txBody>
      </p:sp>
      <p:sp>
        <p:nvSpPr>
          <p:cNvPr id="69" name="Rectangle 69"/>
          <p:cNvSpPr>
            <a:spLocks noGrp="1" noChangeArrowheads="1"/>
          </p:cNvSpPr>
          <p:nvPr>
            <p:ph type="ftr" sz="quarter" idx="11"/>
          </p:nvPr>
        </p:nvSpPr>
        <p:spPr>
          <a:xfrm>
            <a:off x="4165600" y="6248400"/>
            <a:ext cx="3860800" cy="457200"/>
          </a:xfrm>
        </p:spPr>
        <p:txBody>
          <a:bodyPr/>
          <a:lstStyle>
            <a:lvl1pPr>
              <a:defRPr/>
            </a:lvl1pPr>
          </a:lstStyle>
          <a:p>
            <a:pPr>
              <a:defRPr/>
            </a:pPr>
            <a:endParaRPr lang="en-US" altLang="zh-CN"/>
          </a:p>
        </p:txBody>
      </p:sp>
      <p:sp>
        <p:nvSpPr>
          <p:cNvPr id="70" name="Rectangle 70"/>
          <p:cNvSpPr>
            <a:spLocks noGrp="1" noChangeArrowheads="1"/>
          </p:cNvSpPr>
          <p:nvPr>
            <p:ph type="sldNum" sz="quarter" idx="12"/>
          </p:nvPr>
        </p:nvSpPr>
        <p:spPr>
          <a:xfrm>
            <a:off x="8737600" y="6248400"/>
            <a:ext cx="2844800" cy="457200"/>
          </a:xfrm>
        </p:spPr>
        <p:txBody>
          <a:bodyPr/>
          <a:lstStyle>
            <a:lvl1pPr>
              <a:defRPr/>
            </a:lvl1pPr>
          </a:lstStyle>
          <a:p>
            <a:pPr>
              <a:defRPr/>
            </a:pPr>
            <a:endParaRPr lang="zh-CN" altLang="zh-CN"/>
          </a:p>
        </p:txBody>
      </p:sp>
    </p:spTree>
    <p:extLst>
      <p:ext uri="{BB962C8B-B14F-4D97-AF65-F5344CB8AC3E}">
        <p14:creationId xmlns:p14="http://schemas.microsoft.com/office/powerpoint/2010/main" val="637548399"/>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9"/>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1"/>
          <p:cNvSpPr>
            <a:spLocks noGrp="1" noChangeArrowheads="1"/>
          </p:cNvSpPr>
          <p:nvPr>
            <p:ph type="sldNum" sz="quarter" idx="12"/>
          </p:nvPr>
        </p:nvSpPr>
        <p:spPr>
          <a:ln/>
        </p:spPr>
        <p:txBody>
          <a:bodyPr/>
          <a:lstStyle>
            <a:lvl1pPr>
              <a:defRPr/>
            </a:lvl1pPr>
          </a:lstStyle>
          <a:p>
            <a:pPr>
              <a:defRPr/>
            </a:pPr>
            <a:fld id="{2A5CF11C-B3A1-45E8-8761-F5B3178CCFEE}" type="slidenum">
              <a:rPr lang="en-US" altLang="zh-CN"/>
              <a:pPr>
                <a:defRPr/>
              </a:pPr>
              <a:t>‹#›</a:t>
            </a:fld>
            <a:endParaRPr lang="en-US" altLang="zh-CN"/>
          </a:p>
        </p:txBody>
      </p:sp>
    </p:spTree>
    <p:extLst>
      <p:ext uri="{BB962C8B-B14F-4D97-AF65-F5344CB8AC3E}">
        <p14:creationId xmlns:p14="http://schemas.microsoft.com/office/powerpoint/2010/main" val="504939680"/>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483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7813"/>
            <a:ext cx="8026400" cy="58483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9"/>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1"/>
          <p:cNvSpPr>
            <a:spLocks noGrp="1" noChangeArrowheads="1"/>
          </p:cNvSpPr>
          <p:nvPr>
            <p:ph type="sldNum" sz="quarter" idx="12"/>
          </p:nvPr>
        </p:nvSpPr>
        <p:spPr>
          <a:ln/>
        </p:spPr>
        <p:txBody>
          <a:bodyPr/>
          <a:lstStyle>
            <a:lvl1pPr>
              <a:defRPr/>
            </a:lvl1pPr>
          </a:lstStyle>
          <a:p>
            <a:pPr>
              <a:defRPr/>
            </a:pPr>
            <a:fld id="{7A4A83D9-AFBE-449B-A9F6-DA227F067702}" type="slidenum">
              <a:rPr lang="en-US" altLang="zh-CN"/>
              <a:pPr>
                <a:defRPr/>
              </a:pPr>
              <a:t>‹#›</a:t>
            </a:fld>
            <a:endParaRPr lang="en-US" altLang="zh-CN"/>
          </a:p>
        </p:txBody>
      </p:sp>
    </p:spTree>
    <p:extLst>
      <p:ext uri="{BB962C8B-B14F-4D97-AF65-F5344CB8AC3E}">
        <p14:creationId xmlns:p14="http://schemas.microsoft.com/office/powerpoint/2010/main" val="142224937"/>
      </p:ext>
    </p:extLst>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14"/>
            <a:ext cx="109728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9"/>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1"/>
          <p:cNvSpPr>
            <a:spLocks noGrp="1" noChangeArrowheads="1"/>
          </p:cNvSpPr>
          <p:nvPr>
            <p:ph type="sldNum" sz="quarter" idx="12"/>
          </p:nvPr>
        </p:nvSpPr>
        <p:spPr>
          <a:ln/>
        </p:spPr>
        <p:txBody>
          <a:bodyPr/>
          <a:lstStyle>
            <a:lvl1pPr>
              <a:defRPr/>
            </a:lvl1pPr>
          </a:lstStyle>
          <a:p>
            <a:pPr>
              <a:defRPr/>
            </a:pPr>
            <a:fld id="{33618D2D-68CD-44E3-90BA-80BF6D1F3F9A}" type="slidenum">
              <a:rPr lang="en-US" altLang="zh-CN"/>
              <a:pPr>
                <a:defRPr/>
              </a:pPr>
              <a:t>‹#›</a:t>
            </a:fld>
            <a:endParaRPr lang="en-US" altLang="zh-CN"/>
          </a:p>
        </p:txBody>
      </p:sp>
    </p:spTree>
    <p:extLst>
      <p:ext uri="{BB962C8B-B14F-4D97-AF65-F5344CB8AC3E}">
        <p14:creationId xmlns:p14="http://schemas.microsoft.com/office/powerpoint/2010/main" val="406983420"/>
      </p:ext>
    </p:extLst>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600" y="277813"/>
            <a:ext cx="10972800" cy="58483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69"/>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0"/>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1"/>
          <p:cNvSpPr>
            <a:spLocks noGrp="1" noChangeArrowheads="1"/>
          </p:cNvSpPr>
          <p:nvPr>
            <p:ph type="sldNum" sz="quarter" idx="12"/>
          </p:nvPr>
        </p:nvSpPr>
        <p:spPr>
          <a:ln/>
        </p:spPr>
        <p:txBody>
          <a:bodyPr/>
          <a:lstStyle>
            <a:lvl1pPr>
              <a:defRPr/>
            </a:lvl1pPr>
          </a:lstStyle>
          <a:p>
            <a:pPr>
              <a:defRPr/>
            </a:pPr>
            <a:fld id="{DB6A0764-7AA3-4006-BBC3-7EB254918CFC}" type="slidenum">
              <a:rPr lang="en-US" altLang="zh-CN"/>
              <a:pPr>
                <a:defRPr/>
              </a:pPr>
              <a:t>‹#›</a:t>
            </a:fld>
            <a:endParaRPr lang="en-US" altLang="zh-CN"/>
          </a:p>
        </p:txBody>
      </p:sp>
    </p:spTree>
    <p:extLst>
      <p:ext uri="{BB962C8B-B14F-4D97-AF65-F5344CB8AC3E}">
        <p14:creationId xmlns:p14="http://schemas.microsoft.com/office/powerpoint/2010/main" val="3584252815"/>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9"/>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1"/>
          <p:cNvSpPr>
            <a:spLocks noGrp="1" noChangeArrowheads="1"/>
          </p:cNvSpPr>
          <p:nvPr>
            <p:ph type="sldNum" sz="quarter" idx="12"/>
          </p:nvPr>
        </p:nvSpPr>
        <p:spPr>
          <a:ln/>
        </p:spPr>
        <p:txBody>
          <a:bodyPr/>
          <a:lstStyle>
            <a:lvl1pPr>
              <a:defRPr/>
            </a:lvl1pPr>
          </a:lstStyle>
          <a:p>
            <a:pPr>
              <a:defRPr/>
            </a:pPr>
            <a:fld id="{A4B8D817-46F1-49D7-8F88-8F6DDB178431}" type="slidenum">
              <a:rPr lang="en-US" altLang="zh-CN"/>
              <a:pPr>
                <a:defRPr/>
              </a:pPr>
              <a:t>‹#›</a:t>
            </a:fld>
            <a:endParaRPr lang="en-US" altLang="zh-CN"/>
          </a:p>
        </p:txBody>
      </p:sp>
    </p:spTree>
    <p:extLst>
      <p:ext uri="{BB962C8B-B14F-4D97-AF65-F5344CB8AC3E}">
        <p14:creationId xmlns:p14="http://schemas.microsoft.com/office/powerpoint/2010/main" val="2890058668"/>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9"/>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1"/>
          <p:cNvSpPr>
            <a:spLocks noGrp="1" noChangeArrowheads="1"/>
          </p:cNvSpPr>
          <p:nvPr>
            <p:ph type="sldNum" sz="quarter" idx="12"/>
          </p:nvPr>
        </p:nvSpPr>
        <p:spPr>
          <a:ln/>
        </p:spPr>
        <p:txBody>
          <a:bodyPr/>
          <a:lstStyle>
            <a:lvl1pPr>
              <a:defRPr/>
            </a:lvl1pPr>
          </a:lstStyle>
          <a:p>
            <a:pPr>
              <a:defRPr/>
            </a:pPr>
            <a:fld id="{05D14DFD-15A1-460A-93D5-5B2463ECFF76}" type="slidenum">
              <a:rPr lang="en-US" altLang="zh-CN"/>
              <a:pPr>
                <a:defRPr/>
              </a:pPr>
              <a:t>‹#›</a:t>
            </a:fld>
            <a:endParaRPr lang="en-US" altLang="zh-CN"/>
          </a:p>
        </p:txBody>
      </p:sp>
    </p:spTree>
    <p:extLst>
      <p:ext uri="{BB962C8B-B14F-4D97-AF65-F5344CB8AC3E}">
        <p14:creationId xmlns:p14="http://schemas.microsoft.com/office/powerpoint/2010/main" val="703535986"/>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9"/>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1"/>
          <p:cNvSpPr>
            <a:spLocks noGrp="1" noChangeArrowheads="1"/>
          </p:cNvSpPr>
          <p:nvPr>
            <p:ph type="sldNum" sz="quarter" idx="12"/>
          </p:nvPr>
        </p:nvSpPr>
        <p:spPr>
          <a:ln/>
        </p:spPr>
        <p:txBody>
          <a:bodyPr/>
          <a:lstStyle>
            <a:lvl1pPr>
              <a:defRPr/>
            </a:lvl1pPr>
          </a:lstStyle>
          <a:p>
            <a:pPr>
              <a:defRPr/>
            </a:pPr>
            <a:fld id="{7B98CBA9-4D89-4037-B810-D064848D7620}" type="slidenum">
              <a:rPr lang="en-US" altLang="zh-CN"/>
              <a:pPr>
                <a:defRPr/>
              </a:pPr>
              <a:t>‹#›</a:t>
            </a:fld>
            <a:endParaRPr lang="en-US" altLang="zh-CN"/>
          </a:p>
        </p:txBody>
      </p:sp>
    </p:spTree>
    <p:extLst>
      <p:ext uri="{BB962C8B-B14F-4D97-AF65-F5344CB8AC3E}">
        <p14:creationId xmlns:p14="http://schemas.microsoft.com/office/powerpoint/2010/main" val="2269912559"/>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9"/>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0"/>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1"/>
          <p:cNvSpPr>
            <a:spLocks noGrp="1" noChangeArrowheads="1"/>
          </p:cNvSpPr>
          <p:nvPr>
            <p:ph type="sldNum" sz="quarter" idx="12"/>
          </p:nvPr>
        </p:nvSpPr>
        <p:spPr>
          <a:ln/>
        </p:spPr>
        <p:txBody>
          <a:bodyPr/>
          <a:lstStyle>
            <a:lvl1pPr>
              <a:defRPr/>
            </a:lvl1pPr>
          </a:lstStyle>
          <a:p>
            <a:pPr>
              <a:defRPr/>
            </a:pPr>
            <a:fld id="{E2CC323D-456A-4D2B-AF7F-F2E27AB16ADB}" type="slidenum">
              <a:rPr lang="en-US" altLang="zh-CN"/>
              <a:pPr>
                <a:defRPr/>
              </a:pPr>
              <a:t>‹#›</a:t>
            </a:fld>
            <a:endParaRPr lang="en-US" altLang="zh-CN"/>
          </a:p>
        </p:txBody>
      </p:sp>
    </p:spTree>
    <p:extLst>
      <p:ext uri="{BB962C8B-B14F-4D97-AF65-F5344CB8AC3E}">
        <p14:creationId xmlns:p14="http://schemas.microsoft.com/office/powerpoint/2010/main" val="3837266679"/>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9"/>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0"/>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1"/>
          <p:cNvSpPr>
            <a:spLocks noGrp="1" noChangeArrowheads="1"/>
          </p:cNvSpPr>
          <p:nvPr>
            <p:ph type="sldNum" sz="quarter" idx="12"/>
          </p:nvPr>
        </p:nvSpPr>
        <p:spPr>
          <a:ln/>
        </p:spPr>
        <p:txBody>
          <a:bodyPr/>
          <a:lstStyle>
            <a:lvl1pPr>
              <a:defRPr/>
            </a:lvl1pPr>
          </a:lstStyle>
          <a:p>
            <a:pPr>
              <a:defRPr/>
            </a:pPr>
            <a:fld id="{1C113048-41AA-46BA-8477-65E9C7D8B149}" type="slidenum">
              <a:rPr lang="en-US" altLang="zh-CN"/>
              <a:pPr>
                <a:defRPr/>
              </a:pPr>
              <a:t>‹#›</a:t>
            </a:fld>
            <a:endParaRPr lang="en-US" altLang="zh-CN"/>
          </a:p>
        </p:txBody>
      </p:sp>
    </p:spTree>
    <p:extLst>
      <p:ext uri="{BB962C8B-B14F-4D97-AF65-F5344CB8AC3E}">
        <p14:creationId xmlns:p14="http://schemas.microsoft.com/office/powerpoint/2010/main" val="456318030"/>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9"/>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0"/>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1"/>
          <p:cNvSpPr>
            <a:spLocks noGrp="1" noChangeArrowheads="1"/>
          </p:cNvSpPr>
          <p:nvPr>
            <p:ph type="sldNum" sz="quarter" idx="12"/>
          </p:nvPr>
        </p:nvSpPr>
        <p:spPr>
          <a:ln/>
        </p:spPr>
        <p:txBody>
          <a:bodyPr/>
          <a:lstStyle>
            <a:lvl1pPr>
              <a:defRPr/>
            </a:lvl1pPr>
          </a:lstStyle>
          <a:p>
            <a:pPr>
              <a:defRPr/>
            </a:pPr>
            <a:fld id="{F2342342-7D5C-46D2-AA25-803360B7DC84}" type="slidenum">
              <a:rPr lang="en-US" altLang="zh-CN"/>
              <a:pPr>
                <a:defRPr/>
              </a:pPr>
              <a:t>‹#›</a:t>
            </a:fld>
            <a:endParaRPr lang="en-US" altLang="zh-CN"/>
          </a:p>
        </p:txBody>
      </p:sp>
    </p:spTree>
    <p:extLst>
      <p:ext uri="{BB962C8B-B14F-4D97-AF65-F5344CB8AC3E}">
        <p14:creationId xmlns:p14="http://schemas.microsoft.com/office/powerpoint/2010/main" val="249051462"/>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9"/>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1"/>
          <p:cNvSpPr>
            <a:spLocks noGrp="1" noChangeArrowheads="1"/>
          </p:cNvSpPr>
          <p:nvPr>
            <p:ph type="sldNum" sz="quarter" idx="12"/>
          </p:nvPr>
        </p:nvSpPr>
        <p:spPr>
          <a:ln/>
        </p:spPr>
        <p:txBody>
          <a:bodyPr/>
          <a:lstStyle>
            <a:lvl1pPr>
              <a:defRPr/>
            </a:lvl1pPr>
          </a:lstStyle>
          <a:p>
            <a:pPr>
              <a:defRPr/>
            </a:pPr>
            <a:fld id="{998DEFBB-A38B-40DA-8816-6E265640D131}" type="slidenum">
              <a:rPr lang="en-US" altLang="zh-CN"/>
              <a:pPr>
                <a:defRPr/>
              </a:pPr>
              <a:t>‹#›</a:t>
            </a:fld>
            <a:endParaRPr lang="en-US" altLang="zh-CN"/>
          </a:p>
        </p:txBody>
      </p:sp>
    </p:spTree>
    <p:extLst>
      <p:ext uri="{BB962C8B-B14F-4D97-AF65-F5344CB8AC3E}">
        <p14:creationId xmlns:p14="http://schemas.microsoft.com/office/powerpoint/2010/main" val="460343859"/>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9"/>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1"/>
          <p:cNvSpPr>
            <a:spLocks noGrp="1" noChangeArrowheads="1"/>
          </p:cNvSpPr>
          <p:nvPr>
            <p:ph type="sldNum" sz="quarter" idx="12"/>
          </p:nvPr>
        </p:nvSpPr>
        <p:spPr>
          <a:ln/>
        </p:spPr>
        <p:txBody>
          <a:bodyPr/>
          <a:lstStyle>
            <a:lvl1pPr>
              <a:defRPr/>
            </a:lvl1pPr>
          </a:lstStyle>
          <a:p>
            <a:pPr>
              <a:defRPr/>
            </a:pPr>
            <a:fld id="{A8B3149A-DB91-483C-AA77-2A5E6D46E96A}" type="slidenum">
              <a:rPr lang="en-US" altLang="zh-CN"/>
              <a:pPr>
                <a:defRPr/>
              </a:pPr>
              <a:t>‹#›</a:t>
            </a:fld>
            <a:endParaRPr lang="en-US" altLang="zh-CN"/>
          </a:p>
        </p:txBody>
      </p:sp>
    </p:spTree>
    <p:extLst>
      <p:ext uri="{BB962C8B-B14F-4D97-AF65-F5344CB8AC3E}">
        <p14:creationId xmlns:p14="http://schemas.microsoft.com/office/powerpoint/2010/main" val="3585713653"/>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Freeform 2"/>
          <p:cNvSpPr>
            <a:spLocks/>
          </p:cNvSpPr>
          <p:nvPr/>
        </p:nvSpPr>
        <p:spPr bwMode="hidden">
          <a:xfrm>
            <a:off x="8837084" y="6429375"/>
            <a:ext cx="381000" cy="209550"/>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2"/>
              </a:gs>
              <a:gs pos="100000">
                <a:schemeClr val="accent2">
                  <a:gamma/>
                  <a:shade val="87843"/>
                  <a:invGamma/>
                </a:schemeClr>
              </a:gs>
            </a:gsLst>
            <a:lin ang="18900000" scaled="1"/>
          </a:gradFill>
          <a:ln w="9525">
            <a:noFill/>
            <a:round/>
            <a:headEnd/>
            <a:tailEnd/>
          </a:ln>
        </p:spPr>
        <p:txBody>
          <a:bodyPr/>
          <a:lstStyle/>
          <a:p>
            <a:pPr>
              <a:defRPr/>
            </a:pPr>
            <a:endParaRPr lang="zh-CN" altLang="en-US">
              <a:latin typeface="Arial" charset="0"/>
            </a:endParaRPr>
          </a:p>
        </p:txBody>
      </p:sp>
      <p:grpSp>
        <p:nvGrpSpPr>
          <p:cNvPr id="45059" name="Group 3"/>
          <p:cNvGrpSpPr>
            <a:grpSpLocks/>
          </p:cNvGrpSpPr>
          <p:nvPr/>
        </p:nvGrpSpPr>
        <p:grpSpPr bwMode="auto">
          <a:xfrm>
            <a:off x="4234" y="4267200"/>
            <a:ext cx="12187767" cy="2590800"/>
            <a:chOff x="2" y="2688"/>
            <a:chExt cx="5758" cy="1632"/>
          </a:xfrm>
        </p:grpSpPr>
        <p:sp>
          <p:nvSpPr>
            <p:cNvPr id="7172" name="Freeform 4"/>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2"/>
                </a:gs>
              </a:gsLst>
              <a:lin ang="5400000" scaled="1"/>
            </a:gradFill>
            <a:ln w="9525">
              <a:noFill/>
              <a:round/>
              <a:headEnd/>
              <a:tailEnd/>
            </a:ln>
          </p:spPr>
          <p:txBody>
            <a:bodyPr/>
            <a:lstStyle/>
            <a:p>
              <a:pPr>
                <a:defRPr/>
              </a:pPr>
              <a:endParaRPr lang="zh-CN" altLang="en-US">
                <a:latin typeface="Arial" charset="0"/>
              </a:endParaRPr>
            </a:p>
          </p:txBody>
        </p:sp>
        <p:grpSp>
          <p:nvGrpSpPr>
            <p:cNvPr id="45069" name="Group 5"/>
            <p:cNvGrpSpPr>
              <a:grpSpLocks/>
            </p:cNvGrpSpPr>
            <p:nvPr userDrawn="1"/>
          </p:nvGrpSpPr>
          <p:grpSpPr bwMode="auto">
            <a:xfrm>
              <a:off x="3528" y="3715"/>
              <a:ext cx="792" cy="521"/>
              <a:chOff x="3527" y="3715"/>
              <a:chExt cx="792" cy="521"/>
            </a:xfrm>
          </p:grpSpPr>
          <p:sp>
            <p:nvSpPr>
              <p:cNvPr id="7174" name="Oval 6"/>
              <p:cNvSpPr>
                <a:spLocks noChangeArrowheads="1"/>
              </p:cNvSpPr>
              <p:nvPr/>
            </p:nvSpPr>
            <p:spPr bwMode="hidden">
              <a:xfrm>
                <a:off x="3686" y="3810"/>
                <a:ext cx="532" cy="327"/>
              </a:xfrm>
              <a:prstGeom prst="ellipse">
                <a:avLst/>
              </a:prstGeom>
              <a:gradFill rotWithShape="0">
                <a:gsLst>
                  <a:gs pos="0">
                    <a:schemeClr val="accent2"/>
                  </a:gs>
                  <a:gs pos="100000">
                    <a:schemeClr val="accent2">
                      <a:gamma/>
                      <a:shade val="90980"/>
                      <a:invGamma/>
                    </a:schemeClr>
                  </a:gs>
                </a:gsLst>
                <a:path path="shape">
                  <a:fillToRect l="50000" t="50000" r="50000" b="50000"/>
                </a:path>
              </a:gradFill>
              <a:ln w="9525">
                <a:noFill/>
                <a:round/>
                <a:headEnd/>
                <a:tailEnd/>
              </a:ln>
              <a:effectLst/>
            </p:spPr>
            <p:txBody>
              <a:bodyPr/>
              <a:lstStyle/>
              <a:p>
                <a:pPr>
                  <a:defRPr/>
                </a:pPr>
                <a:endParaRPr lang="zh-CN" altLang="en-US">
                  <a:latin typeface="Arial" charset="0"/>
                </a:endParaRPr>
              </a:p>
            </p:txBody>
          </p:sp>
          <p:sp>
            <p:nvSpPr>
              <p:cNvPr id="7175" name="Oval 7"/>
              <p:cNvSpPr>
                <a:spLocks noChangeArrowheads="1"/>
              </p:cNvSpPr>
              <p:nvPr/>
            </p:nvSpPr>
            <p:spPr bwMode="hidden">
              <a:xfrm>
                <a:off x="3726" y="3840"/>
                <a:ext cx="452" cy="275"/>
              </a:xfrm>
              <a:prstGeom prst="ellipse">
                <a:avLst/>
              </a:prstGeom>
              <a:gradFill rotWithShape="0">
                <a:gsLst>
                  <a:gs pos="0">
                    <a:schemeClr val="accent2">
                      <a:gamma/>
                      <a:shade val="90980"/>
                      <a:invGamma/>
                    </a:schemeClr>
                  </a:gs>
                  <a:gs pos="100000">
                    <a:schemeClr val="accent2"/>
                  </a:gs>
                </a:gsLst>
                <a:lin ang="5400000" scaled="1"/>
              </a:gradFill>
              <a:ln w="9525">
                <a:noFill/>
                <a:round/>
                <a:headEnd/>
                <a:tailEnd/>
              </a:ln>
              <a:effectLst/>
            </p:spPr>
            <p:txBody>
              <a:bodyPr/>
              <a:lstStyle/>
              <a:p>
                <a:pPr>
                  <a:defRPr/>
                </a:pPr>
                <a:endParaRPr lang="zh-CN" altLang="en-US">
                  <a:latin typeface="Arial" charset="0"/>
                </a:endParaRPr>
              </a:p>
            </p:txBody>
          </p:sp>
          <p:sp>
            <p:nvSpPr>
              <p:cNvPr id="7176" name="Oval 8"/>
              <p:cNvSpPr>
                <a:spLocks noChangeArrowheads="1"/>
              </p:cNvSpPr>
              <p:nvPr/>
            </p:nvSpPr>
            <p:spPr bwMode="hidden">
              <a:xfrm>
                <a:off x="3782" y="3872"/>
                <a:ext cx="344" cy="2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zh-CN" altLang="en-US">
                  <a:latin typeface="Arial" charset="0"/>
                </a:endParaRPr>
              </a:p>
            </p:txBody>
          </p:sp>
          <p:sp>
            <p:nvSpPr>
              <p:cNvPr id="7177" name="Oval 9"/>
              <p:cNvSpPr>
                <a:spLocks noChangeArrowheads="1"/>
              </p:cNvSpPr>
              <p:nvPr/>
            </p:nvSpPr>
            <p:spPr bwMode="hidden">
              <a:xfrm>
                <a:off x="3822" y="3896"/>
                <a:ext cx="262" cy="159"/>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pPr>
                  <a:defRPr/>
                </a:pPr>
                <a:endParaRPr lang="zh-CN" altLang="en-US">
                  <a:latin typeface="Arial" charset="0"/>
                </a:endParaRPr>
              </a:p>
            </p:txBody>
          </p:sp>
          <p:sp>
            <p:nvSpPr>
              <p:cNvPr id="7178" name="Oval 10"/>
              <p:cNvSpPr>
                <a:spLocks noChangeArrowheads="1"/>
              </p:cNvSpPr>
              <p:nvPr/>
            </p:nvSpPr>
            <p:spPr bwMode="hidden">
              <a:xfrm>
                <a:off x="3856" y="3922"/>
                <a:ext cx="192" cy="1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zh-CN" altLang="en-US">
                  <a:latin typeface="Arial" charset="0"/>
                </a:endParaRPr>
              </a:p>
            </p:txBody>
          </p:sp>
          <p:sp>
            <p:nvSpPr>
              <p:cNvPr id="7179" name="Freeform 11"/>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2">
                      <a:gamma/>
                      <a:shade val="94118"/>
                      <a:invGamma/>
                    </a:schemeClr>
                  </a:gs>
                  <a:gs pos="100000">
                    <a:schemeClr val="accent2"/>
                  </a:gs>
                </a:gsLst>
                <a:lin ang="5400000" scaled="1"/>
              </a:gradFill>
              <a:ln w="9525">
                <a:noFill/>
                <a:round/>
                <a:headEnd/>
                <a:tailEnd/>
              </a:ln>
            </p:spPr>
            <p:txBody>
              <a:bodyPr/>
              <a:lstStyle/>
              <a:p>
                <a:pPr>
                  <a:defRPr/>
                </a:pPr>
                <a:endParaRPr lang="zh-CN" altLang="en-US">
                  <a:latin typeface="Arial" charset="0"/>
                </a:endParaRPr>
              </a:p>
            </p:txBody>
          </p:sp>
          <p:sp>
            <p:nvSpPr>
              <p:cNvPr id="7180" name="Freeform 12"/>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2">
                      <a:gamma/>
                      <a:shade val="84706"/>
                      <a:invGamma/>
                    </a:schemeClr>
                  </a:gs>
                  <a:gs pos="100000">
                    <a:schemeClr val="accent2"/>
                  </a:gs>
                </a:gsLst>
                <a:lin ang="18900000" scaled="1"/>
              </a:gradFill>
              <a:ln w="9525">
                <a:noFill/>
                <a:round/>
                <a:headEnd/>
                <a:tailEnd/>
              </a:ln>
            </p:spPr>
            <p:txBody>
              <a:bodyPr/>
              <a:lstStyle/>
              <a:p>
                <a:pPr>
                  <a:defRPr/>
                </a:pPr>
                <a:endParaRPr lang="zh-CN" altLang="en-US">
                  <a:latin typeface="Arial" charset="0"/>
                </a:endParaRPr>
              </a:p>
            </p:txBody>
          </p:sp>
          <p:sp>
            <p:nvSpPr>
              <p:cNvPr id="7181" name="Freeform 13"/>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zh-CN" altLang="en-US">
                  <a:latin typeface="Arial" charset="0"/>
                </a:endParaRPr>
              </a:p>
            </p:txBody>
          </p:sp>
          <p:sp>
            <p:nvSpPr>
              <p:cNvPr id="7182" name="Freeform 14"/>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2"/>
                  </a:gs>
                  <a:gs pos="100000">
                    <a:schemeClr val="accent2">
                      <a:gamma/>
                      <a:shade val="90980"/>
                      <a:invGamma/>
                    </a:schemeClr>
                  </a:gs>
                </a:gsLst>
                <a:path path="rect">
                  <a:fillToRect l="50000" t="50000" r="50000" b="50000"/>
                </a:path>
              </a:gradFill>
              <a:ln w="9525">
                <a:noFill/>
                <a:round/>
                <a:headEnd/>
                <a:tailEnd/>
              </a:ln>
            </p:spPr>
            <p:txBody>
              <a:bodyPr/>
              <a:lstStyle/>
              <a:p>
                <a:pPr>
                  <a:defRPr/>
                </a:pPr>
                <a:endParaRPr lang="zh-CN" altLang="en-US">
                  <a:latin typeface="Arial" charset="0"/>
                </a:endParaRPr>
              </a:p>
            </p:txBody>
          </p:sp>
          <p:sp>
            <p:nvSpPr>
              <p:cNvPr id="7183" name="Freeform 15"/>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2"/>
                  </a:gs>
                  <a:gs pos="100000">
                    <a:schemeClr val="accent2">
                      <a:gamma/>
                      <a:shade val="87843"/>
                      <a:invGamma/>
                    </a:schemeClr>
                  </a:gs>
                </a:gsLst>
                <a:lin ang="0" scaled="1"/>
              </a:gradFill>
              <a:ln w="9525">
                <a:noFill/>
                <a:round/>
                <a:headEnd/>
                <a:tailEnd/>
              </a:ln>
            </p:spPr>
            <p:txBody>
              <a:bodyPr/>
              <a:lstStyle/>
              <a:p>
                <a:pPr>
                  <a:defRPr/>
                </a:pPr>
                <a:endParaRPr lang="zh-CN" altLang="en-US">
                  <a:latin typeface="Arial" charset="0"/>
                </a:endParaRPr>
              </a:p>
            </p:txBody>
          </p:sp>
          <p:sp>
            <p:nvSpPr>
              <p:cNvPr id="7184" name="Oval 16"/>
              <p:cNvSpPr>
                <a:spLocks noChangeArrowheads="1"/>
              </p:cNvSpPr>
              <p:nvPr/>
            </p:nvSpPr>
            <p:spPr bwMode="hidden">
              <a:xfrm>
                <a:off x="3910" y="3948"/>
                <a:ext cx="84" cy="53"/>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defRPr/>
                </a:pPr>
                <a:endParaRPr lang="zh-CN" altLang="en-US">
                  <a:latin typeface="Arial" charset="0"/>
                </a:endParaRPr>
              </a:p>
            </p:txBody>
          </p:sp>
        </p:grpSp>
        <p:grpSp>
          <p:nvGrpSpPr>
            <p:cNvPr id="45070" name="Group 17"/>
            <p:cNvGrpSpPr>
              <a:grpSpLocks/>
            </p:cNvGrpSpPr>
            <p:nvPr userDrawn="1"/>
          </p:nvGrpSpPr>
          <p:grpSpPr bwMode="auto">
            <a:xfrm>
              <a:off x="1776" y="3631"/>
              <a:ext cx="1626" cy="683"/>
              <a:chOff x="1776" y="3631"/>
              <a:chExt cx="1626" cy="683"/>
            </a:xfrm>
          </p:grpSpPr>
          <p:sp>
            <p:nvSpPr>
              <p:cNvPr id="7186" name="Oval 18"/>
              <p:cNvSpPr>
                <a:spLocks noChangeArrowheads="1"/>
              </p:cNvSpPr>
              <p:nvPr/>
            </p:nvSpPr>
            <p:spPr bwMode="hidden">
              <a:xfrm>
                <a:off x="2268" y="3934"/>
                <a:ext cx="638" cy="377"/>
              </a:xfrm>
              <a:prstGeom prst="ellipse">
                <a:avLst/>
              </a:prstGeom>
              <a:gradFill rotWithShape="0">
                <a:gsLst>
                  <a:gs pos="0">
                    <a:schemeClr val="accent2">
                      <a:gamma/>
                      <a:shade val="87843"/>
                      <a:invGamma/>
                    </a:schemeClr>
                  </a:gs>
                  <a:gs pos="100000">
                    <a:schemeClr val="accent2"/>
                  </a:gs>
                </a:gsLst>
                <a:lin ang="2700000" scaled="1"/>
              </a:gradFill>
              <a:ln w="9525">
                <a:noFill/>
                <a:round/>
                <a:headEnd/>
                <a:tailEnd/>
              </a:ln>
              <a:effectLst/>
            </p:spPr>
            <p:txBody>
              <a:bodyPr/>
              <a:lstStyle/>
              <a:p>
                <a:pPr>
                  <a:defRPr/>
                </a:pPr>
                <a:endParaRPr lang="zh-CN" altLang="en-US">
                  <a:latin typeface="Arial" charset="0"/>
                </a:endParaRPr>
              </a:p>
            </p:txBody>
          </p:sp>
          <p:sp>
            <p:nvSpPr>
              <p:cNvPr id="7187" name="Oval 19"/>
              <p:cNvSpPr>
                <a:spLocks noChangeArrowheads="1"/>
              </p:cNvSpPr>
              <p:nvPr/>
            </p:nvSpPr>
            <p:spPr bwMode="hidden">
              <a:xfrm>
                <a:off x="2314" y="3958"/>
                <a:ext cx="543" cy="332"/>
              </a:xfrm>
              <a:prstGeom prst="ellipse">
                <a:avLst/>
              </a:prstGeom>
              <a:gradFill rotWithShape="0">
                <a:gsLst>
                  <a:gs pos="0">
                    <a:schemeClr val="accent2"/>
                  </a:gs>
                  <a:gs pos="100000">
                    <a:schemeClr val="accent2">
                      <a:gamma/>
                      <a:shade val="87843"/>
                      <a:invGamma/>
                    </a:schemeClr>
                  </a:gs>
                </a:gsLst>
                <a:lin ang="2700000" scaled="1"/>
              </a:gradFill>
              <a:ln w="9525">
                <a:noFill/>
                <a:round/>
                <a:headEnd/>
                <a:tailEnd/>
              </a:ln>
              <a:effectLst/>
            </p:spPr>
            <p:txBody>
              <a:bodyPr/>
              <a:lstStyle/>
              <a:p>
                <a:pPr>
                  <a:defRPr/>
                </a:pPr>
                <a:endParaRPr lang="zh-CN" altLang="en-US">
                  <a:latin typeface="Arial" charset="0"/>
                </a:endParaRPr>
              </a:p>
            </p:txBody>
          </p:sp>
          <p:sp>
            <p:nvSpPr>
              <p:cNvPr id="7188" name="Oval 20"/>
              <p:cNvSpPr>
                <a:spLocks noChangeArrowheads="1"/>
              </p:cNvSpPr>
              <p:nvPr/>
            </p:nvSpPr>
            <p:spPr bwMode="hidden">
              <a:xfrm>
                <a:off x="2341" y="3979"/>
                <a:ext cx="501" cy="299"/>
              </a:xfrm>
              <a:prstGeom prst="ellipse">
                <a:avLst/>
              </a:prstGeom>
              <a:gradFill rotWithShape="0">
                <a:gsLst>
                  <a:gs pos="0">
                    <a:schemeClr val="accent2">
                      <a:gamma/>
                      <a:shade val="90980"/>
                      <a:invGamma/>
                    </a:schemeClr>
                  </a:gs>
                  <a:gs pos="100000">
                    <a:schemeClr val="accent2"/>
                  </a:gs>
                </a:gsLst>
                <a:lin ang="2700000" scaled="1"/>
              </a:gradFill>
              <a:ln w="9525">
                <a:noFill/>
                <a:round/>
                <a:headEnd/>
                <a:tailEnd/>
              </a:ln>
              <a:effectLst/>
            </p:spPr>
            <p:txBody>
              <a:bodyPr/>
              <a:lstStyle/>
              <a:p>
                <a:pPr>
                  <a:defRPr/>
                </a:pPr>
                <a:endParaRPr lang="zh-CN" altLang="en-US">
                  <a:latin typeface="Arial" charset="0"/>
                </a:endParaRPr>
              </a:p>
            </p:txBody>
          </p:sp>
          <p:sp>
            <p:nvSpPr>
              <p:cNvPr id="7189" name="Oval 21"/>
              <p:cNvSpPr>
                <a:spLocks noChangeArrowheads="1"/>
              </p:cNvSpPr>
              <p:nvPr/>
            </p:nvSpPr>
            <p:spPr bwMode="hidden">
              <a:xfrm>
                <a:off x="2368" y="3997"/>
                <a:ext cx="444" cy="258"/>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pPr>
                  <a:defRPr/>
                </a:pPr>
                <a:endParaRPr lang="zh-CN" altLang="en-US">
                  <a:latin typeface="Arial" charset="0"/>
                </a:endParaRPr>
              </a:p>
            </p:txBody>
          </p:sp>
          <p:sp>
            <p:nvSpPr>
              <p:cNvPr id="7190" name="Oval 22"/>
              <p:cNvSpPr>
                <a:spLocks noChangeArrowheads="1"/>
              </p:cNvSpPr>
              <p:nvPr/>
            </p:nvSpPr>
            <p:spPr bwMode="hidden">
              <a:xfrm>
                <a:off x="2385" y="4005"/>
                <a:ext cx="413" cy="240"/>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defRPr/>
                </a:pPr>
                <a:endParaRPr lang="zh-CN" altLang="en-US">
                  <a:latin typeface="Arial" charset="0"/>
                </a:endParaRPr>
              </a:p>
            </p:txBody>
          </p:sp>
          <p:sp>
            <p:nvSpPr>
              <p:cNvPr id="7191" name="Oval 23"/>
              <p:cNvSpPr>
                <a:spLocks noChangeArrowheads="1"/>
              </p:cNvSpPr>
              <p:nvPr/>
            </p:nvSpPr>
            <p:spPr bwMode="hidden">
              <a:xfrm>
                <a:off x="2437" y="4026"/>
                <a:ext cx="306" cy="192"/>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pPr>
                  <a:defRPr/>
                </a:pPr>
                <a:endParaRPr lang="zh-CN" altLang="en-US">
                  <a:latin typeface="Arial" charset="0"/>
                </a:endParaRPr>
              </a:p>
            </p:txBody>
          </p:sp>
          <p:sp>
            <p:nvSpPr>
              <p:cNvPr id="7192" name="Oval 24"/>
              <p:cNvSpPr>
                <a:spLocks noChangeArrowheads="1"/>
              </p:cNvSpPr>
              <p:nvPr/>
            </p:nvSpPr>
            <p:spPr bwMode="hidden">
              <a:xfrm>
                <a:off x="2476" y="4056"/>
                <a:ext cx="227" cy="135"/>
              </a:xfrm>
              <a:prstGeom prst="ellipse">
                <a:avLst/>
              </a:prstGeom>
              <a:gradFill rotWithShape="0">
                <a:gsLst>
                  <a:gs pos="0">
                    <a:schemeClr val="accent2"/>
                  </a:gs>
                  <a:gs pos="100000">
                    <a:schemeClr val="accent2">
                      <a:gamma/>
                      <a:shade val="90980"/>
                      <a:invGamma/>
                    </a:schemeClr>
                  </a:gs>
                </a:gsLst>
                <a:lin ang="2700000" scaled="1"/>
              </a:gradFill>
              <a:ln w="9525">
                <a:noFill/>
                <a:round/>
                <a:headEnd/>
                <a:tailEnd/>
              </a:ln>
              <a:effectLst/>
            </p:spPr>
            <p:txBody>
              <a:bodyPr/>
              <a:lstStyle/>
              <a:p>
                <a:pPr>
                  <a:defRPr/>
                </a:pPr>
                <a:endParaRPr lang="zh-CN" altLang="en-US">
                  <a:latin typeface="Arial" charset="0"/>
                </a:endParaRPr>
              </a:p>
            </p:txBody>
          </p:sp>
          <p:sp>
            <p:nvSpPr>
              <p:cNvPr id="7193" name="Oval 25"/>
              <p:cNvSpPr>
                <a:spLocks noChangeArrowheads="1"/>
              </p:cNvSpPr>
              <p:nvPr/>
            </p:nvSpPr>
            <p:spPr bwMode="hidden">
              <a:xfrm>
                <a:off x="2542" y="4097"/>
                <a:ext cx="90" cy="60"/>
              </a:xfrm>
              <a:prstGeom prst="ellipse">
                <a:avLst/>
              </a:prstGeom>
              <a:gradFill rotWithShape="0">
                <a:gsLst>
                  <a:gs pos="0">
                    <a:schemeClr val="accent2"/>
                  </a:gs>
                  <a:gs pos="100000">
                    <a:schemeClr val="accent2">
                      <a:gamma/>
                      <a:shade val="90980"/>
                      <a:invGamma/>
                    </a:schemeClr>
                  </a:gs>
                </a:gsLst>
                <a:lin ang="0" scaled="1"/>
              </a:gradFill>
              <a:ln w="9525">
                <a:noFill/>
                <a:round/>
                <a:headEnd/>
                <a:tailEnd/>
              </a:ln>
              <a:effectLst/>
            </p:spPr>
            <p:txBody>
              <a:bodyPr/>
              <a:lstStyle/>
              <a:p>
                <a:pPr>
                  <a:defRPr/>
                </a:pPr>
                <a:endParaRPr lang="zh-CN" altLang="en-US">
                  <a:latin typeface="Arial" charset="0"/>
                </a:endParaRPr>
              </a:p>
            </p:txBody>
          </p:sp>
          <p:sp>
            <p:nvSpPr>
              <p:cNvPr id="7194" name="Freeform 26"/>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2">
                      <a:gamma/>
                      <a:shade val="90980"/>
                      <a:invGamma/>
                    </a:schemeClr>
                  </a:gs>
                  <a:gs pos="100000">
                    <a:schemeClr val="accent2"/>
                  </a:gs>
                </a:gsLst>
                <a:lin ang="5400000" scaled="1"/>
              </a:gradFill>
              <a:ln w="9525">
                <a:noFill/>
                <a:round/>
                <a:headEnd/>
                <a:tailEnd/>
              </a:ln>
            </p:spPr>
            <p:txBody>
              <a:bodyPr/>
              <a:lstStyle/>
              <a:p>
                <a:pPr>
                  <a:defRPr/>
                </a:pPr>
                <a:endParaRPr lang="zh-CN" altLang="en-US">
                  <a:latin typeface="Arial" charset="0"/>
                </a:endParaRPr>
              </a:p>
            </p:txBody>
          </p:sp>
          <p:sp>
            <p:nvSpPr>
              <p:cNvPr id="7195" name="Freeform 27"/>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2"/>
                  </a:gs>
                  <a:gs pos="100000">
                    <a:schemeClr val="accent2">
                      <a:gamma/>
                      <a:shade val="84706"/>
                      <a:invGamma/>
                    </a:schemeClr>
                  </a:gs>
                </a:gsLst>
                <a:lin ang="2700000" scaled="1"/>
              </a:gradFill>
              <a:ln w="9525">
                <a:noFill/>
                <a:round/>
                <a:headEnd/>
                <a:tailEnd/>
              </a:ln>
            </p:spPr>
            <p:txBody>
              <a:bodyPr/>
              <a:lstStyle/>
              <a:p>
                <a:pPr>
                  <a:defRPr/>
                </a:pPr>
                <a:endParaRPr lang="zh-CN" altLang="en-US">
                  <a:latin typeface="Arial" charset="0"/>
                </a:endParaRPr>
              </a:p>
            </p:txBody>
          </p:sp>
          <p:sp>
            <p:nvSpPr>
              <p:cNvPr id="7196" name="Freeform 28"/>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2"/>
                  </a:gs>
                  <a:gs pos="100000">
                    <a:schemeClr val="accent2">
                      <a:gamma/>
                      <a:shade val="90980"/>
                      <a:invGamma/>
                    </a:schemeClr>
                  </a:gs>
                </a:gsLst>
                <a:lin ang="0" scaled="1"/>
              </a:gradFill>
              <a:ln w="9525">
                <a:noFill/>
                <a:round/>
                <a:headEnd/>
                <a:tailEnd/>
              </a:ln>
            </p:spPr>
            <p:txBody>
              <a:bodyPr/>
              <a:lstStyle/>
              <a:p>
                <a:pPr>
                  <a:defRPr/>
                </a:pPr>
                <a:endParaRPr lang="zh-CN" altLang="en-US">
                  <a:latin typeface="Arial" charset="0"/>
                </a:endParaRPr>
              </a:p>
            </p:txBody>
          </p:sp>
          <p:sp>
            <p:nvSpPr>
              <p:cNvPr id="7197" name="Freeform 29"/>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2"/>
                  </a:gs>
                  <a:gs pos="100000">
                    <a:schemeClr val="accent2">
                      <a:gamma/>
                      <a:shade val="81961"/>
                      <a:invGamma/>
                    </a:schemeClr>
                  </a:gs>
                </a:gsLst>
                <a:lin ang="5400000" scaled="1"/>
              </a:gradFill>
              <a:ln w="9525">
                <a:noFill/>
                <a:round/>
                <a:headEnd/>
                <a:tailEnd/>
              </a:ln>
            </p:spPr>
            <p:txBody>
              <a:bodyPr/>
              <a:lstStyle/>
              <a:p>
                <a:pPr>
                  <a:defRPr/>
                </a:pPr>
                <a:endParaRPr lang="zh-CN" altLang="en-US">
                  <a:latin typeface="Arial" charset="0"/>
                </a:endParaRPr>
              </a:p>
            </p:txBody>
          </p:sp>
          <p:sp>
            <p:nvSpPr>
              <p:cNvPr id="7198" name="Freeform 30"/>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2"/>
              </a:solidFill>
              <a:ln w="9525">
                <a:noFill/>
                <a:round/>
                <a:headEnd/>
                <a:tailEnd/>
              </a:ln>
            </p:spPr>
            <p:txBody>
              <a:bodyPr/>
              <a:lstStyle/>
              <a:p>
                <a:pPr>
                  <a:defRPr/>
                </a:pPr>
                <a:endParaRPr lang="zh-CN" altLang="en-US">
                  <a:latin typeface="Arial" charset="0"/>
                </a:endParaRPr>
              </a:p>
            </p:txBody>
          </p:sp>
          <p:sp>
            <p:nvSpPr>
              <p:cNvPr id="7199" name="Freeform 31"/>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2"/>
              </a:solidFill>
              <a:ln w="9525">
                <a:noFill/>
                <a:round/>
                <a:headEnd/>
                <a:tailEnd/>
              </a:ln>
            </p:spPr>
            <p:txBody>
              <a:bodyPr/>
              <a:lstStyle/>
              <a:p>
                <a:pPr>
                  <a:defRPr/>
                </a:pPr>
                <a:endParaRPr lang="zh-CN" altLang="en-US">
                  <a:latin typeface="Arial" charset="0"/>
                </a:endParaRPr>
              </a:p>
            </p:txBody>
          </p:sp>
          <p:sp>
            <p:nvSpPr>
              <p:cNvPr id="7200" name="Freeform 32"/>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zh-CN" altLang="en-US">
                  <a:latin typeface="Arial" charset="0"/>
                </a:endParaRPr>
              </a:p>
            </p:txBody>
          </p:sp>
          <p:sp>
            <p:nvSpPr>
              <p:cNvPr id="7201" name="Freeform 33"/>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zh-CN" altLang="en-US">
                  <a:latin typeface="Arial" charset="0"/>
                </a:endParaRPr>
              </a:p>
            </p:txBody>
          </p:sp>
          <p:sp>
            <p:nvSpPr>
              <p:cNvPr id="7202" name="Freeform 34"/>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zh-CN" altLang="en-US">
                  <a:latin typeface="Arial" charset="0"/>
                </a:endParaRPr>
              </a:p>
            </p:txBody>
          </p:sp>
          <p:sp>
            <p:nvSpPr>
              <p:cNvPr id="7203" name="Freeform 35"/>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2"/>
              </a:solidFill>
              <a:ln w="9525">
                <a:noFill/>
                <a:round/>
                <a:headEnd/>
                <a:tailEnd/>
              </a:ln>
            </p:spPr>
            <p:txBody>
              <a:bodyPr/>
              <a:lstStyle/>
              <a:p>
                <a:pPr>
                  <a:defRPr/>
                </a:pPr>
                <a:endParaRPr lang="zh-CN" altLang="en-US">
                  <a:latin typeface="Arial" charset="0"/>
                </a:endParaRPr>
              </a:p>
            </p:txBody>
          </p:sp>
        </p:grpSp>
        <p:grpSp>
          <p:nvGrpSpPr>
            <p:cNvPr id="45071" name="Group 36"/>
            <p:cNvGrpSpPr>
              <a:grpSpLocks/>
            </p:cNvGrpSpPr>
            <p:nvPr userDrawn="1"/>
          </p:nvGrpSpPr>
          <p:grpSpPr bwMode="auto">
            <a:xfrm>
              <a:off x="4128" y="3360"/>
              <a:ext cx="1351" cy="821"/>
              <a:chOff x="4128" y="3360"/>
              <a:chExt cx="1351" cy="821"/>
            </a:xfrm>
          </p:grpSpPr>
          <p:sp>
            <p:nvSpPr>
              <p:cNvPr id="7205" name="Freeform 37"/>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zh-CN" altLang="en-US">
                  <a:latin typeface="Arial" charset="0"/>
                </a:endParaRPr>
              </a:p>
            </p:txBody>
          </p:sp>
          <p:sp>
            <p:nvSpPr>
              <p:cNvPr id="7206" name="Freeform 38"/>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zh-CN" altLang="en-US">
                  <a:latin typeface="Arial" charset="0"/>
                </a:endParaRPr>
              </a:p>
            </p:txBody>
          </p:sp>
          <p:sp>
            <p:nvSpPr>
              <p:cNvPr id="7207" name="Freeform 39"/>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2">
                      <a:gamma/>
                      <a:tint val="94118"/>
                      <a:invGamma/>
                    </a:schemeClr>
                  </a:gs>
                  <a:gs pos="100000">
                    <a:schemeClr val="accent2"/>
                  </a:gs>
                </a:gsLst>
                <a:lin ang="5400000" scaled="1"/>
              </a:gradFill>
              <a:ln w="9525">
                <a:noFill/>
                <a:round/>
                <a:headEnd/>
                <a:tailEnd/>
              </a:ln>
            </p:spPr>
            <p:txBody>
              <a:bodyPr/>
              <a:lstStyle/>
              <a:p>
                <a:pPr>
                  <a:defRPr/>
                </a:pPr>
                <a:endParaRPr lang="zh-CN" altLang="en-US">
                  <a:latin typeface="Arial" charset="0"/>
                </a:endParaRPr>
              </a:p>
            </p:txBody>
          </p:sp>
          <p:sp>
            <p:nvSpPr>
              <p:cNvPr id="7208" name="Freeform 40"/>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zh-CN" altLang="en-US">
                  <a:latin typeface="Arial" charset="0"/>
                </a:endParaRPr>
              </a:p>
            </p:txBody>
          </p:sp>
          <p:sp>
            <p:nvSpPr>
              <p:cNvPr id="7209" name="Freeform 41"/>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zh-CN" altLang="en-US">
                  <a:latin typeface="Arial" charset="0"/>
                </a:endParaRPr>
              </a:p>
            </p:txBody>
          </p:sp>
          <p:sp>
            <p:nvSpPr>
              <p:cNvPr id="7210" name="Freeform 42"/>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zh-CN" altLang="en-US">
                  <a:latin typeface="Arial" charset="0"/>
                </a:endParaRPr>
              </a:p>
            </p:txBody>
          </p:sp>
          <p:sp>
            <p:nvSpPr>
              <p:cNvPr id="7211" name="Freeform 43"/>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zh-CN" altLang="en-US">
                  <a:latin typeface="Arial" charset="0"/>
                </a:endParaRPr>
              </a:p>
            </p:txBody>
          </p:sp>
          <p:sp>
            <p:nvSpPr>
              <p:cNvPr id="7212" name="Freeform 44"/>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solidFill>
                <a:schemeClr val="accent2"/>
              </a:solidFill>
              <a:ln w="9525">
                <a:noFill/>
                <a:round/>
                <a:headEnd/>
                <a:tailEnd/>
              </a:ln>
            </p:spPr>
            <p:txBody>
              <a:bodyPr/>
              <a:lstStyle/>
              <a:p>
                <a:pPr>
                  <a:defRPr/>
                </a:pPr>
                <a:endParaRPr lang="zh-CN" altLang="en-US">
                  <a:latin typeface="Arial" charset="0"/>
                </a:endParaRPr>
              </a:p>
            </p:txBody>
          </p:sp>
          <p:sp>
            <p:nvSpPr>
              <p:cNvPr id="7213" name="Freeform 45"/>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2">
                      <a:gamma/>
                      <a:tint val="96863"/>
                      <a:invGamma/>
                    </a:schemeClr>
                  </a:gs>
                  <a:gs pos="100000">
                    <a:schemeClr val="accent2"/>
                  </a:gs>
                </a:gsLst>
                <a:lin ang="0" scaled="1"/>
              </a:gradFill>
              <a:ln w="9525">
                <a:noFill/>
                <a:round/>
                <a:headEnd/>
                <a:tailEnd/>
              </a:ln>
            </p:spPr>
            <p:txBody>
              <a:bodyPr/>
              <a:lstStyle/>
              <a:p>
                <a:pPr>
                  <a:defRPr/>
                </a:pPr>
                <a:endParaRPr lang="zh-CN" altLang="en-US">
                  <a:latin typeface="Arial" charset="0"/>
                </a:endParaRPr>
              </a:p>
            </p:txBody>
          </p:sp>
          <p:sp>
            <p:nvSpPr>
              <p:cNvPr id="7214" name="Freeform 46"/>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zh-CN" altLang="en-US">
                  <a:latin typeface="Arial" charset="0"/>
                </a:endParaRPr>
              </a:p>
            </p:txBody>
          </p:sp>
          <p:sp>
            <p:nvSpPr>
              <p:cNvPr id="7215" name="Freeform 47"/>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zh-CN" altLang="en-US">
                  <a:latin typeface="Arial" charset="0"/>
                </a:endParaRPr>
              </a:p>
            </p:txBody>
          </p:sp>
          <p:sp>
            <p:nvSpPr>
              <p:cNvPr id="7216" name="Oval 48"/>
              <p:cNvSpPr>
                <a:spLocks noChangeArrowheads="1"/>
              </p:cNvSpPr>
              <p:nvPr/>
            </p:nvSpPr>
            <p:spPr bwMode="hidden">
              <a:xfrm>
                <a:off x="4546" y="3608"/>
                <a:ext cx="518" cy="319"/>
              </a:xfrm>
              <a:prstGeom prst="ellipse">
                <a:avLst/>
              </a:prstGeom>
              <a:gradFill rotWithShape="0">
                <a:gsLst>
                  <a:gs pos="0">
                    <a:schemeClr val="accent2">
                      <a:gamma/>
                      <a:shade val="94118"/>
                      <a:invGamma/>
                    </a:schemeClr>
                  </a:gs>
                  <a:gs pos="100000">
                    <a:schemeClr val="accent2"/>
                  </a:gs>
                </a:gsLst>
                <a:lin ang="0" scaled="1"/>
              </a:gradFill>
              <a:ln w="9525">
                <a:noFill/>
                <a:round/>
                <a:headEnd/>
                <a:tailEnd/>
              </a:ln>
              <a:effectLst/>
            </p:spPr>
            <p:txBody>
              <a:bodyPr/>
              <a:lstStyle/>
              <a:p>
                <a:pPr>
                  <a:defRPr/>
                </a:pPr>
                <a:endParaRPr lang="zh-CN" altLang="en-US">
                  <a:latin typeface="Arial" charset="0"/>
                </a:endParaRPr>
              </a:p>
            </p:txBody>
          </p:sp>
          <p:sp>
            <p:nvSpPr>
              <p:cNvPr id="7217" name="Oval 49"/>
              <p:cNvSpPr>
                <a:spLocks noChangeArrowheads="1"/>
              </p:cNvSpPr>
              <p:nvPr/>
            </p:nvSpPr>
            <p:spPr bwMode="hidden">
              <a:xfrm>
                <a:off x="4578" y="3630"/>
                <a:ext cx="446" cy="271"/>
              </a:xfrm>
              <a:prstGeom prst="ellipse">
                <a:avLst/>
              </a:prstGeom>
              <a:gradFill rotWithShape="0">
                <a:gsLst>
                  <a:gs pos="0">
                    <a:schemeClr val="accent2">
                      <a:gamma/>
                      <a:tint val="96863"/>
                      <a:invGamma/>
                    </a:schemeClr>
                  </a:gs>
                  <a:gs pos="100000">
                    <a:schemeClr val="accent2"/>
                  </a:gs>
                </a:gsLst>
                <a:lin ang="5400000" scaled="1"/>
              </a:gradFill>
              <a:ln w="9525">
                <a:noFill/>
                <a:round/>
                <a:headEnd/>
                <a:tailEnd/>
              </a:ln>
              <a:effectLst/>
            </p:spPr>
            <p:txBody>
              <a:bodyPr/>
              <a:lstStyle/>
              <a:p>
                <a:pPr>
                  <a:defRPr/>
                </a:pPr>
                <a:endParaRPr lang="zh-CN" altLang="en-US">
                  <a:latin typeface="Arial" charset="0"/>
                </a:endParaRPr>
              </a:p>
            </p:txBody>
          </p:sp>
          <p:sp>
            <p:nvSpPr>
              <p:cNvPr id="7218" name="Oval 50"/>
              <p:cNvSpPr>
                <a:spLocks noChangeArrowheads="1"/>
              </p:cNvSpPr>
              <p:nvPr/>
            </p:nvSpPr>
            <p:spPr bwMode="hidden">
              <a:xfrm>
                <a:off x="4610" y="3650"/>
                <a:ext cx="386" cy="233"/>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zh-CN" altLang="en-US">
                  <a:latin typeface="Arial" charset="0"/>
                </a:endParaRPr>
              </a:p>
            </p:txBody>
          </p:sp>
          <p:sp>
            <p:nvSpPr>
              <p:cNvPr id="7219" name="Oval 51"/>
              <p:cNvSpPr>
                <a:spLocks noChangeArrowheads="1"/>
              </p:cNvSpPr>
              <p:nvPr/>
            </p:nvSpPr>
            <p:spPr bwMode="hidden">
              <a:xfrm>
                <a:off x="4654" y="3678"/>
                <a:ext cx="298" cy="177"/>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defRPr/>
                </a:pPr>
                <a:endParaRPr lang="zh-CN" altLang="en-US">
                  <a:latin typeface="Arial" charset="0"/>
                </a:endParaRPr>
              </a:p>
            </p:txBody>
          </p:sp>
          <p:sp>
            <p:nvSpPr>
              <p:cNvPr id="7220" name="Oval 52"/>
              <p:cNvSpPr>
                <a:spLocks noChangeArrowheads="1"/>
              </p:cNvSpPr>
              <p:nvPr/>
            </p:nvSpPr>
            <p:spPr bwMode="hidden">
              <a:xfrm>
                <a:off x="4690" y="3698"/>
                <a:ext cx="222" cy="139"/>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zh-CN" altLang="en-US">
                  <a:latin typeface="Arial" charset="0"/>
                </a:endParaRPr>
              </a:p>
            </p:txBody>
          </p:sp>
          <p:sp>
            <p:nvSpPr>
              <p:cNvPr id="7221" name="Oval 53"/>
              <p:cNvSpPr>
                <a:spLocks noChangeArrowheads="1"/>
              </p:cNvSpPr>
              <p:nvPr/>
            </p:nvSpPr>
            <p:spPr bwMode="hidden">
              <a:xfrm>
                <a:off x="4738" y="3728"/>
                <a:ext cx="126" cy="81"/>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pPr>
                  <a:defRPr/>
                </a:pPr>
                <a:endParaRPr lang="zh-CN" altLang="en-US">
                  <a:latin typeface="Arial" charset="0"/>
                </a:endParaRPr>
              </a:p>
            </p:txBody>
          </p:sp>
        </p:grpSp>
        <p:grpSp>
          <p:nvGrpSpPr>
            <p:cNvPr id="45072" name="Group 54"/>
            <p:cNvGrpSpPr>
              <a:grpSpLocks/>
            </p:cNvGrpSpPr>
            <p:nvPr userDrawn="1"/>
          </p:nvGrpSpPr>
          <p:grpSpPr bwMode="auto">
            <a:xfrm>
              <a:off x="5280" y="3024"/>
              <a:ext cx="425" cy="258"/>
              <a:chOff x="5280" y="3024"/>
              <a:chExt cx="425" cy="258"/>
            </a:xfrm>
          </p:grpSpPr>
          <p:sp>
            <p:nvSpPr>
              <p:cNvPr id="7223" name="Freeform 55"/>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zh-CN" altLang="en-US">
                  <a:latin typeface="Arial" charset="0"/>
                </a:endParaRPr>
              </a:p>
            </p:txBody>
          </p:sp>
          <p:sp>
            <p:nvSpPr>
              <p:cNvPr id="7224" name="Freeform 56"/>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zh-CN" altLang="en-US">
                  <a:latin typeface="Arial" charset="0"/>
                </a:endParaRPr>
              </a:p>
            </p:txBody>
          </p:sp>
          <p:sp>
            <p:nvSpPr>
              <p:cNvPr id="7225" name="Freeform 57"/>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zh-CN" altLang="en-US">
                  <a:latin typeface="Arial" charset="0"/>
                </a:endParaRPr>
              </a:p>
            </p:txBody>
          </p:sp>
          <p:sp>
            <p:nvSpPr>
              <p:cNvPr id="7226" name="Freeform 58"/>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zh-CN" altLang="en-US">
                  <a:latin typeface="Arial" charset="0"/>
                </a:endParaRPr>
              </a:p>
            </p:txBody>
          </p:sp>
          <p:sp>
            <p:nvSpPr>
              <p:cNvPr id="7227" name="Freeform 59"/>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2"/>
                  </a:gs>
                </a:gsLst>
                <a:lin ang="5400000" scaled="1"/>
              </a:gradFill>
              <a:ln w="9525">
                <a:noFill/>
                <a:round/>
                <a:headEnd/>
                <a:tailEnd/>
              </a:ln>
            </p:spPr>
            <p:txBody>
              <a:bodyPr/>
              <a:lstStyle/>
              <a:p>
                <a:pPr>
                  <a:defRPr/>
                </a:pPr>
                <a:endParaRPr lang="zh-CN" altLang="en-US">
                  <a:latin typeface="Arial" charset="0"/>
                </a:endParaRPr>
              </a:p>
            </p:txBody>
          </p:sp>
          <p:sp>
            <p:nvSpPr>
              <p:cNvPr id="7228" name="Freeform 60"/>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2"/>
                  </a:gs>
                </a:gsLst>
                <a:lin ang="5400000" scaled="1"/>
              </a:gradFill>
              <a:ln w="9525">
                <a:noFill/>
                <a:round/>
                <a:headEnd/>
                <a:tailEnd/>
              </a:ln>
            </p:spPr>
            <p:txBody>
              <a:bodyPr/>
              <a:lstStyle/>
              <a:p>
                <a:pPr>
                  <a:defRPr/>
                </a:pPr>
                <a:endParaRPr lang="zh-CN" altLang="en-US">
                  <a:latin typeface="Arial" charset="0"/>
                </a:endParaRPr>
              </a:p>
            </p:txBody>
          </p:sp>
          <p:sp>
            <p:nvSpPr>
              <p:cNvPr id="7229" name="Freeform 61"/>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zh-CN" altLang="en-US">
                  <a:latin typeface="Arial" charset="0"/>
                </a:endParaRPr>
              </a:p>
            </p:txBody>
          </p:sp>
          <p:grpSp>
            <p:nvGrpSpPr>
              <p:cNvPr id="45080" name="Group 62"/>
              <p:cNvGrpSpPr>
                <a:grpSpLocks/>
              </p:cNvGrpSpPr>
              <p:nvPr/>
            </p:nvGrpSpPr>
            <p:grpSpPr bwMode="auto">
              <a:xfrm>
                <a:off x="5381" y="3085"/>
                <a:ext cx="227" cy="132"/>
                <a:chOff x="5381" y="3085"/>
                <a:chExt cx="227" cy="132"/>
              </a:xfrm>
            </p:grpSpPr>
            <p:sp>
              <p:nvSpPr>
                <p:cNvPr id="7231" name="Oval 63"/>
                <p:cNvSpPr>
                  <a:spLocks noChangeArrowheads="1"/>
                </p:cNvSpPr>
                <p:nvPr userDrawn="1"/>
              </p:nvSpPr>
              <p:spPr bwMode="hidden">
                <a:xfrm>
                  <a:off x="5381" y="3085"/>
                  <a:ext cx="227" cy="132"/>
                </a:xfrm>
                <a:prstGeom prst="ellipse">
                  <a:avLst/>
                </a:prstGeom>
                <a:gradFill rotWithShape="0">
                  <a:gsLst>
                    <a:gs pos="0">
                      <a:schemeClr val="bg1"/>
                    </a:gs>
                    <a:gs pos="100000">
                      <a:schemeClr val="accent2"/>
                    </a:gs>
                  </a:gsLst>
                  <a:lin ang="5400000" scaled="1"/>
                </a:gradFill>
                <a:ln w="9525">
                  <a:noFill/>
                  <a:round/>
                  <a:headEnd/>
                  <a:tailEnd/>
                </a:ln>
                <a:effectLst/>
              </p:spPr>
              <p:txBody>
                <a:bodyPr/>
                <a:lstStyle/>
                <a:p>
                  <a:pPr>
                    <a:defRPr/>
                  </a:pPr>
                  <a:endParaRPr lang="zh-CN" altLang="en-US">
                    <a:latin typeface="Arial" charset="0"/>
                  </a:endParaRPr>
                </a:p>
              </p:txBody>
            </p:sp>
            <p:sp>
              <p:nvSpPr>
                <p:cNvPr id="7232" name="Oval 64"/>
                <p:cNvSpPr>
                  <a:spLocks noChangeArrowheads="1"/>
                </p:cNvSpPr>
                <p:nvPr userDrawn="1"/>
              </p:nvSpPr>
              <p:spPr bwMode="hidden">
                <a:xfrm>
                  <a:off x="5403" y="3099"/>
                  <a:ext cx="182" cy="102"/>
                </a:xfrm>
                <a:prstGeom prst="ellipse">
                  <a:avLst/>
                </a:prstGeom>
                <a:gradFill rotWithShape="0">
                  <a:gsLst>
                    <a:gs pos="0">
                      <a:schemeClr val="accent2"/>
                    </a:gs>
                    <a:gs pos="100000">
                      <a:schemeClr val="bg1"/>
                    </a:gs>
                  </a:gsLst>
                  <a:lin ang="5400000" scaled="1"/>
                </a:gradFill>
                <a:ln w="9525">
                  <a:noFill/>
                  <a:round/>
                  <a:headEnd/>
                  <a:tailEnd/>
                </a:ln>
                <a:effectLst/>
              </p:spPr>
              <p:txBody>
                <a:bodyPr/>
                <a:lstStyle/>
                <a:p>
                  <a:pPr>
                    <a:defRPr/>
                  </a:pPr>
                  <a:endParaRPr lang="zh-CN" altLang="en-US">
                    <a:latin typeface="Arial" charset="0"/>
                  </a:endParaRPr>
                </a:p>
              </p:txBody>
            </p:sp>
            <p:sp>
              <p:nvSpPr>
                <p:cNvPr id="7233" name="Oval 65"/>
                <p:cNvSpPr>
                  <a:spLocks noChangeArrowheads="1"/>
                </p:cNvSpPr>
                <p:nvPr userDrawn="1"/>
              </p:nvSpPr>
              <p:spPr bwMode="hidden">
                <a:xfrm>
                  <a:off x="5431" y="3109"/>
                  <a:ext cx="125" cy="82"/>
                </a:xfrm>
                <a:prstGeom prst="ellipse">
                  <a:avLst/>
                </a:prstGeom>
                <a:gradFill rotWithShape="0">
                  <a:gsLst>
                    <a:gs pos="0">
                      <a:schemeClr val="bg1"/>
                    </a:gs>
                    <a:gs pos="100000">
                      <a:schemeClr val="accent2"/>
                    </a:gs>
                  </a:gsLst>
                  <a:lin ang="5400000" scaled="1"/>
                </a:gradFill>
                <a:ln w="9525">
                  <a:noFill/>
                  <a:round/>
                  <a:headEnd/>
                  <a:tailEnd/>
                </a:ln>
                <a:effectLst/>
              </p:spPr>
              <p:txBody>
                <a:bodyPr/>
                <a:lstStyle/>
                <a:p>
                  <a:pPr>
                    <a:defRPr/>
                  </a:pPr>
                  <a:endParaRPr lang="zh-CN" altLang="en-US">
                    <a:latin typeface="Arial" charset="0"/>
                  </a:endParaRPr>
                </a:p>
              </p:txBody>
            </p:sp>
            <p:sp>
              <p:nvSpPr>
                <p:cNvPr id="7234" name="Oval 66"/>
                <p:cNvSpPr>
                  <a:spLocks noChangeArrowheads="1"/>
                </p:cNvSpPr>
                <p:nvPr userDrawn="1"/>
              </p:nvSpPr>
              <p:spPr bwMode="hidden">
                <a:xfrm>
                  <a:off x="5458" y="3125"/>
                  <a:ext cx="73" cy="47"/>
                </a:xfrm>
                <a:prstGeom prst="ellipse">
                  <a:avLst/>
                </a:prstGeom>
                <a:gradFill rotWithShape="0">
                  <a:gsLst>
                    <a:gs pos="0">
                      <a:schemeClr val="accent2"/>
                    </a:gs>
                    <a:gs pos="100000">
                      <a:schemeClr val="bg1"/>
                    </a:gs>
                  </a:gsLst>
                  <a:lin ang="5400000" scaled="1"/>
                </a:gradFill>
                <a:ln w="9525">
                  <a:noFill/>
                  <a:round/>
                  <a:headEnd/>
                  <a:tailEnd/>
                </a:ln>
                <a:effectLst/>
              </p:spPr>
              <p:txBody>
                <a:bodyPr/>
                <a:lstStyle/>
                <a:p>
                  <a:pPr>
                    <a:defRPr/>
                  </a:pPr>
                  <a:endParaRPr lang="zh-CN" altLang="en-US">
                    <a:latin typeface="Arial" charset="0"/>
                  </a:endParaRPr>
                </a:p>
              </p:txBody>
            </p:sp>
          </p:grpSp>
        </p:grpSp>
      </p:grpSp>
      <p:sp>
        <p:nvSpPr>
          <p:cNvPr id="7235" name="Rectangle 67"/>
          <p:cNvSpPr>
            <a:spLocks noGrp="1" noChangeArrowheads="1"/>
          </p:cNvSpPr>
          <p:nvPr>
            <p:ph type="title"/>
          </p:nvPr>
        </p:nvSpPr>
        <p:spPr bwMode="auto">
          <a:xfrm>
            <a:off x="609600" y="277814"/>
            <a:ext cx="109728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zh-CN" altLang="en-US"/>
              <a:t>单击此处编辑母版标题样式</a:t>
            </a:r>
          </a:p>
        </p:txBody>
      </p:sp>
      <p:sp>
        <p:nvSpPr>
          <p:cNvPr id="7236" name="Rectangle 68"/>
          <p:cNvSpPr>
            <a:spLocks noGrp="1" noChangeArrowheads="1"/>
          </p:cNvSpPr>
          <p:nvPr>
            <p:ph type="body" idx="1"/>
          </p:nvPr>
        </p:nvSpPr>
        <p:spPr bwMode="auto">
          <a:xfrm>
            <a:off x="609600" y="1600201"/>
            <a:ext cx="109728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237" name="Rectangle 69"/>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effectLst>
                  <a:outerShdw blurRad="38100" dist="38100" dir="2700000" algn="tl">
                    <a:srgbClr val="000000"/>
                  </a:outerShdw>
                </a:effectLst>
                <a:latin typeface="Arial" charset="0"/>
                <a:ea typeface="+mn-ea"/>
              </a:defRPr>
            </a:lvl1pPr>
          </a:lstStyle>
          <a:p>
            <a:pPr>
              <a:defRPr/>
            </a:pPr>
            <a:endParaRPr lang="en-US" altLang="zh-CN"/>
          </a:p>
        </p:txBody>
      </p:sp>
      <p:sp>
        <p:nvSpPr>
          <p:cNvPr id="7238" name="Rectangle 70"/>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effectLst>
                  <a:outerShdw blurRad="38100" dist="38100" dir="2700000" algn="tl">
                    <a:srgbClr val="000000"/>
                  </a:outerShdw>
                </a:effectLst>
                <a:latin typeface="Arial" charset="0"/>
                <a:ea typeface="+mn-ea"/>
              </a:defRPr>
            </a:lvl1pPr>
          </a:lstStyle>
          <a:p>
            <a:pPr>
              <a:defRPr/>
            </a:pPr>
            <a:endParaRPr lang="en-US" altLang="zh-CN"/>
          </a:p>
        </p:txBody>
      </p:sp>
      <p:sp>
        <p:nvSpPr>
          <p:cNvPr id="7239" name="Rectangle 71"/>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effectLst>
                  <a:outerShdw blurRad="38100" dist="38100" dir="2700000" algn="tl">
                    <a:srgbClr val="000000"/>
                  </a:outerShdw>
                </a:effectLst>
                <a:latin typeface="Arial" charset="0"/>
                <a:ea typeface="+mn-ea"/>
              </a:defRPr>
            </a:lvl1pPr>
          </a:lstStyle>
          <a:p>
            <a:pPr>
              <a:defRPr/>
            </a:pPr>
            <a:fld id="{CF06E981-C5D4-4352-BC8D-01595CC3FF24}" type="slidenum">
              <a:rPr lang="en-US" altLang="zh-CN"/>
              <a:pPr>
                <a:defRPr/>
              </a:pPr>
              <a:t>‹#›</a:t>
            </a:fld>
            <a:endParaRPr lang="en-US" altLang="zh-CN"/>
          </a:p>
        </p:txBody>
      </p:sp>
      <p:grpSp>
        <p:nvGrpSpPr>
          <p:cNvPr id="45065" name="Group 73"/>
          <p:cNvGrpSpPr>
            <a:grpSpLocks/>
          </p:cNvGrpSpPr>
          <p:nvPr/>
        </p:nvGrpSpPr>
        <p:grpSpPr bwMode="auto">
          <a:xfrm>
            <a:off x="4234" y="6451600"/>
            <a:ext cx="12187767" cy="412750"/>
            <a:chOff x="2" y="4064"/>
            <a:chExt cx="5758" cy="260"/>
          </a:xfrm>
        </p:grpSpPr>
        <p:pic>
          <p:nvPicPr>
            <p:cNvPr id="45066" name="Picture 74"/>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2" y="4064"/>
              <a:ext cx="5758"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5067" name="Picture 75" descr="hziee3"/>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941" y="4069"/>
              <a:ext cx="252"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 bg1="dk2" tx1="lt1" bg2="dk1" tx2="lt2" accent1="accent1" accent2="accent2" accent3="accent3" accent4="accent4" accent5="accent5" accent6="accent6" hlink="hlink" folHlink="folHlink"/>
  <p:sldLayoutIdLst>
    <p:sldLayoutId id="2147483830"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Lst>
  <p:transition>
    <p:random/>
  </p:transition>
  <p:hf hdr="0" ftr="0" dt="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80000"/>
        <a:buFont typeface="Wingdings" pitchFamily="2" charset="2"/>
        <a:buChar char="Ø"/>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pitchFamily="2" charset="2"/>
        <a:buChar char="l"/>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itchFamily="2" charset="2"/>
        <a:buChar char="l"/>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3.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image" Target="../media/image8.png"/><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7.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6.emf"/><Relationship Id="rId4" Type="http://schemas.openxmlformats.org/officeDocument/2006/relationships/image" Target="../media/image3.wmf"/><Relationship Id="rId9" Type="http://schemas.openxmlformats.org/officeDocument/2006/relationships/oleObject" Target="../embeddings/oleObject4.bin"/></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1D876A-7498-46D5-A93C-7D9F3F3ADC7C}"/>
              </a:ext>
            </a:extLst>
          </p:cNvPr>
          <p:cNvSpPr>
            <a:spLocks noGrp="1"/>
          </p:cNvSpPr>
          <p:nvPr>
            <p:ph type="title"/>
          </p:nvPr>
        </p:nvSpPr>
        <p:spPr>
          <a:xfrm>
            <a:off x="609600" y="152401"/>
            <a:ext cx="8686800" cy="699293"/>
          </a:xfrm>
        </p:spPr>
        <p:txBody>
          <a:bodyPr/>
          <a:lstStyle/>
          <a:p>
            <a:r>
              <a:rPr lang="zh-CN" altLang="en-US" sz="3600" dirty="0">
                <a:solidFill>
                  <a:srgbClr val="FFFF00"/>
                </a:solidFill>
                <a:latin typeface="隶书" panose="02010509060101010101" pitchFamily="49" charset="-122"/>
                <a:ea typeface="隶书" panose="02010509060101010101" pitchFamily="49" charset="-122"/>
              </a:rPr>
              <a:t>课程回顾与测验（</a:t>
            </a:r>
            <a:r>
              <a:rPr lang="en-US" altLang="zh-CN" sz="3600" dirty="0">
                <a:solidFill>
                  <a:srgbClr val="FFFF00"/>
                </a:solidFill>
                <a:latin typeface="隶书" panose="02010509060101010101" pitchFamily="49" charset="-122"/>
                <a:ea typeface="隶书" panose="02010509060101010101" pitchFamily="49" charset="-122"/>
              </a:rPr>
              <a:t>3.5-2</a:t>
            </a:r>
            <a:r>
              <a:rPr lang="zh-CN" altLang="en-US" sz="3600" dirty="0">
                <a:solidFill>
                  <a:srgbClr val="FFFF00"/>
                </a:solidFill>
                <a:latin typeface="隶书" panose="02010509060101010101" pitchFamily="49" charset="-122"/>
                <a:ea typeface="隶书" panose="02010509060101010101" pitchFamily="49" charset="-122"/>
              </a:rPr>
              <a:t>和</a:t>
            </a:r>
            <a:r>
              <a:rPr lang="en-US" altLang="zh-CN" sz="3600" dirty="0">
                <a:solidFill>
                  <a:srgbClr val="FFFF00"/>
                </a:solidFill>
                <a:latin typeface="隶书" panose="02010509060101010101" pitchFamily="49" charset="-122"/>
                <a:ea typeface="隶书" panose="02010509060101010101" pitchFamily="49" charset="-122"/>
              </a:rPr>
              <a:t>3.6</a:t>
            </a:r>
            <a:r>
              <a:rPr lang="zh-CN" altLang="en-US" sz="3600" dirty="0">
                <a:solidFill>
                  <a:srgbClr val="FFFF00"/>
                </a:solidFill>
                <a:latin typeface="隶书" panose="02010509060101010101" pitchFamily="49" charset="-122"/>
                <a:ea typeface="隶书" panose="02010509060101010101" pitchFamily="49" charset="-122"/>
              </a:rPr>
              <a:t>）</a:t>
            </a:r>
            <a:r>
              <a:rPr lang="en-US" altLang="zh-CN" sz="3600" dirty="0">
                <a:solidFill>
                  <a:srgbClr val="FFFF00"/>
                </a:solidFill>
                <a:latin typeface="隶书" panose="02010509060101010101" pitchFamily="49" charset="-122"/>
                <a:ea typeface="隶书" panose="02010509060101010101" pitchFamily="49" charset="-122"/>
              </a:rPr>
              <a:t> </a:t>
            </a:r>
            <a:endParaRPr lang="zh-CN" altLang="en-US" sz="3600" dirty="0">
              <a:solidFill>
                <a:srgbClr val="FFFF00"/>
              </a:solidFill>
              <a:latin typeface="隶书" panose="02010509060101010101" pitchFamily="49" charset="-122"/>
              <a:ea typeface="隶书" panose="02010509060101010101" pitchFamily="49" charset="-122"/>
            </a:endParaRPr>
          </a:p>
        </p:txBody>
      </p:sp>
      <p:sp>
        <p:nvSpPr>
          <p:cNvPr id="4" name="灯片编号占位符 3">
            <a:extLst>
              <a:ext uri="{FF2B5EF4-FFF2-40B4-BE49-F238E27FC236}">
                <a16:creationId xmlns:a16="http://schemas.microsoft.com/office/drawing/2014/main" id="{58B2C9E0-7614-4D99-AFDF-653E10A11B2C}"/>
              </a:ext>
            </a:extLst>
          </p:cNvPr>
          <p:cNvSpPr>
            <a:spLocks noGrp="1"/>
          </p:cNvSpPr>
          <p:nvPr>
            <p:ph type="sldNum" sz="quarter" idx="12"/>
          </p:nvPr>
        </p:nvSpPr>
        <p:spPr/>
        <p:txBody>
          <a:bodyPr/>
          <a:lstStyle/>
          <a:p>
            <a:pPr>
              <a:defRPr/>
            </a:pPr>
            <a:fld id="{A4B8D817-46F1-49D7-8F88-8F6DDB178431}" type="slidenum">
              <a:rPr lang="en-US" altLang="zh-CN" smtClean="0"/>
              <a:pPr>
                <a:defRPr/>
              </a:pPr>
              <a:t>1</a:t>
            </a:fld>
            <a:endParaRPr lang="en-US" altLang="zh-CN"/>
          </a:p>
        </p:txBody>
      </p:sp>
      <p:sp>
        <p:nvSpPr>
          <p:cNvPr id="5" name="Rectangle 3">
            <a:extLst>
              <a:ext uri="{FF2B5EF4-FFF2-40B4-BE49-F238E27FC236}">
                <a16:creationId xmlns:a16="http://schemas.microsoft.com/office/drawing/2014/main" id="{4510BF24-1CFA-4D2A-A709-941E5682A18A}"/>
              </a:ext>
            </a:extLst>
          </p:cNvPr>
          <p:cNvSpPr txBox="1">
            <a:spLocks noChangeArrowheads="1"/>
          </p:cNvSpPr>
          <p:nvPr/>
        </p:nvSpPr>
        <p:spPr bwMode="auto">
          <a:xfrm>
            <a:off x="489857" y="851694"/>
            <a:ext cx="8425543" cy="5638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80000"/>
              <a:buFont typeface="Wingdings" pitchFamily="2" charset="2"/>
              <a:buChar char="Ø"/>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pitchFamily="2" charset="2"/>
              <a:buChar char="l"/>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itchFamily="2" charset="2"/>
              <a:buChar char="l"/>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n-ea"/>
              </a:defRPr>
            </a:lvl9pPr>
          </a:lstStyle>
          <a:p>
            <a:pPr algn="just" eaLnBrk="1" hangingPunct="1">
              <a:lnSpc>
                <a:spcPct val="150000"/>
              </a:lnSpc>
              <a:buClr>
                <a:srgbClr val="00FF00"/>
              </a:buClr>
              <a:buSzPct val="60000"/>
              <a:buFont typeface="Wingdings" pitchFamily="2" charset="2"/>
              <a:buChar char="n"/>
              <a:defRPr/>
            </a:pPr>
            <a:r>
              <a:rPr lang="en-US" altLang="zh-CN" sz="2400" b="1" kern="0" dirty="0">
                <a:solidFill>
                  <a:srgbClr val="FFFF00"/>
                </a:solidFill>
                <a:latin typeface="Times New Roman" panose="02020603050405020304" pitchFamily="18" charset="0"/>
                <a:ea typeface="楷体" panose="02010609060101010101" pitchFamily="49" charset="-122"/>
                <a:cs typeface="Times New Roman" panose="02020603050405020304" pitchFamily="18" charset="0"/>
              </a:rPr>
              <a:t>1. </a:t>
            </a:r>
            <a:r>
              <a:rPr lang="zh-CN" altLang="en-US" sz="2400" b="1" kern="0" dirty="0">
                <a:solidFill>
                  <a:srgbClr val="FFFF00"/>
                </a:solidFill>
                <a:latin typeface="Times New Roman" panose="02020603050405020304" pitchFamily="18" charset="0"/>
                <a:ea typeface="楷体" panose="02010609060101010101" pitchFamily="49" charset="-122"/>
                <a:cs typeface="Times New Roman" panose="02020603050405020304" pitchFamily="18" charset="0"/>
              </a:rPr>
              <a:t>劳斯稳定判据</a:t>
            </a:r>
            <a:endParaRPr lang="en-US" altLang="zh-CN" sz="2400" b="1" kern="0" dirty="0">
              <a:latin typeface="Times New Roman" panose="02020603050405020304" pitchFamily="18" charset="0"/>
              <a:ea typeface="楷体" panose="02010609060101010101" pitchFamily="49" charset="-122"/>
              <a:cs typeface="Times New Roman" panose="02020603050405020304" pitchFamily="18" charset="0"/>
            </a:endParaRPr>
          </a:p>
          <a:p>
            <a:pPr lvl="1" algn="just" eaLnBrk="1" hangingPunct="1">
              <a:lnSpc>
                <a:spcPct val="150000"/>
              </a:lnSpc>
              <a:buClr>
                <a:srgbClr val="00FF00"/>
              </a:buClr>
              <a:buSzPct val="60000"/>
              <a:buFont typeface="Wingdings" pitchFamily="2" charset="2"/>
              <a:buChar char="n"/>
              <a:defRPr/>
            </a:pPr>
            <a:r>
              <a:rPr lang="zh-CN" altLang="en-US" sz="2400" b="1" kern="0" dirty="0">
                <a:latin typeface="Times New Roman" panose="02020603050405020304" pitchFamily="18" charset="0"/>
                <a:ea typeface="楷体" panose="02010609060101010101" pitchFamily="49" charset="-122"/>
                <a:cs typeface="Times New Roman" panose="02020603050405020304" pitchFamily="18" charset="0"/>
              </a:rPr>
              <a:t>代数判据：无需求解高次方程，由方程系数经简单计算判断稳定性。</a:t>
            </a:r>
            <a:endParaRPr lang="en-US" altLang="zh-CN" sz="2400" b="1" kern="0" dirty="0">
              <a:latin typeface="Times New Roman" panose="02020603050405020304" pitchFamily="18" charset="0"/>
              <a:ea typeface="楷体" panose="02010609060101010101" pitchFamily="49" charset="-122"/>
              <a:cs typeface="Times New Roman" panose="02020603050405020304" pitchFamily="18" charset="0"/>
            </a:endParaRPr>
          </a:p>
          <a:p>
            <a:pPr lvl="1" algn="just" eaLnBrk="1" hangingPunct="1">
              <a:lnSpc>
                <a:spcPct val="150000"/>
              </a:lnSpc>
              <a:buClr>
                <a:srgbClr val="00FF00"/>
              </a:buClr>
              <a:buSzPct val="60000"/>
              <a:buFont typeface="Wingdings" pitchFamily="2" charset="2"/>
              <a:buChar char="n"/>
              <a:defRPr/>
            </a:pPr>
            <a:r>
              <a:rPr lang="zh-CN" altLang="en-US" sz="2400" b="1" kern="0" dirty="0">
                <a:latin typeface="Times New Roman" panose="02020603050405020304" pitchFamily="18" charset="0"/>
                <a:ea typeface="楷体" panose="02010609060101010101" pitchFamily="49" charset="-122"/>
                <a:cs typeface="Times New Roman" panose="02020603050405020304" pitchFamily="18" charset="0"/>
              </a:rPr>
              <a:t>判断过程：必要条件、劳斯表、充分条件。</a:t>
            </a:r>
            <a:endParaRPr lang="en-US" altLang="zh-CN" sz="2400" b="1" kern="0" dirty="0">
              <a:latin typeface="Times New Roman" panose="02020603050405020304" pitchFamily="18" charset="0"/>
              <a:ea typeface="楷体" panose="02010609060101010101" pitchFamily="49" charset="-122"/>
              <a:cs typeface="Times New Roman" panose="02020603050405020304" pitchFamily="18" charset="0"/>
            </a:endParaRPr>
          </a:p>
          <a:p>
            <a:pPr lvl="1" algn="just" eaLnBrk="1" hangingPunct="1">
              <a:lnSpc>
                <a:spcPct val="150000"/>
              </a:lnSpc>
              <a:buClr>
                <a:srgbClr val="00FF00"/>
              </a:buClr>
              <a:buSzPct val="60000"/>
              <a:buFont typeface="Wingdings" pitchFamily="2" charset="2"/>
              <a:buChar char="n"/>
              <a:defRPr/>
            </a:pPr>
            <a:r>
              <a:rPr lang="zh-CN" altLang="en-US" sz="2400" b="1" kern="0" dirty="0">
                <a:latin typeface="Times New Roman" panose="02020603050405020304" pitchFamily="18" charset="0"/>
                <a:ea typeface="楷体" panose="02010609060101010101" pitchFamily="49" charset="-122"/>
                <a:cs typeface="Times New Roman" panose="02020603050405020304" pitchFamily="18" charset="0"/>
              </a:rPr>
              <a:t>两种特殊情况：</a:t>
            </a:r>
            <a:endParaRPr lang="en-US" altLang="zh-CN" sz="2400" b="1" kern="0" dirty="0">
              <a:latin typeface="Times New Roman" panose="02020603050405020304" pitchFamily="18" charset="0"/>
              <a:ea typeface="楷体" panose="02010609060101010101" pitchFamily="49" charset="-122"/>
              <a:cs typeface="Times New Roman" panose="02020603050405020304" pitchFamily="18" charset="0"/>
            </a:endParaRPr>
          </a:p>
          <a:p>
            <a:pPr lvl="2" algn="just" eaLnBrk="1" hangingPunct="1">
              <a:lnSpc>
                <a:spcPct val="150000"/>
              </a:lnSpc>
              <a:buClr>
                <a:srgbClr val="00FF00"/>
              </a:buClr>
              <a:buSzPct val="60000"/>
              <a:buFont typeface="Wingdings" pitchFamily="2" charset="2"/>
              <a:buChar char="n"/>
              <a:defRPr/>
            </a:pPr>
            <a:r>
              <a:rPr lang="zh-CN" altLang="en-US" b="1" kern="0" dirty="0">
                <a:latin typeface="Times New Roman" panose="02020603050405020304" pitchFamily="18" charset="0"/>
                <a:ea typeface="楷体" panose="02010609060101010101" pitchFamily="49" charset="-122"/>
                <a:cs typeface="Times New Roman" panose="02020603050405020304" pitchFamily="18" charset="0"/>
              </a:rPr>
              <a:t>原因：出现关于原点对称的特征根</a:t>
            </a:r>
            <a:endParaRPr lang="en-US" altLang="zh-CN" b="1" kern="0" dirty="0">
              <a:latin typeface="Times New Roman" panose="02020603050405020304" pitchFamily="18" charset="0"/>
              <a:ea typeface="楷体" panose="02010609060101010101" pitchFamily="49" charset="-122"/>
              <a:cs typeface="Times New Roman" panose="02020603050405020304" pitchFamily="18" charset="0"/>
            </a:endParaRPr>
          </a:p>
          <a:p>
            <a:pPr lvl="2" algn="just" eaLnBrk="1" hangingPunct="1">
              <a:lnSpc>
                <a:spcPct val="150000"/>
              </a:lnSpc>
              <a:buClr>
                <a:srgbClr val="00FF00"/>
              </a:buClr>
              <a:buSzPct val="60000"/>
              <a:buFont typeface="Wingdings" pitchFamily="2" charset="2"/>
              <a:buChar char="n"/>
              <a:defRPr/>
            </a:pPr>
            <a:r>
              <a:rPr lang="zh-CN" altLang="en-US" b="1" kern="0" dirty="0">
                <a:latin typeface="Times New Roman" panose="02020603050405020304" pitchFamily="18" charset="0"/>
                <a:ea typeface="楷体" panose="02010609060101010101" pitchFamily="49" charset="-122"/>
                <a:cs typeface="Times New Roman" panose="02020603050405020304" pitchFamily="18" charset="0"/>
              </a:rPr>
              <a:t>结论：不稳定或临界稳定</a:t>
            </a:r>
            <a:endParaRPr lang="en-US" altLang="zh-CN" b="1" kern="0" dirty="0">
              <a:latin typeface="Times New Roman" panose="02020603050405020304" pitchFamily="18" charset="0"/>
              <a:ea typeface="楷体" panose="02010609060101010101" pitchFamily="49" charset="-122"/>
              <a:cs typeface="Times New Roman" panose="02020603050405020304" pitchFamily="18" charset="0"/>
            </a:endParaRPr>
          </a:p>
          <a:p>
            <a:pPr lvl="2" algn="just" eaLnBrk="1" hangingPunct="1">
              <a:lnSpc>
                <a:spcPct val="150000"/>
              </a:lnSpc>
              <a:buClr>
                <a:srgbClr val="00FF00"/>
              </a:buClr>
              <a:buSzPct val="60000"/>
              <a:buFont typeface="Wingdings" pitchFamily="2" charset="2"/>
              <a:buChar char="n"/>
              <a:defRPr/>
            </a:pPr>
            <a:r>
              <a:rPr lang="zh-CN" altLang="en-US" b="1" kern="0" dirty="0">
                <a:latin typeface="Times New Roman" panose="02020603050405020304" pitchFamily="18" charset="0"/>
                <a:ea typeface="楷体" panose="02010609060101010101" pitchFamily="49" charset="-122"/>
                <a:cs typeface="Times New Roman" panose="02020603050405020304" pitchFamily="18" charset="0"/>
              </a:rPr>
              <a:t>处理方法：</a:t>
            </a:r>
            <a:r>
              <a:rPr lang="en-US" altLang="zh-CN" b="1" i="1" kern="0" dirty="0">
                <a:latin typeface="Times New Roman" panose="02020603050405020304" pitchFamily="18" charset="0"/>
                <a:ea typeface="楷体" panose="02010609060101010101" pitchFamily="49" charset="-122"/>
                <a:cs typeface="Times New Roman" panose="02020603050405020304" pitchFamily="18" charset="0"/>
              </a:rPr>
              <a:t>ε</a:t>
            </a:r>
            <a:r>
              <a:rPr lang="zh-CN" altLang="en-US" b="1" kern="0" dirty="0">
                <a:latin typeface="Times New Roman" panose="02020603050405020304" pitchFamily="18" charset="0"/>
                <a:ea typeface="楷体" panose="02010609060101010101" pitchFamily="49" charset="-122"/>
                <a:cs typeface="Times New Roman" panose="02020603050405020304" pitchFamily="18" charset="0"/>
              </a:rPr>
              <a:t>、辅助方程（可用于临界稳定时，虚轴上根的求解）</a:t>
            </a:r>
            <a:endParaRPr lang="en-US" altLang="zh-CN" b="1" kern="0"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698519321"/>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7E9F2BBE-C69D-439F-B19B-9FF5ED8D2C53}"/>
              </a:ext>
            </a:extLst>
          </p:cNvPr>
          <p:cNvSpPr>
            <a:spLocks noGrp="1"/>
          </p:cNvSpPr>
          <p:nvPr>
            <p:ph type="sldNum" sz="quarter" idx="12"/>
          </p:nvPr>
        </p:nvSpPr>
        <p:spPr/>
        <p:txBody>
          <a:bodyPr/>
          <a:lstStyle/>
          <a:p>
            <a:pPr>
              <a:defRPr/>
            </a:pPr>
            <a:fld id="{A4B8D817-46F1-49D7-8F88-8F6DDB178431}" type="slidenum">
              <a:rPr lang="en-US" altLang="zh-CN" smtClean="0"/>
              <a:pPr>
                <a:defRPr/>
              </a:pPr>
              <a:t>10</a:t>
            </a:fld>
            <a:endParaRPr lang="en-US" altLang="zh-CN"/>
          </a:p>
        </p:txBody>
      </p:sp>
      <p:pic>
        <p:nvPicPr>
          <p:cNvPr id="7" name="图片 6">
            <a:extLst>
              <a:ext uri="{FF2B5EF4-FFF2-40B4-BE49-F238E27FC236}">
                <a16:creationId xmlns:a16="http://schemas.microsoft.com/office/drawing/2014/main" id="{2FA230D8-42E3-4F08-8A50-00F8C8CE9882}"/>
              </a:ext>
            </a:extLst>
          </p:cNvPr>
          <p:cNvPicPr>
            <a:picLocks noChangeAspect="1"/>
          </p:cNvPicPr>
          <p:nvPr/>
        </p:nvPicPr>
        <p:blipFill>
          <a:blip r:embed="rId2"/>
          <a:stretch>
            <a:fillRect/>
          </a:stretch>
        </p:blipFill>
        <p:spPr>
          <a:xfrm>
            <a:off x="685800" y="457199"/>
            <a:ext cx="7467600" cy="3193835"/>
          </a:xfrm>
          <a:prstGeom prst="rect">
            <a:avLst/>
          </a:prstGeom>
        </p:spPr>
      </p:pic>
      <p:pic>
        <p:nvPicPr>
          <p:cNvPr id="8" name="图片 7">
            <a:extLst>
              <a:ext uri="{FF2B5EF4-FFF2-40B4-BE49-F238E27FC236}">
                <a16:creationId xmlns:a16="http://schemas.microsoft.com/office/drawing/2014/main" id="{02E5D0D1-E069-4F0C-924E-D9A4B331BFC4}"/>
              </a:ext>
            </a:extLst>
          </p:cNvPr>
          <p:cNvPicPr>
            <a:picLocks noChangeAspect="1"/>
          </p:cNvPicPr>
          <p:nvPr/>
        </p:nvPicPr>
        <p:blipFill>
          <a:blip r:embed="rId3"/>
          <a:stretch>
            <a:fillRect/>
          </a:stretch>
        </p:blipFill>
        <p:spPr>
          <a:xfrm>
            <a:off x="685800" y="3962400"/>
            <a:ext cx="7467600" cy="2319062"/>
          </a:xfrm>
          <a:prstGeom prst="rect">
            <a:avLst/>
          </a:prstGeom>
        </p:spPr>
      </p:pic>
    </p:spTree>
    <p:extLst>
      <p:ext uri="{BB962C8B-B14F-4D97-AF65-F5344CB8AC3E}">
        <p14:creationId xmlns:p14="http://schemas.microsoft.com/office/powerpoint/2010/main" val="1306589504"/>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4C86A68-E725-44FC-AEA4-D2E6C0A1E27F}"/>
              </a:ext>
            </a:extLst>
          </p:cNvPr>
          <p:cNvSpPr>
            <a:spLocks noGrp="1"/>
          </p:cNvSpPr>
          <p:nvPr>
            <p:ph type="sldNum" sz="quarter" idx="12"/>
          </p:nvPr>
        </p:nvSpPr>
        <p:spPr/>
        <p:txBody>
          <a:bodyPr/>
          <a:lstStyle/>
          <a:p>
            <a:pPr>
              <a:defRPr/>
            </a:pPr>
            <a:fld id="{A4B8D817-46F1-49D7-8F88-8F6DDB178431}" type="slidenum">
              <a:rPr lang="en-US" altLang="zh-CN" smtClean="0"/>
              <a:pPr>
                <a:defRPr/>
              </a:pPr>
              <a:t>11</a:t>
            </a:fld>
            <a:endParaRPr lang="en-US" altLang="zh-CN"/>
          </a:p>
        </p:txBody>
      </p:sp>
      <p:pic>
        <p:nvPicPr>
          <p:cNvPr id="5" name="图片 4">
            <a:extLst>
              <a:ext uri="{FF2B5EF4-FFF2-40B4-BE49-F238E27FC236}">
                <a16:creationId xmlns:a16="http://schemas.microsoft.com/office/drawing/2014/main" id="{E2490B0A-727F-4194-8073-1CFE8CE2CC3F}"/>
              </a:ext>
            </a:extLst>
          </p:cNvPr>
          <p:cNvPicPr>
            <a:picLocks noChangeAspect="1"/>
          </p:cNvPicPr>
          <p:nvPr/>
        </p:nvPicPr>
        <p:blipFill>
          <a:blip r:embed="rId2"/>
          <a:stretch>
            <a:fillRect/>
          </a:stretch>
        </p:blipFill>
        <p:spPr>
          <a:xfrm>
            <a:off x="533400" y="685800"/>
            <a:ext cx="8511396" cy="1828800"/>
          </a:xfrm>
          <a:prstGeom prst="rect">
            <a:avLst/>
          </a:prstGeom>
        </p:spPr>
      </p:pic>
      <p:pic>
        <p:nvPicPr>
          <p:cNvPr id="6" name="图片 5">
            <a:extLst>
              <a:ext uri="{FF2B5EF4-FFF2-40B4-BE49-F238E27FC236}">
                <a16:creationId xmlns:a16="http://schemas.microsoft.com/office/drawing/2014/main" id="{A20FBAC7-CF4A-4264-AAB7-D343DFE47F89}"/>
              </a:ext>
            </a:extLst>
          </p:cNvPr>
          <p:cNvPicPr>
            <a:picLocks noChangeAspect="1"/>
          </p:cNvPicPr>
          <p:nvPr/>
        </p:nvPicPr>
        <p:blipFill>
          <a:blip r:embed="rId3"/>
          <a:stretch>
            <a:fillRect/>
          </a:stretch>
        </p:blipFill>
        <p:spPr>
          <a:xfrm>
            <a:off x="533400" y="3048000"/>
            <a:ext cx="8511396" cy="2303490"/>
          </a:xfrm>
          <a:prstGeom prst="rect">
            <a:avLst/>
          </a:prstGeom>
        </p:spPr>
      </p:pic>
    </p:spTree>
    <p:extLst>
      <p:ext uri="{BB962C8B-B14F-4D97-AF65-F5344CB8AC3E}">
        <p14:creationId xmlns:p14="http://schemas.microsoft.com/office/powerpoint/2010/main" val="1579948180"/>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92055F3-99CB-4D65-842C-D43951C18484}"/>
              </a:ext>
            </a:extLst>
          </p:cNvPr>
          <p:cNvSpPr>
            <a:spLocks noGrp="1"/>
          </p:cNvSpPr>
          <p:nvPr>
            <p:ph type="sldNum" sz="quarter" idx="12"/>
          </p:nvPr>
        </p:nvSpPr>
        <p:spPr/>
        <p:txBody>
          <a:bodyPr/>
          <a:lstStyle/>
          <a:p>
            <a:pPr>
              <a:defRPr/>
            </a:pPr>
            <a:fld id="{A4B8D817-46F1-49D7-8F88-8F6DDB178431}" type="slidenum">
              <a:rPr lang="en-US" altLang="zh-CN" smtClean="0"/>
              <a:pPr>
                <a:defRPr/>
              </a:pPr>
              <a:t>12</a:t>
            </a:fld>
            <a:endParaRPr lang="en-US" altLang="zh-CN"/>
          </a:p>
        </p:txBody>
      </p:sp>
      <p:pic>
        <p:nvPicPr>
          <p:cNvPr id="5" name="图片 4">
            <a:extLst>
              <a:ext uri="{FF2B5EF4-FFF2-40B4-BE49-F238E27FC236}">
                <a16:creationId xmlns:a16="http://schemas.microsoft.com/office/drawing/2014/main" id="{DA297066-3664-4895-B4ED-079B279BF0F9}"/>
              </a:ext>
            </a:extLst>
          </p:cNvPr>
          <p:cNvPicPr>
            <a:picLocks noChangeAspect="1"/>
          </p:cNvPicPr>
          <p:nvPr/>
        </p:nvPicPr>
        <p:blipFill>
          <a:blip r:embed="rId2"/>
          <a:stretch>
            <a:fillRect/>
          </a:stretch>
        </p:blipFill>
        <p:spPr>
          <a:xfrm>
            <a:off x="762000" y="609600"/>
            <a:ext cx="8330357" cy="2514600"/>
          </a:xfrm>
          <a:prstGeom prst="rect">
            <a:avLst/>
          </a:prstGeom>
        </p:spPr>
      </p:pic>
      <p:pic>
        <p:nvPicPr>
          <p:cNvPr id="6" name="图片 5">
            <a:extLst>
              <a:ext uri="{FF2B5EF4-FFF2-40B4-BE49-F238E27FC236}">
                <a16:creationId xmlns:a16="http://schemas.microsoft.com/office/drawing/2014/main" id="{710AF5A8-EC46-451D-9A47-B27B603E852E}"/>
              </a:ext>
            </a:extLst>
          </p:cNvPr>
          <p:cNvPicPr>
            <a:picLocks noChangeAspect="1"/>
          </p:cNvPicPr>
          <p:nvPr/>
        </p:nvPicPr>
        <p:blipFill>
          <a:blip r:embed="rId3"/>
          <a:stretch>
            <a:fillRect/>
          </a:stretch>
        </p:blipFill>
        <p:spPr>
          <a:xfrm>
            <a:off x="762000" y="3733801"/>
            <a:ext cx="8391427" cy="1066800"/>
          </a:xfrm>
          <a:prstGeom prst="rect">
            <a:avLst/>
          </a:prstGeom>
        </p:spPr>
      </p:pic>
    </p:spTree>
    <p:extLst>
      <p:ext uri="{BB962C8B-B14F-4D97-AF65-F5344CB8AC3E}">
        <p14:creationId xmlns:p14="http://schemas.microsoft.com/office/powerpoint/2010/main" val="3083721110"/>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A4B8D817-46F1-49D7-8F88-8F6DDB178431}" type="slidenum">
              <a:rPr lang="en-US" altLang="zh-CN" smtClean="0"/>
              <a:pPr>
                <a:defRPr/>
              </a:pPr>
              <a:t>2</a:t>
            </a:fld>
            <a:endParaRPr lang="en-US" altLang="zh-CN"/>
          </a:p>
        </p:txBody>
      </p:sp>
      <p:sp>
        <p:nvSpPr>
          <p:cNvPr id="5" name="Rectangle 3">
            <a:extLst>
              <a:ext uri="{FF2B5EF4-FFF2-40B4-BE49-F238E27FC236}">
                <a16:creationId xmlns:a16="http://schemas.microsoft.com/office/drawing/2014/main" id="{4510BF24-1CFA-4D2A-A709-941E5682A18A}"/>
              </a:ext>
            </a:extLst>
          </p:cNvPr>
          <p:cNvSpPr txBox="1">
            <a:spLocks noChangeArrowheads="1"/>
          </p:cNvSpPr>
          <p:nvPr/>
        </p:nvSpPr>
        <p:spPr bwMode="auto">
          <a:xfrm>
            <a:off x="304800" y="381000"/>
            <a:ext cx="8915400" cy="5638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80000"/>
              <a:buFont typeface="Wingdings" pitchFamily="2" charset="2"/>
              <a:buChar char="Ø"/>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pitchFamily="2" charset="2"/>
              <a:buChar char="l"/>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itchFamily="2" charset="2"/>
              <a:buChar char="l"/>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n-ea"/>
              </a:defRPr>
            </a:lvl9pPr>
          </a:lstStyle>
          <a:p>
            <a:pPr algn="just" eaLnBrk="1" hangingPunct="1">
              <a:lnSpc>
                <a:spcPct val="150000"/>
              </a:lnSpc>
              <a:buClr>
                <a:srgbClr val="00FF00"/>
              </a:buClr>
              <a:buSzPct val="60000"/>
              <a:buFont typeface="Wingdings" pitchFamily="2" charset="2"/>
              <a:buChar char="n"/>
              <a:defRPr/>
            </a:pPr>
            <a:r>
              <a:rPr lang="en-US" altLang="zh-CN" sz="2400" b="1" kern="0" dirty="0">
                <a:solidFill>
                  <a:srgbClr val="FFFF00"/>
                </a:solidFill>
                <a:latin typeface="Times New Roman" panose="02020603050405020304" pitchFamily="18" charset="0"/>
                <a:ea typeface="楷体" panose="02010609060101010101" pitchFamily="49" charset="-122"/>
                <a:cs typeface="Times New Roman" panose="02020603050405020304" pitchFamily="18" charset="0"/>
              </a:rPr>
              <a:t>2. </a:t>
            </a:r>
            <a:r>
              <a:rPr lang="zh-CN" altLang="en-US" sz="2400" b="1" kern="0" dirty="0">
                <a:solidFill>
                  <a:srgbClr val="FFFF00"/>
                </a:solidFill>
                <a:latin typeface="Times New Roman" panose="02020603050405020304" pitchFamily="18" charset="0"/>
                <a:ea typeface="楷体" panose="02010609060101010101" pitchFamily="49" charset="-122"/>
                <a:cs typeface="Times New Roman" panose="02020603050405020304" pitchFamily="18" charset="0"/>
              </a:rPr>
              <a:t>赫尔维茨稳定判据</a:t>
            </a:r>
            <a:endParaRPr lang="en-US" altLang="zh-CN" sz="2400" b="1" kern="0" dirty="0">
              <a:solidFill>
                <a:srgbClr val="FFFF00"/>
              </a:solidFill>
              <a:latin typeface="Times New Roman" panose="02020603050405020304" pitchFamily="18" charset="0"/>
              <a:ea typeface="楷体" panose="02010609060101010101" pitchFamily="49" charset="-122"/>
              <a:cs typeface="Times New Roman" panose="02020603050405020304" pitchFamily="18" charset="0"/>
            </a:endParaRPr>
          </a:p>
          <a:p>
            <a:pPr lvl="1" algn="just" eaLnBrk="1" hangingPunct="1">
              <a:lnSpc>
                <a:spcPct val="150000"/>
              </a:lnSpc>
              <a:buClr>
                <a:srgbClr val="00FF00"/>
              </a:buClr>
              <a:buSzPct val="60000"/>
              <a:buFont typeface="Wingdings" pitchFamily="2" charset="2"/>
              <a:buChar char="n"/>
              <a:defRPr/>
            </a:pPr>
            <a:r>
              <a:rPr lang="zh-CN" altLang="en-US" sz="2400" b="1" kern="0" dirty="0">
                <a:latin typeface="Times New Roman" panose="02020603050405020304" pitchFamily="18" charset="0"/>
                <a:ea typeface="楷体" panose="02010609060101010101" pitchFamily="49" charset="-122"/>
                <a:cs typeface="Times New Roman" panose="02020603050405020304" pitchFamily="18" charset="0"/>
              </a:rPr>
              <a:t>行列式的构造</a:t>
            </a:r>
            <a:endParaRPr lang="en-US" altLang="zh-CN" sz="2400" b="1" kern="0" dirty="0">
              <a:latin typeface="Times New Roman" panose="02020603050405020304" pitchFamily="18" charset="0"/>
              <a:ea typeface="楷体" panose="02010609060101010101" pitchFamily="49" charset="-122"/>
              <a:cs typeface="Times New Roman" panose="02020603050405020304" pitchFamily="18" charset="0"/>
            </a:endParaRPr>
          </a:p>
          <a:p>
            <a:pPr lvl="1" algn="just" eaLnBrk="1" hangingPunct="1">
              <a:lnSpc>
                <a:spcPct val="150000"/>
              </a:lnSpc>
              <a:buClr>
                <a:srgbClr val="00FF00"/>
              </a:buClr>
              <a:buSzPct val="60000"/>
              <a:buFont typeface="Wingdings" pitchFamily="2" charset="2"/>
              <a:buChar char="n"/>
              <a:defRPr/>
            </a:pPr>
            <a:r>
              <a:rPr lang="zh-CN" altLang="en-US" sz="2400" b="1" kern="0" dirty="0">
                <a:latin typeface="Times New Roman" panose="02020603050405020304" pitchFamily="18" charset="0"/>
                <a:ea typeface="楷体" panose="02010609060101010101" pitchFamily="49" charset="-122"/>
                <a:cs typeface="Times New Roman" panose="02020603050405020304" pitchFamily="18" charset="0"/>
              </a:rPr>
              <a:t>适合低阶系统稳定性判定</a:t>
            </a:r>
            <a:endParaRPr lang="en-US" altLang="zh-CN" sz="2400" b="1" kern="0" dirty="0">
              <a:latin typeface="Times New Roman" panose="02020603050405020304" pitchFamily="18" charset="0"/>
              <a:ea typeface="楷体" panose="02010609060101010101" pitchFamily="49" charset="-122"/>
              <a:cs typeface="Times New Roman" panose="02020603050405020304" pitchFamily="18" charset="0"/>
            </a:endParaRPr>
          </a:p>
          <a:p>
            <a:pPr algn="just" eaLnBrk="1" hangingPunct="1">
              <a:lnSpc>
                <a:spcPct val="120000"/>
              </a:lnSpc>
              <a:buClr>
                <a:srgbClr val="00FF00"/>
              </a:buClr>
              <a:buSzPct val="60000"/>
              <a:buFont typeface="Wingdings" pitchFamily="2" charset="2"/>
              <a:buChar char="n"/>
              <a:defRPr/>
            </a:pPr>
            <a:r>
              <a:rPr lang="en-US" altLang="zh-CN" sz="2400" b="1" kern="0" dirty="0">
                <a:solidFill>
                  <a:srgbClr val="FFFF00"/>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sz="2400" b="1" kern="0" dirty="0">
                <a:solidFill>
                  <a:srgbClr val="FFFF00"/>
                </a:solidFill>
                <a:latin typeface="Times New Roman" panose="02020603050405020304" pitchFamily="18" charset="0"/>
                <a:ea typeface="楷体" panose="02010609060101010101" pitchFamily="49" charset="-122"/>
                <a:cs typeface="Times New Roman" panose="02020603050405020304" pitchFamily="18" charset="0"/>
              </a:rPr>
              <a:t> 误差</a:t>
            </a:r>
            <a:endParaRPr lang="en-US" altLang="zh-CN" sz="2400" b="1" kern="0" dirty="0">
              <a:solidFill>
                <a:srgbClr val="FFFF00"/>
              </a:solidFill>
              <a:latin typeface="Times New Roman" panose="02020603050405020304" pitchFamily="18" charset="0"/>
              <a:ea typeface="楷体" panose="02010609060101010101" pitchFamily="49" charset="-122"/>
              <a:cs typeface="Times New Roman" panose="02020603050405020304" pitchFamily="18" charset="0"/>
            </a:endParaRPr>
          </a:p>
          <a:p>
            <a:pPr lvl="1" algn="just" eaLnBrk="1" hangingPunct="1">
              <a:lnSpc>
                <a:spcPct val="120000"/>
              </a:lnSpc>
              <a:buClr>
                <a:srgbClr val="00FF00"/>
              </a:buClr>
              <a:buSzPct val="60000"/>
              <a:buFont typeface="Wingdings" pitchFamily="2" charset="2"/>
              <a:buChar char="n"/>
              <a:defRPr/>
            </a:pPr>
            <a:r>
              <a:rPr lang="zh-CN" altLang="en-US" sz="2400" b="1" kern="0" dirty="0">
                <a:latin typeface="Times New Roman" panose="02020603050405020304" pitchFamily="18" charset="0"/>
                <a:ea typeface="楷体" panose="02010609060101010101" pitchFamily="49" charset="-122"/>
                <a:cs typeface="Times New Roman" panose="02020603050405020304" pitchFamily="18" charset="0"/>
              </a:rPr>
              <a:t>定义：输入端定义、输出端定义、其他定义</a:t>
            </a:r>
            <a:endParaRPr lang="en-US" altLang="zh-CN" sz="2400" b="1" kern="0" dirty="0">
              <a:latin typeface="Times New Roman" panose="02020603050405020304" pitchFamily="18" charset="0"/>
              <a:ea typeface="楷体" panose="02010609060101010101" pitchFamily="49" charset="-122"/>
              <a:cs typeface="Times New Roman" panose="02020603050405020304" pitchFamily="18" charset="0"/>
            </a:endParaRPr>
          </a:p>
          <a:p>
            <a:pPr lvl="1" algn="just" eaLnBrk="1" hangingPunct="1">
              <a:lnSpc>
                <a:spcPct val="120000"/>
              </a:lnSpc>
              <a:buClr>
                <a:srgbClr val="00FF00"/>
              </a:buClr>
              <a:buSzPct val="60000"/>
              <a:buFont typeface="Wingdings" pitchFamily="2" charset="2"/>
              <a:buChar char="n"/>
              <a:defRPr/>
            </a:pPr>
            <a:r>
              <a:rPr lang="zh-CN" altLang="en-US" sz="2400" b="1" kern="0" dirty="0">
                <a:latin typeface="Times New Roman" panose="02020603050405020304" pitchFamily="18" charset="0"/>
                <a:ea typeface="楷体" panose="02010609060101010101" pitchFamily="49" charset="-122"/>
                <a:cs typeface="Times New Roman" panose="02020603050405020304" pitchFamily="18" charset="0"/>
              </a:rPr>
              <a:t>类型：给定误差、扰动误差</a:t>
            </a:r>
            <a:endParaRPr lang="en-US" altLang="zh-CN" sz="2400" b="1" kern="0" dirty="0">
              <a:latin typeface="Times New Roman" panose="02020603050405020304" pitchFamily="18" charset="0"/>
              <a:ea typeface="楷体" panose="02010609060101010101" pitchFamily="49" charset="-122"/>
              <a:cs typeface="Times New Roman" panose="02020603050405020304" pitchFamily="18" charset="0"/>
            </a:endParaRPr>
          </a:p>
          <a:p>
            <a:pPr algn="just" eaLnBrk="1" hangingPunct="1">
              <a:lnSpc>
                <a:spcPct val="120000"/>
              </a:lnSpc>
              <a:buClr>
                <a:srgbClr val="00FF00"/>
              </a:buClr>
              <a:buSzPct val="60000"/>
              <a:buFont typeface="Wingdings" pitchFamily="2" charset="2"/>
              <a:buChar char="n"/>
              <a:defRPr/>
            </a:pPr>
            <a:r>
              <a:rPr lang="en-US" altLang="zh-CN" sz="2400" b="1" kern="0" dirty="0">
                <a:solidFill>
                  <a:srgbClr val="FFFF00"/>
                </a:solidFill>
                <a:latin typeface="Times New Roman" panose="02020603050405020304" pitchFamily="18" charset="0"/>
                <a:ea typeface="楷体" panose="02010609060101010101" pitchFamily="49" charset="-122"/>
                <a:cs typeface="Times New Roman" panose="02020603050405020304" pitchFamily="18" charset="0"/>
              </a:rPr>
              <a:t>4. </a:t>
            </a:r>
            <a:r>
              <a:rPr lang="zh-CN" altLang="en-US" sz="2400" b="1" kern="0" dirty="0">
                <a:solidFill>
                  <a:srgbClr val="FFFF00"/>
                </a:solidFill>
                <a:latin typeface="Times New Roman" panose="02020603050405020304" pitchFamily="18" charset="0"/>
                <a:ea typeface="楷体" panose="02010609060101010101" pitchFamily="49" charset="-122"/>
                <a:cs typeface="Times New Roman" panose="02020603050405020304" pitchFamily="18" charset="0"/>
              </a:rPr>
              <a:t>系统类型</a:t>
            </a:r>
            <a:endParaRPr lang="en-US" altLang="zh-CN" sz="2400" b="1" kern="0" dirty="0">
              <a:solidFill>
                <a:srgbClr val="FFFF00"/>
              </a:solidFill>
              <a:latin typeface="Times New Roman" panose="02020603050405020304" pitchFamily="18" charset="0"/>
              <a:ea typeface="楷体" panose="02010609060101010101" pitchFamily="49" charset="-122"/>
              <a:cs typeface="Times New Roman" panose="02020603050405020304" pitchFamily="18" charset="0"/>
            </a:endParaRPr>
          </a:p>
          <a:p>
            <a:pPr lvl="1" algn="just" eaLnBrk="1" hangingPunct="1">
              <a:lnSpc>
                <a:spcPct val="120000"/>
              </a:lnSpc>
              <a:buClr>
                <a:srgbClr val="00FF00"/>
              </a:buClr>
              <a:buSzPct val="60000"/>
              <a:buFont typeface="Wingdings" pitchFamily="2" charset="2"/>
              <a:buChar char="n"/>
              <a:defRPr/>
            </a:pPr>
            <a:r>
              <a:rPr lang="zh-CN" altLang="en-US" sz="2400" b="1" kern="0" dirty="0">
                <a:latin typeface="Times New Roman" panose="02020603050405020304" pitchFamily="18" charset="0"/>
                <a:ea typeface="楷体" panose="02010609060101010101" pitchFamily="49" charset="-122"/>
                <a:cs typeface="Times New Roman" panose="02020603050405020304" pitchFamily="18" charset="0"/>
              </a:rPr>
              <a:t>型别数：开环传递函数积分环节个数</a:t>
            </a:r>
            <a:r>
              <a:rPr lang="en-US" altLang="zh-CN" sz="2400" b="1" kern="0" dirty="0">
                <a:latin typeface="Times New Roman" panose="02020603050405020304" pitchFamily="18" charset="0"/>
                <a:ea typeface="楷体" panose="02010609060101010101" pitchFamily="49" charset="-122"/>
                <a:cs typeface="Times New Roman" panose="02020603050405020304" pitchFamily="18" charset="0"/>
              </a:rPr>
              <a:t>γ</a:t>
            </a:r>
            <a:r>
              <a:rPr lang="zh-CN" altLang="en-US" sz="2400" b="1" kern="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1" kern="0" dirty="0">
                <a:latin typeface="Times New Roman" panose="02020603050405020304" pitchFamily="18" charset="0"/>
                <a:ea typeface="楷体" panose="02010609060101010101" pitchFamily="49" charset="-122"/>
                <a:cs typeface="Times New Roman" panose="02020603050405020304" pitchFamily="18" charset="0"/>
              </a:rPr>
              <a:t>0</a:t>
            </a:r>
            <a:r>
              <a:rPr lang="zh-CN" altLang="en-US" sz="2400" b="1" kern="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1" kern="0" dirty="0">
                <a:latin typeface="Times New Roman" panose="02020603050405020304" pitchFamily="18" charset="0"/>
                <a:ea typeface="楷体" panose="02010609060101010101" pitchFamily="49" charset="-122"/>
                <a:cs typeface="Times New Roman" panose="02020603050405020304" pitchFamily="18" charset="0"/>
              </a:rPr>
              <a:t>I</a:t>
            </a:r>
            <a:r>
              <a:rPr lang="zh-CN" altLang="en-US" sz="2400" b="1" kern="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1" kern="0" dirty="0">
                <a:latin typeface="Times New Roman" panose="02020603050405020304" pitchFamily="18" charset="0"/>
                <a:ea typeface="楷体" panose="02010609060101010101" pitchFamily="49" charset="-122"/>
                <a:cs typeface="Times New Roman" panose="02020603050405020304" pitchFamily="18" charset="0"/>
              </a:rPr>
              <a:t>II</a:t>
            </a:r>
            <a:r>
              <a:rPr lang="zh-CN" altLang="en-US" sz="2400" b="1" kern="0" dirty="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b="1" kern="0" dirty="0">
              <a:latin typeface="Times New Roman" panose="02020603050405020304" pitchFamily="18" charset="0"/>
              <a:ea typeface="楷体" panose="02010609060101010101" pitchFamily="49" charset="-122"/>
              <a:cs typeface="Times New Roman" panose="02020603050405020304" pitchFamily="18" charset="0"/>
            </a:endParaRPr>
          </a:p>
          <a:p>
            <a:pPr lvl="1" algn="just" eaLnBrk="1" hangingPunct="1">
              <a:lnSpc>
                <a:spcPct val="120000"/>
              </a:lnSpc>
              <a:buClr>
                <a:srgbClr val="00FF00"/>
              </a:buClr>
              <a:buSzPct val="60000"/>
              <a:buFont typeface="Wingdings" pitchFamily="2" charset="2"/>
              <a:buChar char="n"/>
              <a:defRPr/>
            </a:pPr>
            <a:r>
              <a:rPr lang="zh-CN" altLang="en-US" sz="2400" b="1" kern="0" dirty="0">
                <a:latin typeface="Times New Roman" panose="02020603050405020304" pitchFamily="18" charset="0"/>
                <a:ea typeface="楷体" panose="02010609060101010101" pitchFamily="49" charset="-122"/>
                <a:cs typeface="Times New Roman" panose="02020603050405020304" pitchFamily="18" charset="0"/>
              </a:rPr>
              <a:t>开环放大倍数：</a:t>
            </a:r>
            <a:endParaRPr lang="en-US" altLang="zh-CN" sz="2400" b="1" kern="0" dirty="0">
              <a:latin typeface="Times New Roman" panose="02020603050405020304" pitchFamily="18" charset="0"/>
              <a:ea typeface="楷体" panose="02010609060101010101" pitchFamily="49" charset="-122"/>
              <a:cs typeface="Times New Roman" panose="02020603050405020304" pitchFamily="18" charset="0"/>
            </a:endParaRPr>
          </a:p>
        </p:txBody>
      </p:sp>
      <p:graphicFrame>
        <p:nvGraphicFramePr>
          <p:cNvPr id="6" name="Object 4">
            <a:extLst>
              <a:ext uri="{FF2B5EF4-FFF2-40B4-BE49-F238E27FC236}">
                <a16:creationId xmlns:a16="http://schemas.microsoft.com/office/drawing/2014/main" id="{A7922875-3BEF-49E6-A055-ECA2D99C1B3A}"/>
              </a:ext>
            </a:extLst>
          </p:cNvPr>
          <p:cNvGraphicFramePr>
            <a:graphicFrameLocks noChangeAspect="1"/>
          </p:cNvGraphicFramePr>
          <p:nvPr>
            <p:extLst>
              <p:ext uri="{D42A27DB-BD31-4B8C-83A1-F6EECF244321}">
                <p14:modId xmlns:p14="http://schemas.microsoft.com/office/powerpoint/2010/main" val="3355633325"/>
              </p:ext>
            </p:extLst>
          </p:nvPr>
        </p:nvGraphicFramePr>
        <p:xfrm>
          <a:off x="3352800" y="4800600"/>
          <a:ext cx="1828800" cy="457200"/>
        </p:xfrm>
        <a:graphic>
          <a:graphicData uri="http://schemas.openxmlformats.org/presentationml/2006/ole">
            <mc:AlternateContent xmlns:mc="http://schemas.openxmlformats.org/markup-compatibility/2006">
              <mc:Choice xmlns:v="urn:schemas-microsoft-com:vml" Requires="v">
                <p:oleObj spid="_x0000_s1034" name="Equation" r:id="rId3" imgW="1002960" imgH="291960" progId="Equation.DSMT4">
                  <p:embed/>
                </p:oleObj>
              </mc:Choice>
              <mc:Fallback>
                <p:oleObj name="Equation" r:id="rId3" imgW="1002960" imgH="291960" progId="Equation.DSMT4">
                  <p:embed/>
                  <p:pic>
                    <p:nvPicPr>
                      <p:cNvPr id="717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4800600"/>
                        <a:ext cx="1828800" cy="457200"/>
                      </a:xfrm>
                      <a:prstGeom prst="rect">
                        <a:avLst/>
                      </a:prstGeom>
                      <a:solidFill>
                        <a:srgbClr val="FFFFFF"/>
                      </a:solidFill>
                      <a:ln w="25400">
                        <a:solidFill>
                          <a:srgbClr val="FFFF00"/>
                        </a:solidFill>
                        <a:miter lim="800000"/>
                        <a:headEnd/>
                        <a:tailEnd/>
                      </a:ln>
                      <a:effectLst/>
                    </p:spPr>
                  </p:pic>
                </p:oleObj>
              </mc:Fallback>
            </mc:AlternateContent>
          </a:graphicData>
        </a:graphic>
      </p:graphicFrame>
    </p:spTree>
    <p:extLst>
      <p:ext uri="{BB962C8B-B14F-4D97-AF65-F5344CB8AC3E}">
        <p14:creationId xmlns:p14="http://schemas.microsoft.com/office/powerpoint/2010/main" val="3931011725"/>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par>
                                <p:cTn id="39" presetID="2" presetClass="entr" presetSubtype="4" fill="hold" nodeType="withEffect">
                                  <p:stCondLst>
                                    <p:cond delay="0"/>
                                  </p:stCondLst>
                                  <p:childTnLst>
                                    <p:set>
                                      <p:cBhvr>
                                        <p:cTn id="40" dur="1" fill="hold">
                                          <p:stCondLst>
                                            <p:cond delay="0"/>
                                          </p:stCondLst>
                                        </p:cTn>
                                        <p:tgtEl>
                                          <p:spTgt spid="6"/>
                                        </p:tgtEl>
                                        <p:attrNameLst>
                                          <p:attrName>style.visibility</p:attrName>
                                        </p:attrNameLst>
                                      </p:cBhvr>
                                      <p:to>
                                        <p:strVal val="visible"/>
                                      </p:to>
                                    </p:set>
                                    <p:anim calcmode="lin" valueType="num">
                                      <p:cBhvr additive="base">
                                        <p:cTn id="41" dur="500" fill="hold"/>
                                        <p:tgtEl>
                                          <p:spTgt spid="6"/>
                                        </p:tgtEl>
                                        <p:attrNameLst>
                                          <p:attrName>ppt_x</p:attrName>
                                        </p:attrNameLst>
                                      </p:cBhvr>
                                      <p:tavLst>
                                        <p:tav tm="0">
                                          <p:val>
                                            <p:strVal val="#ppt_x"/>
                                          </p:val>
                                        </p:tav>
                                        <p:tav tm="100000">
                                          <p:val>
                                            <p:strVal val="#ppt_x"/>
                                          </p:val>
                                        </p:tav>
                                      </p:tavLst>
                                    </p:anim>
                                    <p:anim calcmode="lin" valueType="num">
                                      <p:cBhvr additive="base">
                                        <p:cTn id="4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A4B8D817-46F1-49D7-8F88-8F6DDB178431}" type="slidenum">
              <a:rPr lang="en-US" altLang="zh-CN" smtClean="0"/>
              <a:pPr>
                <a:defRPr/>
              </a:pPr>
              <a:t>3</a:t>
            </a:fld>
            <a:endParaRPr lang="en-US" altLang="zh-CN"/>
          </a:p>
        </p:txBody>
      </p:sp>
      <p:sp>
        <p:nvSpPr>
          <p:cNvPr id="5" name="Rectangle 3">
            <a:extLst>
              <a:ext uri="{FF2B5EF4-FFF2-40B4-BE49-F238E27FC236}">
                <a16:creationId xmlns:a16="http://schemas.microsoft.com/office/drawing/2014/main" id="{4510BF24-1CFA-4D2A-A709-941E5682A18A}"/>
              </a:ext>
            </a:extLst>
          </p:cNvPr>
          <p:cNvSpPr txBox="1">
            <a:spLocks noChangeArrowheads="1"/>
          </p:cNvSpPr>
          <p:nvPr/>
        </p:nvSpPr>
        <p:spPr bwMode="auto">
          <a:xfrm>
            <a:off x="304800" y="353291"/>
            <a:ext cx="8915400" cy="5638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80000"/>
              <a:buFont typeface="Wingdings" pitchFamily="2" charset="2"/>
              <a:buChar char="Ø"/>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pitchFamily="2" charset="2"/>
              <a:buChar char="l"/>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itchFamily="2" charset="2"/>
              <a:buChar char="l"/>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n-ea"/>
              </a:defRPr>
            </a:lvl9pPr>
          </a:lstStyle>
          <a:p>
            <a:pPr algn="just" eaLnBrk="1" hangingPunct="1">
              <a:lnSpc>
                <a:spcPct val="150000"/>
              </a:lnSpc>
              <a:buClr>
                <a:srgbClr val="00FF00"/>
              </a:buClr>
              <a:buSzPct val="60000"/>
              <a:buFont typeface="Wingdings" pitchFamily="2" charset="2"/>
              <a:buChar char="n"/>
              <a:defRPr/>
            </a:pPr>
            <a:r>
              <a:rPr lang="en-US" altLang="zh-CN" sz="2400" b="1" kern="0" dirty="0">
                <a:solidFill>
                  <a:srgbClr val="FFFF00"/>
                </a:solidFill>
                <a:latin typeface="Times New Roman" panose="02020603050405020304" pitchFamily="18" charset="0"/>
                <a:ea typeface="楷体" panose="02010609060101010101" pitchFamily="49" charset="-122"/>
                <a:cs typeface="Times New Roman" panose="02020603050405020304" pitchFamily="18" charset="0"/>
              </a:rPr>
              <a:t>5. </a:t>
            </a:r>
            <a:r>
              <a:rPr lang="zh-CN" altLang="en-US" sz="2400" b="1" kern="0" dirty="0">
                <a:solidFill>
                  <a:srgbClr val="FFFF00"/>
                </a:solidFill>
                <a:latin typeface="Times New Roman" panose="02020603050405020304" pitchFamily="18" charset="0"/>
                <a:ea typeface="楷体" panose="02010609060101010101" pitchFamily="49" charset="-122"/>
                <a:cs typeface="Times New Roman" panose="02020603050405020304" pitchFamily="18" charset="0"/>
              </a:rPr>
              <a:t>稳态误差</a:t>
            </a:r>
            <a:endParaRPr lang="en-US" altLang="zh-CN" sz="2400" b="1" kern="0" dirty="0">
              <a:solidFill>
                <a:srgbClr val="FFFF00"/>
              </a:solidFill>
              <a:latin typeface="Times New Roman" panose="02020603050405020304" pitchFamily="18" charset="0"/>
              <a:ea typeface="楷体" panose="02010609060101010101" pitchFamily="49" charset="-122"/>
              <a:cs typeface="Times New Roman" panose="02020603050405020304" pitchFamily="18" charset="0"/>
            </a:endParaRPr>
          </a:p>
          <a:p>
            <a:pPr lvl="1" algn="just" eaLnBrk="1" hangingPunct="1">
              <a:lnSpc>
                <a:spcPct val="150000"/>
              </a:lnSpc>
              <a:buClr>
                <a:srgbClr val="00FF00"/>
              </a:buClr>
              <a:buSzPct val="60000"/>
              <a:buFont typeface="Wingdings" pitchFamily="2" charset="2"/>
              <a:buChar char="n"/>
              <a:defRPr/>
            </a:pPr>
            <a:r>
              <a:rPr lang="zh-CN" altLang="en-US" sz="2400" b="1" kern="0" dirty="0">
                <a:latin typeface="Times New Roman" panose="02020603050405020304" pitchFamily="18" charset="0"/>
                <a:ea typeface="楷体" panose="02010609060101010101" pitchFamily="49" charset="-122"/>
                <a:cs typeface="Times New Roman" panose="02020603050405020304" pitchFamily="18" charset="0"/>
              </a:rPr>
              <a:t>类型：给定输入稳态误差、扰动输入稳态误差</a:t>
            </a:r>
            <a:endParaRPr lang="en-US" altLang="zh-CN" sz="2400" b="1" kern="0" dirty="0">
              <a:latin typeface="Times New Roman" panose="02020603050405020304" pitchFamily="18" charset="0"/>
              <a:ea typeface="楷体" panose="02010609060101010101" pitchFamily="49" charset="-122"/>
              <a:cs typeface="Times New Roman" panose="02020603050405020304" pitchFamily="18" charset="0"/>
            </a:endParaRPr>
          </a:p>
          <a:p>
            <a:pPr lvl="1" algn="just" eaLnBrk="1" hangingPunct="1">
              <a:lnSpc>
                <a:spcPct val="150000"/>
              </a:lnSpc>
              <a:buClr>
                <a:srgbClr val="00FF00"/>
              </a:buClr>
              <a:buSzPct val="60000"/>
              <a:buFont typeface="Wingdings" pitchFamily="2" charset="2"/>
              <a:buChar char="n"/>
              <a:defRPr/>
            </a:pPr>
            <a:r>
              <a:rPr lang="zh-CN" altLang="en-US" sz="2400" b="1" kern="0" dirty="0">
                <a:latin typeface="Times New Roman" panose="02020603050405020304" pitchFamily="18" charset="0"/>
                <a:ea typeface="楷体" panose="02010609060101010101" pitchFamily="49" charset="-122"/>
                <a:cs typeface="Times New Roman" panose="02020603050405020304" pitchFamily="18" charset="0"/>
              </a:rPr>
              <a:t>计算：</a:t>
            </a:r>
            <a:endParaRPr lang="en-US" altLang="zh-CN" sz="2400" b="1" kern="0" dirty="0">
              <a:latin typeface="Times New Roman" panose="02020603050405020304" pitchFamily="18" charset="0"/>
              <a:ea typeface="楷体" panose="02010609060101010101" pitchFamily="49" charset="-122"/>
              <a:cs typeface="Times New Roman" panose="02020603050405020304" pitchFamily="18" charset="0"/>
            </a:endParaRPr>
          </a:p>
          <a:p>
            <a:pPr lvl="1" algn="just" eaLnBrk="1" hangingPunct="1">
              <a:lnSpc>
                <a:spcPct val="150000"/>
              </a:lnSpc>
              <a:buClr>
                <a:srgbClr val="00FF00"/>
              </a:buClr>
              <a:buSzPct val="60000"/>
              <a:buFont typeface="Wingdings" pitchFamily="2" charset="2"/>
              <a:buChar char="n"/>
              <a:defRPr/>
            </a:pPr>
            <a:r>
              <a:rPr lang="zh-CN" altLang="en-US" sz="2400" b="1" kern="0" dirty="0">
                <a:latin typeface="Times New Roman" panose="02020603050405020304" pitchFamily="18" charset="0"/>
                <a:ea typeface="楷体" panose="02010609060101010101" pitchFamily="49" charset="-122"/>
                <a:cs typeface="Times New Roman" panose="02020603050405020304" pitchFamily="18" charset="0"/>
              </a:rPr>
              <a:t>误差传递函数的求取</a:t>
            </a:r>
            <a:endParaRPr lang="en-US" altLang="zh-CN" sz="2400" b="1" kern="0" dirty="0">
              <a:latin typeface="Times New Roman" panose="02020603050405020304" pitchFamily="18" charset="0"/>
              <a:ea typeface="楷体" panose="02010609060101010101" pitchFamily="49" charset="-122"/>
              <a:cs typeface="Times New Roman" panose="02020603050405020304" pitchFamily="18" charset="0"/>
            </a:endParaRPr>
          </a:p>
          <a:p>
            <a:pPr algn="just" eaLnBrk="1" hangingPunct="1">
              <a:lnSpc>
                <a:spcPct val="120000"/>
              </a:lnSpc>
              <a:buClr>
                <a:srgbClr val="00FF00"/>
              </a:buClr>
              <a:buSzPct val="60000"/>
              <a:buFont typeface="Wingdings" pitchFamily="2" charset="2"/>
              <a:buChar char="n"/>
              <a:defRPr/>
            </a:pPr>
            <a:r>
              <a:rPr lang="en-US" altLang="zh-CN" sz="2400" b="1" kern="0" dirty="0">
                <a:solidFill>
                  <a:srgbClr val="FFFF00"/>
                </a:solidFill>
                <a:latin typeface="Times New Roman" panose="02020603050405020304" pitchFamily="18" charset="0"/>
                <a:ea typeface="楷体" panose="02010609060101010101" pitchFamily="49" charset="-122"/>
                <a:cs typeface="Times New Roman" panose="02020603050405020304" pitchFamily="18" charset="0"/>
              </a:rPr>
              <a:t>6.</a:t>
            </a:r>
            <a:r>
              <a:rPr lang="zh-CN" altLang="en-US" sz="2400" b="1" kern="0" dirty="0">
                <a:solidFill>
                  <a:srgbClr val="FFFF00"/>
                </a:solidFill>
                <a:latin typeface="Times New Roman" panose="02020603050405020304" pitchFamily="18" charset="0"/>
                <a:ea typeface="楷体" panose="02010609060101010101" pitchFamily="49" charset="-122"/>
                <a:cs typeface="Times New Roman" panose="02020603050405020304" pitchFamily="18" charset="0"/>
              </a:rPr>
              <a:t> 典型输入信号下的稳态误差</a:t>
            </a:r>
            <a:endParaRPr lang="en-US" altLang="zh-CN" sz="2400" b="1" kern="0" dirty="0">
              <a:solidFill>
                <a:srgbClr val="FFFF00"/>
              </a:solidFill>
              <a:latin typeface="Times New Roman" panose="02020603050405020304" pitchFamily="18" charset="0"/>
              <a:ea typeface="楷体" panose="02010609060101010101" pitchFamily="49" charset="-122"/>
              <a:cs typeface="Times New Roman" panose="02020603050405020304" pitchFamily="18" charset="0"/>
            </a:endParaRPr>
          </a:p>
          <a:p>
            <a:pPr lvl="1" algn="just" eaLnBrk="1" hangingPunct="1">
              <a:lnSpc>
                <a:spcPct val="120000"/>
              </a:lnSpc>
              <a:buClr>
                <a:srgbClr val="00FF00"/>
              </a:buClr>
              <a:buSzPct val="60000"/>
              <a:buFont typeface="Wingdings" pitchFamily="2" charset="2"/>
              <a:buChar char="n"/>
              <a:defRPr/>
            </a:pPr>
            <a:r>
              <a:rPr lang="zh-CN" altLang="en-US" sz="2400" b="1" kern="0" dirty="0">
                <a:latin typeface="Times New Roman" panose="02020603050405020304" pitchFamily="18" charset="0"/>
                <a:ea typeface="楷体" panose="02010609060101010101" pitchFamily="49" charset="-122"/>
                <a:cs typeface="Times New Roman" panose="02020603050405020304" pitchFamily="18" charset="0"/>
              </a:rPr>
              <a:t>静态误差系数的计算</a:t>
            </a:r>
            <a:endParaRPr lang="en-US" altLang="zh-CN" sz="2400" b="1" kern="0" dirty="0">
              <a:latin typeface="Times New Roman" panose="02020603050405020304" pitchFamily="18" charset="0"/>
              <a:ea typeface="楷体" panose="02010609060101010101" pitchFamily="49" charset="-122"/>
              <a:cs typeface="Times New Roman" panose="02020603050405020304" pitchFamily="18" charset="0"/>
            </a:endParaRPr>
          </a:p>
          <a:p>
            <a:pPr lvl="1" algn="just" eaLnBrk="1" hangingPunct="1">
              <a:lnSpc>
                <a:spcPct val="120000"/>
              </a:lnSpc>
              <a:buClr>
                <a:srgbClr val="00FF00"/>
              </a:buClr>
              <a:buSzPct val="60000"/>
              <a:buFont typeface="Wingdings" pitchFamily="2" charset="2"/>
              <a:buChar char="n"/>
              <a:defRPr/>
            </a:pPr>
            <a:endParaRPr lang="en-US" altLang="zh-CN" sz="2400" b="1" kern="0" dirty="0">
              <a:latin typeface="Times New Roman" panose="02020603050405020304" pitchFamily="18" charset="0"/>
              <a:ea typeface="楷体" panose="02010609060101010101" pitchFamily="49" charset="-122"/>
              <a:cs typeface="Times New Roman" panose="02020603050405020304" pitchFamily="18" charset="0"/>
            </a:endParaRPr>
          </a:p>
          <a:p>
            <a:pPr lvl="1" algn="just" eaLnBrk="1" hangingPunct="1">
              <a:lnSpc>
                <a:spcPct val="120000"/>
              </a:lnSpc>
              <a:buClr>
                <a:srgbClr val="00FF00"/>
              </a:buClr>
              <a:buSzPct val="60000"/>
              <a:buFont typeface="Wingdings" pitchFamily="2" charset="2"/>
              <a:buChar char="n"/>
              <a:defRPr/>
            </a:pPr>
            <a:endParaRPr lang="en-US" altLang="zh-CN" sz="2400" b="1" kern="0" dirty="0">
              <a:latin typeface="Times New Roman" panose="02020603050405020304" pitchFamily="18" charset="0"/>
              <a:ea typeface="楷体" panose="02010609060101010101" pitchFamily="49" charset="-122"/>
              <a:cs typeface="Times New Roman" panose="02020603050405020304" pitchFamily="18" charset="0"/>
            </a:endParaRPr>
          </a:p>
          <a:p>
            <a:pPr lvl="1" algn="just" eaLnBrk="1" hangingPunct="1">
              <a:lnSpc>
                <a:spcPct val="120000"/>
              </a:lnSpc>
              <a:buClr>
                <a:srgbClr val="00FF00"/>
              </a:buClr>
              <a:buSzPct val="60000"/>
              <a:buFont typeface="Wingdings" pitchFamily="2" charset="2"/>
              <a:buChar char="n"/>
              <a:defRPr/>
            </a:pPr>
            <a:endParaRPr lang="en-US" altLang="zh-CN" sz="2400" b="1" kern="0" dirty="0">
              <a:latin typeface="Times New Roman" panose="02020603050405020304" pitchFamily="18" charset="0"/>
              <a:ea typeface="楷体" panose="02010609060101010101" pitchFamily="49" charset="-122"/>
              <a:cs typeface="Times New Roman" panose="02020603050405020304" pitchFamily="18" charset="0"/>
            </a:endParaRPr>
          </a:p>
          <a:p>
            <a:pPr lvl="1" algn="just" eaLnBrk="1" hangingPunct="1">
              <a:lnSpc>
                <a:spcPct val="120000"/>
              </a:lnSpc>
              <a:buClr>
                <a:srgbClr val="00FF00"/>
              </a:buClr>
              <a:buSzPct val="60000"/>
              <a:buFont typeface="Wingdings" pitchFamily="2" charset="2"/>
              <a:buChar char="n"/>
              <a:defRPr/>
            </a:pPr>
            <a:r>
              <a:rPr lang="zh-CN" altLang="en-US" sz="2400" b="1" kern="0" dirty="0">
                <a:latin typeface="Times New Roman" panose="02020603050405020304" pitchFamily="18" charset="0"/>
                <a:ea typeface="楷体" panose="02010609060101010101" pitchFamily="49" charset="-122"/>
                <a:cs typeface="Times New Roman" panose="02020603050405020304" pitchFamily="18" charset="0"/>
              </a:rPr>
              <a:t>不同类型系统的稳态误差</a:t>
            </a:r>
            <a:endParaRPr lang="en-US" altLang="zh-CN" sz="2400" b="1" kern="0" dirty="0">
              <a:latin typeface="Times New Roman" panose="02020603050405020304" pitchFamily="18" charset="0"/>
              <a:ea typeface="楷体" panose="02010609060101010101" pitchFamily="49" charset="-122"/>
              <a:cs typeface="Times New Roman" panose="02020603050405020304" pitchFamily="18" charset="0"/>
            </a:endParaRPr>
          </a:p>
        </p:txBody>
      </p:sp>
      <p:graphicFrame>
        <p:nvGraphicFramePr>
          <p:cNvPr id="6" name="Object 4">
            <a:extLst>
              <a:ext uri="{FF2B5EF4-FFF2-40B4-BE49-F238E27FC236}">
                <a16:creationId xmlns:a16="http://schemas.microsoft.com/office/drawing/2014/main" id="{A7922875-3BEF-49E6-A055-ECA2D99C1B3A}"/>
              </a:ext>
            </a:extLst>
          </p:cNvPr>
          <p:cNvGraphicFramePr>
            <a:graphicFrameLocks noChangeAspect="1"/>
          </p:cNvGraphicFramePr>
          <p:nvPr>
            <p:extLst>
              <p:ext uri="{D42A27DB-BD31-4B8C-83A1-F6EECF244321}">
                <p14:modId xmlns:p14="http://schemas.microsoft.com/office/powerpoint/2010/main" val="1115118160"/>
              </p:ext>
            </p:extLst>
          </p:nvPr>
        </p:nvGraphicFramePr>
        <p:xfrm>
          <a:off x="3011415" y="4648200"/>
          <a:ext cx="1828800" cy="457200"/>
        </p:xfrm>
        <a:graphic>
          <a:graphicData uri="http://schemas.openxmlformats.org/presentationml/2006/ole">
            <mc:AlternateContent xmlns:mc="http://schemas.openxmlformats.org/markup-compatibility/2006">
              <mc:Choice xmlns:v="urn:schemas-microsoft-com:vml" Requires="v">
                <p:oleObj spid="_x0000_s2086" name="Equation" r:id="rId3" imgW="1002960" imgH="291960" progId="Equation.DSMT4">
                  <p:embed/>
                </p:oleObj>
              </mc:Choice>
              <mc:Fallback>
                <p:oleObj name="Equation" r:id="rId3" imgW="1002960" imgH="291960" progId="Equation.DSMT4">
                  <p:embed/>
                  <p:pic>
                    <p:nvPicPr>
                      <p:cNvPr id="6" name="Object 4">
                        <a:extLst>
                          <a:ext uri="{FF2B5EF4-FFF2-40B4-BE49-F238E27FC236}">
                            <a16:creationId xmlns:a16="http://schemas.microsoft.com/office/drawing/2014/main" id="{A7922875-3BEF-49E6-A055-ECA2D99C1B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1415" y="4648200"/>
                        <a:ext cx="1828800" cy="457200"/>
                      </a:xfrm>
                      <a:prstGeom prst="rect">
                        <a:avLst/>
                      </a:prstGeom>
                      <a:solidFill>
                        <a:srgbClr val="FFFFFF"/>
                      </a:solidFill>
                      <a:ln w="25400">
                        <a:solidFill>
                          <a:srgbClr val="FFFF00"/>
                        </a:solidFill>
                        <a:miter lim="800000"/>
                        <a:headEnd/>
                        <a:tailEnd/>
                      </a:ln>
                      <a:effectLst/>
                    </p:spPr>
                  </p:pic>
                </p:oleObj>
              </mc:Fallback>
            </mc:AlternateContent>
          </a:graphicData>
        </a:graphic>
      </p:graphicFrame>
      <p:graphicFrame>
        <p:nvGraphicFramePr>
          <p:cNvPr id="7" name="Object 5">
            <a:extLst>
              <a:ext uri="{FF2B5EF4-FFF2-40B4-BE49-F238E27FC236}">
                <a16:creationId xmlns:a16="http://schemas.microsoft.com/office/drawing/2014/main" id="{5F77CCEF-1606-4CE2-BE5E-EEBFB5106884}"/>
              </a:ext>
            </a:extLst>
          </p:cNvPr>
          <p:cNvGraphicFramePr>
            <a:graphicFrameLocks noChangeAspect="1"/>
          </p:cNvGraphicFramePr>
          <p:nvPr>
            <p:extLst>
              <p:ext uri="{D42A27DB-BD31-4B8C-83A1-F6EECF244321}">
                <p14:modId xmlns:p14="http://schemas.microsoft.com/office/powerpoint/2010/main" val="1626848107"/>
              </p:ext>
            </p:extLst>
          </p:nvPr>
        </p:nvGraphicFramePr>
        <p:xfrm>
          <a:off x="2057400" y="1648691"/>
          <a:ext cx="3454400" cy="522288"/>
        </p:xfrm>
        <a:graphic>
          <a:graphicData uri="http://schemas.openxmlformats.org/presentationml/2006/ole">
            <mc:AlternateContent xmlns:mc="http://schemas.openxmlformats.org/markup-compatibility/2006">
              <mc:Choice xmlns:v="urn:schemas-microsoft-com:vml" Requires="v">
                <p:oleObj spid="_x0000_s2087" name="Equation" r:id="rId5" imgW="1511280" imgH="279360" progId="Equation.DSMT4">
                  <p:embed/>
                </p:oleObj>
              </mc:Choice>
              <mc:Fallback>
                <p:oleObj name="Equation" r:id="rId5" imgW="1511280" imgH="279360" progId="Equation.DSMT4">
                  <p:embed/>
                  <p:pic>
                    <p:nvPicPr>
                      <p:cNvPr id="5122" name="Object 5"/>
                      <p:cNvPicPr>
                        <a:picLocks noChangeAspect="1" noChangeArrowheads="1"/>
                      </p:cNvPicPr>
                      <p:nvPr/>
                    </p:nvPicPr>
                    <p:blipFill>
                      <a:blip r:embed="rId6"/>
                      <a:srcRect/>
                      <a:stretch>
                        <a:fillRect/>
                      </a:stretch>
                    </p:blipFill>
                    <p:spPr bwMode="auto">
                      <a:xfrm>
                        <a:off x="2057400" y="1648691"/>
                        <a:ext cx="3454400" cy="522288"/>
                      </a:xfrm>
                      <a:prstGeom prst="rect">
                        <a:avLst/>
                      </a:prstGeom>
                      <a:solidFill>
                        <a:srgbClr val="FFFFFF"/>
                      </a:solidFill>
                      <a:ln w="25400">
                        <a:solidFill>
                          <a:srgbClr val="FFFF00"/>
                        </a:solidFill>
                        <a:miter lim="800000"/>
                        <a:headEnd/>
                        <a:tailEnd/>
                      </a:ln>
                    </p:spPr>
                  </p:pic>
                </p:oleObj>
              </mc:Fallback>
            </mc:AlternateContent>
          </a:graphicData>
        </a:graphic>
      </p:graphicFrame>
      <p:graphicFrame>
        <p:nvGraphicFramePr>
          <p:cNvPr id="8" name="Object 93">
            <a:extLst>
              <a:ext uri="{FF2B5EF4-FFF2-40B4-BE49-F238E27FC236}">
                <a16:creationId xmlns:a16="http://schemas.microsoft.com/office/drawing/2014/main" id="{4572051C-32D1-4F05-AFE6-A340515F9E0F}"/>
              </a:ext>
            </a:extLst>
          </p:cNvPr>
          <p:cNvGraphicFramePr>
            <a:graphicFrameLocks noChangeAspect="1"/>
          </p:cNvGraphicFramePr>
          <p:nvPr>
            <p:extLst>
              <p:ext uri="{D42A27DB-BD31-4B8C-83A1-F6EECF244321}">
                <p14:modId xmlns:p14="http://schemas.microsoft.com/office/powerpoint/2010/main" val="3408518181"/>
              </p:ext>
            </p:extLst>
          </p:nvPr>
        </p:nvGraphicFramePr>
        <p:xfrm>
          <a:off x="1066800" y="4062846"/>
          <a:ext cx="1810941" cy="457200"/>
        </p:xfrm>
        <a:graphic>
          <a:graphicData uri="http://schemas.openxmlformats.org/presentationml/2006/ole">
            <mc:AlternateContent xmlns:mc="http://schemas.openxmlformats.org/markup-compatibility/2006">
              <mc:Choice xmlns:v="urn:schemas-microsoft-com:vml" Requires="v">
                <p:oleObj spid="_x0000_s2088" name="Equation" r:id="rId7" imgW="952200" imgH="279360" progId="Equation.DSMT4">
                  <p:embed/>
                </p:oleObj>
              </mc:Choice>
              <mc:Fallback>
                <p:oleObj name="Equation" r:id="rId7" imgW="952200" imgH="279360" progId="Equation.DSMT4">
                  <p:embed/>
                  <p:pic>
                    <p:nvPicPr>
                      <p:cNvPr id="203869" name="Object 9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6800" y="4062846"/>
                        <a:ext cx="1810941" cy="457200"/>
                      </a:xfrm>
                      <a:prstGeom prst="rect">
                        <a:avLst/>
                      </a:prstGeom>
                      <a:solidFill>
                        <a:srgbClr val="FFFFFF"/>
                      </a:solidFill>
                      <a:ln w="25400">
                        <a:solidFill>
                          <a:srgbClr val="FFFF00"/>
                        </a:solidFill>
                        <a:miter lim="800000"/>
                        <a:headEnd/>
                        <a:tailEnd/>
                      </a:ln>
                    </p:spPr>
                  </p:pic>
                </p:oleObj>
              </mc:Fallback>
            </mc:AlternateContent>
          </a:graphicData>
        </a:graphic>
      </p:graphicFrame>
      <p:graphicFrame>
        <p:nvGraphicFramePr>
          <p:cNvPr id="9" name="Object 94">
            <a:extLst>
              <a:ext uri="{FF2B5EF4-FFF2-40B4-BE49-F238E27FC236}">
                <a16:creationId xmlns:a16="http://schemas.microsoft.com/office/drawing/2014/main" id="{9CC72740-2988-40B6-BED5-6C373029D2DC}"/>
              </a:ext>
            </a:extLst>
          </p:cNvPr>
          <p:cNvGraphicFramePr>
            <a:graphicFrameLocks noChangeAspect="1"/>
          </p:cNvGraphicFramePr>
          <p:nvPr>
            <p:extLst>
              <p:ext uri="{D42A27DB-BD31-4B8C-83A1-F6EECF244321}">
                <p14:modId xmlns:p14="http://schemas.microsoft.com/office/powerpoint/2010/main" val="525177469"/>
              </p:ext>
            </p:extLst>
          </p:nvPr>
        </p:nvGraphicFramePr>
        <p:xfrm>
          <a:off x="1066800" y="4648200"/>
          <a:ext cx="1810941" cy="457200"/>
        </p:xfrm>
        <a:graphic>
          <a:graphicData uri="http://schemas.openxmlformats.org/presentationml/2006/ole">
            <mc:AlternateContent xmlns:mc="http://schemas.openxmlformats.org/markup-compatibility/2006">
              <mc:Choice xmlns:v="urn:schemas-microsoft-com:vml" Requires="v">
                <p:oleObj spid="_x0000_s2089" name="Equation" r:id="rId9" imgW="1015920" imgH="279360" progId="Equation.DSMT4">
                  <p:embed/>
                </p:oleObj>
              </mc:Choice>
              <mc:Fallback>
                <p:oleObj name="Equation" r:id="rId9" imgW="1015920" imgH="279360" progId="Equation.DSMT4">
                  <p:embed/>
                  <p:pic>
                    <p:nvPicPr>
                      <p:cNvPr id="203870" name="Object 9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66800" y="4648200"/>
                        <a:ext cx="1810941" cy="457200"/>
                      </a:xfrm>
                      <a:prstGeom prst="rect">
                        <a:avLst/>
                      </a:prstGeom>
                      <a:solidFill>
                        <a:srgbClr val="FFFFFF"/>
                      </a:solidFill>
                      <a:ln w="25400">
                        <a:solidFill>
                          <a:srgbClr val="FFFF00"/>
                        </a:solidFill>
                        <a:miter lim="800000"/>
                        <a:headEnd/>
                        <a:tailEnd/>
                      </a:ln>
                    </p:spPr>
                  </p:pic>
                </p:oleObj>
              </mc:Fallback>
            </mc:AlternateContent>
          </a:graphicData>
        </a:graphic>
      </p:graphicFrame>
      <p:graphicFrame>
        <p:nvGraphicFramePr>
          <p:cNvPr id="10" name="Object 95">
            <a:extLst>
              <a:ext uri="{FF2B5EF4-FFF2-40B4-BE49-F238E27FC236}">
                <a16:creationId xmlns:a16="http://schemas.microsoft.com/office/drawing/2014/main" id="{46A86F40-9A0B-466A-A9E4-64DB30368B23}"/>
              </a:ext>
            </a:extLst>
          </p:cNvPr>
          <p:cNvGraphicFramePr>
            <a:graphicFrameLocks noChangeAspect="1"/>
          </p:cNvGraphicFramePr>
          <p:nvPr>
            <p:extLst>
              <p:ext uri="{D42A27DB-BD31-4B8C-83A1-F6EECF244321}">
                <p14:modId xmlns:p14="http://schemas.microsoft.com/office/powerpoint/2010/main" val="1348644878"/>
              </p:ext>
            </p:extLst>
          </p:nvPr>
        </p:nvGraphicFramePr>
        <p:xfrm>
          <a:off x="2999509" y="4076700"/>
          <a:ext cx="1840706" cy="457200"/>
        </p:xfrm>
        <a:graphic>
          <a:graphicData uri="http://schemas.openxmlformats.org/presentationml/2006/ole">
            <mc:AlternateContent xmlns:mc="http://schemas.openxmlformats.org/markup-compatibility/2006">
              <mc:Choice xmlns:v="urn:schemas-microsoft-com:vml" Requires="v">
                <p:oleObj spid="_x0000_s2090" name="Equation" r:id="rId11" imgW="1091880" imgH="304560" progId="Equation.DSMT4">
                  <p:embed/>
                </p:oleObj>
              </mc:Choice>
              <mc:Fallback>
                <p:oleObj name="Equation" r:id="rId11" imgW="1091880" imgH="304560" progId="Equation.DSMT4">
                  <p:embed/>
                  <p:pic>
                    <p:nvPicPr>
                      <p:cNvPr id="203871" name="Object 9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99509" y="4076700"/>
                        <a:ext cx="1840706" cy="457200"/>
                      </a:xfrm>
                      <a:prstGeom prst="rect">
                        <a:avLst/>
                      </a:prstGeom>
                      <a:solidFill>
                        <a:srgbClr val="FFFFFF"/>
                      </a:solidFill>
                      <a:ln w="25400">
                        <a:solidFill>
                          <a:srgbClr val="FFFF00"/>
                        </a:solidFill>
                        <a:miter lim="800000"/>
                        <a:headEnd/>
                        <a:tailEnd/>
                      </a:ln>
                    </p:spPr>
                  </p:pic>
                </p:oleObj>
              </mc:Fallback>
            </mc:AlternateContent>
          </a:graphicData>
        </a:graphic>
      </p:graphicFrame>
      <p:pic>
        <p:nvPicPr>
          <p:cNvPr id="2" name="图片 1">
            <a:extLst>
              <a:ext uri="{FF2B5EF4-FFF2-40B4-BE49-F238E27FC236}">
                <a16:creationId xmlns:a16="http://schemas.microsoft.com/office/drawing/2014/main" id="{EDE2C2A7-F09B-41D1-A188-D29F475AFA5A}"/>
              </a:ext>
            </a:extLst>
          </p:cNvPr>
          <p:cNvPicPr>
            <a:picLocks noChangeAspect="1"/>
          </p:cNvPicPr>
          <p:nvPr/>
        </p:nvPicPr>
        <p:blipFill>
          <a:blip r:embed="rId13"/>
          <a:stretch>
            <a:fillRect/>
          </a:stretch>
        </p:blipFill>
        <p:spPr>
          <a:xfrm>
            <a:off x="5751586" y="3073572"/>
            <a:ext cx="4764013" cy="3326734"/>
          </a:xfrm>
          <a:prstGeom prst="rect">
            <a:avLst/>
          </a:prstGeom>
        </p:spPr>
      </p:pic>
    </p:spTree>
    <p:extLst>
      <p:ext uri="{BB962C8B-B14F-4D97-AF65-F5344CB8AC3E}">
        <p14:creationId xmlns:p14="http://schemas.microsoft.com/office/powerpoint/2010/main" val="825395428"/>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2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down)">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5">
                                            <p:txEl>
                                              <p:pRg st="5" end="5"/>
                                            </p:txEl>
                                          </p:spTgt>
                                        </p:tgtEl>
                                        <p:attrNameLst>
                                          <p:attrName>style.visibility</p:attrName>
                                        </p:attrNameLst>
                                      </p:cBhvr>
                                      <p:to>
                                        <p:strVal val="visible"/>
                                      </p:to>
                                    </p:set>
                                  </p:childTnLst>
                                </p:cTn>
                              </p:par>
                              <p:par>
                                <p:cTn id="30" presetID="2" presetClass="entr" presetSubtype="4"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additive="base">
                                        <p:cTn id="36" dur="500" fill="hold"/>
                                        <p:tgtEl>
                                          <p:spTgt spid="9"/>
                                        </p:tgtEl>
                                        <p:attrNameLst>
                                          <p:attrName>ppt_x</p:attrName>
                                        </p:attrNameLst>
                                      </p:cBhvr>
                                      <p:tavLst>
                                        <p:tav tm="0">
                                          <p:val>
                                            <p:strVal val="#ppt_x"/>
                                          </p:val>
                                        </p:tav>
                                        <p:tav tm="100000">
                                          <p:val>
                                            <p:strVal val="#ppt_x"/>
                                          </p:val>
                                        </p:tav>
                                      </p:tavLst>
                                    </p:anim>
                                    <p:anim calcmode="lin" valueType="num">
                                      <p:cBhvr additive="base">
                                        <p:cTn id="37" dur="500" fill="hold"/>
                                        <p:tgtEl>
                                          <p:spTgt spid="9"/>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10"/>
                                        </p:tgtEl>
                                        <p:attrNameLst>
                                          <p:attrName>style.visibility</p:attrName>
                                        </p:attrNameLst>
                                      </p:cBhvr>
                                      <p:to>
                                        <p:strVal val="visible"/>
                                      </p:to>
                                    </p:set>
                                    <p:anim calcmode="lin" valueType="num">
                                      <p:cBhvr additive="base">
                                        <p:cTn id="40" dur="500" fill="hold"/>
                                        <p:tgtEl>
                                          <p:spTgt spid="10"/>
                                        </p:tgtEl>
                                        <p:attrNameLst>
                                          <p:attrName>ppt_x</p:attrName>
                                        </p:attrNameLst>
                                      </p:cBhvr>
                                      <p:tavLst>
                                        <p:tav tm="0">
                                          <p:val>
                                            <p:strVal val="#ppt_x"/>
                                          </p:val>
                                        </p:tav>
                                        <p:tav tm="100000">
                                          <p:val>
                                            <p:strVal val="#ppt_x"/>
                                          </p:val>
                                        </p:tav>
                                      </p:tavLst>
                                    </p:anim>
                                    <p:anim calcmode="lin" valueType="num">
                                      <p:cBhvr additive="base">
                                        <p:cTn id="41" dur="500" fill="hold"/>
                                        <p:tgtEl>
                                          <p:spTgt spid="10"/>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6"/>
                                        </p:tgtEl>
                                        <p:attrNameLst>
                                          <p:attrName>style.visibility</p:attrName>
                                        </p:attrNameLst>
                                      </p:cBhvr>
                                      <p:to>
                                        <p:strVal val="visible"/>
                                      </p:to>
                                    </p:set>
                                    <p:anim calcmode="lin" valueType="num">
                                      <p:cBhvr additive="base">
                                        <p:cTn id="44" dur="500" fill="hold"/>
                                        <p:tgtEl>
                                          <p:spTgt spid="6"/>
                                        </p:tgtEl>
                                        <p:attrNameLst>
                                          <p:attrName>ppt_x</p:attrName>
                                        </p:attrNameLst>
                                      </p:cBhvr>
                                      <p:tavLst>
                                        <p:tav tm="0">
                                          <p:val>
                                            <p:strVal val="#ppt_x"/>
                                          </p:val>
                                        </p:tav>
                                        <p:tav tm="100000">
                                          <p:val>
                                            <p:strVal val="#ppt_x"/>
                                          </p:val>
                                        </p:tav>
                                      </p:tavLst>
                                    </p:anim>
                                    <p:anim calcmode="lin" valueType="num">
                                      <p:cBhvr additive="base">
                                        <p:cTn id="4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1" presetClass="entr" presetSubtype="1" fill="hold" nodeType="clickEffect">
                                  <p:stCondLst>
                                    <p:cond delay="0"/>
                                  </p:stCondLst>
                                  <p:childTnLst>
                                    <p:set>
                                      <p:cBhvr>
                                        <p:cTn id="53" dur="1" fill="hold">
                                          <p:stCondLst>
                                            <p:cond delay="0"/>
                                          </p:stCondLst>
                                        </p:cTn>
                                        <p:tgtEl>
                                          <p:spTgt spid="2"/>
                                        </p:tgtEl>
                                        <p:attrNameLst>
                                          <p:attrName>style.visibility</p:attrName>
                                        </p:attrNameLst>
                                      </p:cBhvr>
                                      <p:to>
                                        <p:strVal val="visible"/>
                                      </p:to>
                                    </p:set>
                                    <p:animEffect transition="in" filter="wheel(1)">
                                      <p:cBhvr>
                                        <p:cTn id="54"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45EFB1DC-4B25-4071-A8A7-C12C4DB11171}"/>
              </a:ext>
            </a:extLst>
          </p:cNvPr>
          <p:cNvSpPr>
            <a:spLocks noGrp="1"/>
          </p:cNvSpPr>
          <p:nvPr>
            <p:ph type="sldNum" sz="quarter" idx="12"/>
          </p:nvPr>
        </p:nvSpPr>
        <p:spPr/>
        <p:txBody>
          <a:bodyPr/>
          <a:lstStyle/>
          <a:p>
            <a:pPr>
              <a:defRPr/>
            </a:pPr>
            <a:fld id="{A4B8D817-46F1-49D7-8F88-8F6DDB178431}" type="slidenum">
              <a:rPr lang="en-US" altLang="zh-CN" smtClean="0"/>
              <a:pPr>
                <a:defRPr/>
              </a:pPr>
              <a:t>4</a:t>
            </a:fld>
            <a:endParaRPr lang="en-US" altLang="zh-CN"/>
          </a:p>
        </p:txBody>
      </p:sp>
      <p:pic>
        <p:nvPicPr>
          <p:cNvPr id="2" name="图片 1"/>
          <p:cNvPicPr>
            <a:picLocks noChangeAspect="1"/>
          </p:cNvPicPr>
          <p:nvPr/>
        </p:nvPicPr>
        <p:blipFill>
          <a:blip r:embed="rId2"/>
          <a:stretch>
            <a:fillRect/>
          </a:stretch>
        </p:blipFill>
        <p:spPr>
          <a:xfrm>
            <a:off x="186660" y="381000"/>
            <a:ext cx="7073232" cy="2514600"/>
          </a:xfrm>
          <a:prstGeom prst="rect">
            <a:avLst/>
          </a:prstGeom>
        </p:spPr>
      </p:pic>
      <p:pic>
        <p:nvPicPr>
          <p:cNvPr id="3" name="图片 2"/>
          <p:cNvPicPr>
            <a:picLocks noChangeAspect="1"/>
          </p:cNvPicPr>
          <p:nvPr/>
        </p:nvPicPr>
        <p:blipFill>
          <a:blip r:embed="rId3"/>
          <a:stretch>
            <a:fillRect/>
          </a:stretch>
        </p:blipFill>
        <p:spPr>
          <a:xfrm>
            <a:off x="7620000" y="533400"/>
            <a:ext cx="4203320" cy="2133600"/>
          </a:xfrm>
          <a:prstGeom prst="rect">
            <a:avLst/>
          </a:prstGeom>
        </p:spPr>
      </p:pic>
      <p:pic>
        <p:nvPicPr>
          <p:cNvPr id="6" name="图片 5"/>
          <p:cNvPicPr>
            <a:picLocks noChangeAspect="1"/>
          </p:cNvPicPr>
          <p:nvPr/>
        </p:nvPicPr>
        <p:blipFill>
          <a:blip r:embed="rId4"/>
          <a:stretch>
            <a:fillRect/>
          </a:stretch>
        </p:blipFill>
        <p:spPr>
          <a:xfrm>
            <a:off x="448491" y="3319145"/>
            <a:ext cx="6549571" cy="2895600"/>
          </a:xfrm>
          <a:prstGeom prst="rect">
            <a:avLst/>
          </a:prstGeom>
        </p:spPr>
      </p:pic>
    </p:spTree>
    <p:extLst>
      <p:ext uri="{BB962C8B-B14F-4D97-AF65-F5344CB8AC3E}">
        <p14:creationId xmlns:p14="http://schemas.microsoft.com/office/powerpoint/2010/main" val="812927486"/>
      </p:ext>
    </p:extLst>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45EFB1DC-4B25-4071-A8A7-C12C4DB11171}"/>
              </a:ext>
            </a:extLst>
          </p:cNvPr>
          <p:cNvSpPr>
            <a:spLocks noGrp="1"/>
          </p:cNvSpPr>
          <p:nvPr>
            <p:ph type="sldNum" sz="quarter" idx="12"/>
          </p:nvPr>
        </p:nvSpPr>
        <p:spPr/>
        <p:txBody>
          <a:bodyPr/>
          <a:lstStyle/>
          <a:p>
            <a:pPr>
              <a:defRPr/>
            </a:pPr>
            <a:fld id="{A4B8D817-46F1-49D7-8F88-8F6DDB178431}" type="slidenum">
              <a:rPr lang="en-US" altLang="zh-CN" smtClean="0"/>
              <a:pPr>
                <a:defRPr/>
              </a:pPr>
              <a:t>5</a:t>
            </a:fld>
            <a:endParaRPr lang="en-US" altLang="zh-CN"/>
          </a:p>
        </p:txBody>
      </p:sp>
      <p:pic>
        <p:nvPicPr>
          <p:cNvPr id="5" name="图片 4"/>
          <p:cNvPicPr>
            <a:picLocks noChangeAspect="1"/>
          </p:cNvPicPr>
          <p:nvPr/>
        </p:nvPicPr>
        <p:blipFill>
          <a:blip r:embed="rId2"/>
          <a:stretch>
            <a:fillRect/>
          </a:stretch>
        </p:blipFill>
        <p:spPr>
          <a:xfrm>
            <a:off x="304799" y="304800"/>
            <a:ext cx="6553201" cy="1325203"/>
          </a:xfrm>
          <a:prstGeom prst="rect">
            <a:avLst/>
          </a:prstGeom>
        </p:spPr>
      </p:pic>
      <p:pic>
        <p:nvPicPr>
          <p:cNvPr id="7" name="图片 6"/>
          <p:cNvPicPr>
            <a:picLocks noChangeAspect="1"/>
          </p:cNvPicPr>
          <p:nvPr/>
        </p:nvPicPr>
        <p:blipFill>
          <a:blip r:embed="rId3"/>
          <a:stretch>
            <a:fillRect/>
          </a:stretch>
        </p:blipFill>
        <p:spPr>
          <a:xfrm>
            <a:off x="339633" y="1828800"/>
            <a:ext cx="5055336" cy="2362200"/>
          </a:xfrm>
          <a:prstGeom prst="rect">
            <a:avLst/>
          </a:prstGeom>
        </p:spPr>
      </p:pic>
      <p:pic>
        <p:nvPicPr>
          <p:cNvPr id="8" name="图片 7"/>
          <p:cNvPicPr>
            <a:picLocks noChangeAspect="1"/>
          </p:cNvPicPr>
          <p:nvPr/>
        </p:nvPicPr>
        <p:blipFill>
          <a:blip r:embed="rId4"/>
          <a:stretch>
            <a:fillRect/>
          </a:stretch>
        </p:blipFill>
        <p:spPr>
          <a:xfrm>
            <a:off x="5410209" y="1828800"/>
            <a:ext cx="6364173" cy="4414248"/>
          </a:xfrm>
          <a:prstGeom prst="rect">
            <a:avLst/>
          </a:prstGeom>
        </p:spPr>
      </p:pic>
    </p:spTree>
    <p:extLst>
      <p:ext uri="{BB962C8B-B14F-4D97-AF65-F5344CB8AC3E}">
        <p14:creationId xmlns:p14="http://schemas.microsoft.com/office/powerpoint/2010/main" val="3511411173"/>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45EFB1DC-4B25-4071-A8A7-C12C4DB11171}"/>
              </a:ext>
            </a:extLst>
          </p:cNvPr>
          <p:cNvSpPr>
            <a:spLocks noGrp="1"/>
          </p:cNvSpPr>
          <p:nvPr>
            <p:ph type="sldNum" sz="quarter" idx="12"/>
          </p:nvPr>
        </p:nvSpPr>
        <p:spPr/>
        <p:txBody>
          <a:bodyPr/>
          <a:lstStyle/>
          <a:p>
            <a:pPr>
              <a:defRPr/>
            </a:pPr>
            <a:fld id="{A4B8D817-46F1-49D7-8F88-8F6DDB178431}" type="slidenum">
              <a:rPr lang="en-US" altLang="zh-CN" smtClean="0"/>
              <a:pPr>
                <a:defRPr/>
              </a:pPr>
              <a:t>6</a:t>
            </a:fld>
            <a:endParaRPr lang="en-US" altLang="zh-CN"/>
          </a:p>
        </p:txBody>
      </p:sp>
      <p:pic>
        <p:nvPicPr>
          <p:cNvPr id="2" name="图片 1"/>
          <p:cNvPicPr>
            <a:picLocks noChangeAspect="1"/>
          </p:cNvPicPr>
          <p:nvPr/>
        </p:nvPicPr>
        <p:blipFill>
          <a:blip r:embed="rId2"/>
          <a:stretch>
            <a:fillRect/>
          </a:stretch>
        </p:blipFill>
        <p:spPr>
          <a:xfrm>
            <a:off x="228600" y="228600"/>
            <a:ext cx="4610100" cy="2333625"/>
          </a:xfrm>
          <a:prstGeom prst="rect">
            <a:avLst/>
          </a:prstGeom>
        </p:spPr>
      </p:pic>
      <p:pic>
        <p:nvPicPr>
          <p:cNvPr id="3" name="图片 2"/>
          <p:cNvPicPr>
            <a:picLocks noChangeAspect="1"/>
          </p:cNvPicPr>
          <p:nvPr/>
        </p:nvPicPr>
        <p:blipFill>
          <a:blip r:embed="rId3"/>
          <a:stretch>
            <a:fillRect/>
          </a:stretch>
        </p:blipFill>
        <p:spPr>
          <a:xfrm>
            <a:off x="381000" y="2611574"/>
            <a:ext cx="5844350" cy="3657600"/>
          </a:xfrm>
          <a:prstGeom prst="rect">
            <a:avLst/>
          </a:prstGeom>
        </p:spPr>
      </p:pic>
      <p:pic>
        <p:nvPicPr>
          <p:cNvPr id="5" name="图片 4"/>
          <p:cNvPicPr>
            <a:picLocks noChangeAspect="1"/>
          </p:cNvPicPr>
          <p:nvPr/>
        </p:nvPicPr>
        <p:blipFill>
          <a:blip r:embed="rId4"/>
          <a:stretch>
            <a:fillRect/>
          </a:stretch>
        </p:blipFill>
        <p:spPr>
          <a:xfrm>
            <a:off x="5562600" y="685800"/>
            <a:ext cx="3147934" cy="914400"/>
          </a:xfrm>
          <a:prstGeom prst="rect">
            <a:avLst/>
          </a:prstGeom>
        </p:spPr>
      </p:pic>
    </p:spTree>
    <p:extLst>
      <p:ext uri="{BB962C8B-B14F-4D97-AF65-F5344CB8AC3E}">
        <p14:creationId xmlns:p14="http://schemas.microsoft.com/office/powerpoint/2010/main" val="3880251158"/>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45EFB1DC-4B25-4071-A8A7-C12C4DB11171}"/>
              </a:ext>
            </a:extLst>
          </p:cNvPr>
          <p:cNvSpPr>
            <a:spLocks noGrp="1"/>
          </p:cNvSpPr>
          <p:nvPr>
            <p:ph type="sldNum" sz="quarter" idx="12"/>
          </p:nvPr>
        </p:nvSpPr>
        <p:spPr/>
        <p:txBody>
          <a:bodyPr/>
          <a:lstStyle/>
          <a:p>
            <a:pPr>
              <a:defRPr/>
            </a:pPr>
            <a:fld id="{A4B8D817-46F1-49D7-8F88-8F6DDB178431}" type="slidenum">
              <a:rPr lang="en-US" altLang="zh-CN" smtClean="0"/>
              <a:pPr>
                <a:defRPr/>
              </a:pPr>
              <a:t>7</a:t>
            </a:fld>
            <a:endParaRPr lang="en-US" altLang="zh-CN"/>
          </a:p>
        </p:txBody>
      </p:sp>
      <p:pic>
        <p:nvPicPr>
          <p:cNvPr id="2" name="图片 1"/>
          <p:cNvPicPr>
            <a:picLocks noChangeAspect="1"/>
          </p:cNvPicPr>
          <p:nvPr/>
        </p:nvPicPr>
        <p:blipFill>
          <a:blip r:embed="rId2"/>
          <a:stretch>
            <a:fillRect/>
          </a:stretch>
        </p:blipFill>
        <p:spPr>
          <a:xfrm>
            <a:off x="457200" y="533400"/>
            <a:ext cx="9986526" cy="4648200"/>
          </a:xfrm>
          <a:prstGeom prst="rect">
            <a:avLst/>
          </a:prstGeom>
        </p:spPr>
      </p:pic>
    </p:spTree>
    <p:extLst>
      <p:ext uri="{BB962C8B-B14F-4D97-AF65-F5344CB8AC3E}">
        <p14:creationId xmlns:p14="http://schemas.microsoft.com/office/powerpoint/2010/main" val="1647393590"/>
      </p:ext>
    </p:extLst>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B7FF46-EEC1-4731-9B8B-A90FF148AAD6}"/>
              </a:ext>
            </a:extLst>
          </p:cNvPr>
          <p:cNvSpPr>
            <a:spLocks noGrp="1"/>
          </p:cNvSpPr>
          <p:nvPr>
            <p:ph type="title"/>
          </p:nvPr>
        </p:nvSpPr>
        <p:spPr>
          <a:xfrm>
            <a:off x="609600" y="76200"/>
            <a:ext cx="7467600" cy="865186"/>
          </a:xfrm>
        </p:spPr>
        <p:txBody>
          <a:bodyPr/>
          <a:lstStyle/>
          <a:p>
            <a:r>
              <a:rPr lang="zh-CN" altLang="en-US" dirty="0">
                <a:solidFill>
                  <a:srgbClr val="FFFF00"/>
                </a:solidFill>
                <a:latin typeface="隶书" panose="02010509060101010101" pitchFamily="49" charset="-122"/>
                <a:ea typeface="隶书" panose="02010509060101010101" pitchFamily="49" charset="-122"/>
              </a:rPr>
              <a:t>测验</a:t>
            </a:r>
            <a:r>
              <a:rPr lang="en-US" altLang="zh-CN" dirty="0">
                <a:solidFill>
                  <a:srgbClr val="FFFF00"/>
                </a:solidFill>
                <a:latin typeface="隶书" panose="02010509060101010101" pitchFamily="49" charset="-122"/>
                <a:ea typeface="隶书" panose="02010509060101010101" pitchFamily="49" charset="-122"/>
              </a:rPr>
              <a:t>9</a:t>
            </a:r>
            <a:endParaRPr lang="zh-CN" altLang="en-US" dirty="0">
              <a:solidFill>
                <a:srgbClr val="FFFF00"/>
              </a:solidFill>
              <a:latin typeface="隶书" panose="02010509060101010101" pitchFamily="49" charset="-122"/>
              <a:ea typeface="隶书" panose="02010509060101010101" pitchFamily="49" charset="-122"/>
            </a:endParaRPr>
          </a:p>
        </p:txBody>
      </p:sp>
      <p:sp>
        <p:nvSpPr>
          <p:cNvPr id="4" name="灯片编号占位符 3">
            <a:extLst>
              <a:ext uri="{FF2B5EF4-FFF2-40B4-BE49-F238E27FC236}">
                <a16:creationId xmlns:a16="http://schemas.microsoft.com/office/drawing/2014/main" id="{259ED3F9-0BEF-47E0-8A95-1615A9A69C90}"/>
              </a:ext>
            </a:extLst>
          </p:cNvPr>
          <p:cNvSpPr>
            <a:spLocks noGrp="1"/>
          </p:cNvSpPr>
          <p:nvPr>
            <p:ph type="sldNum" sz="quarter" idx="12"/>
          </p:nvPr>
        </p:nvSpPr>
        <p:spPr/>
        <p:txBody>
          <a:bodyPr/>
          <a:lstStyle/>
          <a:p>
            <a:pPr>
              <a:defRPr/>
            </a:pPr>
            <a:fld id="{A4B8D817-46F1-49D7-8F88-8F6DDB178431}" type="slidenum">
              <a:rPr lang="en-US" altLang="zh-CN" smtClean="0"/>
              <a:pPr>
                <a:defRPr/>
              </a:pPr>
              <a:t>8</a:t>
            </a:fld>
            <a:endParaRPr lang="en-US" altLang="zh-CN"/>
          </a:p>
        </p:txBody>
      </p:sp>
      <p:sp>
        <p:nvSpPr>
          <p:cNvPr id="5" name="Rectangle 3">
            <a:extLst>
              <a:ext uri="{FF2B5EF4-FFF2-40B4-BE49-F238E27FC236}">
                <a16:creationId xmlns:a16="http://schemas.microsoft.com/office/drawing/2014/main" id="{D3BBDDF1-6737-4D6C-A6A1-33A59DA08A2D}"/>
              </a:ext>
            </a:extLst>
          </p:cNvPr>
          <p:cNvSpPr txBox="1">
            <a:spLocks noChangeArrowheads="1"/>
          </p:cNvSpPr>
          <p:nvPr/>
        </p:nvSpPr>
        <p:spPr bwMode="auto">
          <a:xfrm>
            <a:off x="762000" y="914400"/>
            <a:ext cx="8763000" cy="5486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80000"/>
              <a:buFont typeface="Wingdings" pitchFamily="2" charset="2"/>
              <a:buChar char="Ø"/>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pitchFamily="2" charset="2"/>
              <a:buChar char="l"/>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itchFamily="2" charset="2"/>
              <a:buChar char="l"/>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n-ea"/>
              </a:defRPr>
            </a:lvl9pPr>
          </a:lstStyle>
          <a:p>
            <a:pPr algn="just" eaLnBrk="1" hangingPunct="1">
              <a:lnSpc>
                <a:spcPct val="150000"/>
              </a:lnSpc>
              <a:buClr>
                <a:srgbClr val="00FF00"/>
              </a:buClr>
              <a:buSzPct val="60000"/>
              <a:buFont typeface="Wingdings" pitchFamily="2" charset="2"/>
              <a:buChar char="n"/>
              <a:defRPr/>
            </a:pPr>
            <a:r>
              <a:rPr lang="en-US" altLang="zh-CN" sz="2400" b="1" kern="0" dirty="0">
                <a:latin typeface="Times New Roman" panose="02020603050405020304" pitchFamily="18" charset="0"/>
                <a:ea typeface="楷体" panose="02010609060101010101" pitchFamily="49" charset="-122"/>
                <a:cs typeface="Times New Roman" panose="02020603050405020304" pitchFamily="18" charset="0"/>
              </a:rPr>
              <a:t>1. </a:t>
            </a:r>
            <a:r>
              <a:rPr lang="zh-CN" altLang="en-US" sz="2400" b="1" kern="0" dirty="0">
                <a:latin typeface="Times New Roman" panose="02020603050405020304" pitchFamily="18" charset="0"/>
                <a:ea typeface="楷体" panose="02010609060101010101" pitchFamily="49" charset="-122"/>
                <a:cs typeface="Times New Roman" panose="02020603050405020304" pitchFamily="18" charset="0"/>
              </a:rPr>
              <a:t>若某</a:t>
            </a:r>
            <a:r>
              <a:rPr lang="en-US" altLang="zh-CN" sz="2400" b="1" kern="0" dirty="0">
                <a:latin typeface="Times New Roman" panose="02020603050405020304" pitchFamily="18" charset="0"/>
                <a:ea typeface="楷体" panose="02010609060101010101" pitchFamily="49" charset="-122"/>
                <a:cs typeface="Times New Roman" panose="02020603050405020304" pitchFamily="18" charset="0"/>
              </a:rPr>
              <a:t>LTI</a:t>
            </a:r>
            <a:r>
              <a:rPr lang="zh-CN" altLang="en-US" sz="2400" b="1" kern="0" dirty="0">
                <a:latin typeface="Times New Roman" panose="02020603050405020304" pitchFamily="18" charset="0"/>
                <a:ea typeface="楷体" panose="02010609060101010101" pitchFamily="49" charset="-122"/>
                <a:cs typeface="Times New Roman" panose="02020603050405020304" pitchFamily="18" charset="0"/>
              </a:rPr>
              <a:t>系统特征方程不缺项，且系数都小于零，则其满足劳斯判据的必要条件</a:t>
            </a:r>
            <a:r>
              <a:rPr lang="zh-CN" altLang="en-US" sz="2400" b="1" kern="0" dirty="0">
                <a:solidFill>
                  <a:srgbClr val="FFFF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400" b="1" kern="0" dirty="0">
              <a:solidFill>
                <a:srgbClr val="FFFFFF"/>
              </a:solidFill>
              <a:latin typeface="Times New Roman" panose="02020603050405020304" pitchFamily="18" charset="0"/>
              <a:ea typeface="楷体" panose="02010609060101010101" pitchFamily="49" charset="-122"/>
              <a:cs typeface="Times New Roman" panose="02020603050405020304" pitchFamily="18" charset="0"/>
            </a:endParaRPr>
          </a:p>
          <a:p>
            <a:pPr algn="just" eaLnBrk="1" hangingPunct="1">
              <a:lnSpc>
                <a:spcPct val="150000"/>
              </a:lnSpc>
              <a:buClr>
                <a:srgbClr val="00FF00"/>
              </a:buClr>
              <a:buSzPct val="60000"/>
              <a:buFont typeface="Wingdings" pitchFamily="2" charset="2"/>
              <a:buChar char="n"/>
              <a:defRPr/>
            </a:pPr>
            <a:r>
              <a:rPr lang="en-US" altLang="zh-CN" sz="2400" b="1" kern="0" dirty="0">
                <a:solidFill>
                  <a:srgbClr val="FFFFFF"/>
                </a:solidFill>
                <a:latin typeface="Times New Roman" panose="02020603050405020304" pitchFamily="18" charset="0"/>
                <a:ea typeface="楷体" panose="02010609060101010101" pitchFamily="49" charset="-122"/>
                <a:cs typeface="Times New Roman" panose="02020603050405020304" pitchFamily="18" charset="0"/>
              </a:rPr>
              <a:t>2. </a:t>
            </a:r>
            <a:r>
              <a:rPr lang="zh-CN" altLang="en-US" sz="2400" b="1" kern="0" dirty="0">
                <a:solidFill>
                  <a:srgbClr val="FFFFFF"/>
                </a:solidFill>
                <a:latin typeface="Times New Roman" panose="02020603050405020304" pitchFamily="18" charset="0"/>
                <a:ea typeface="楷体" panose="02010609060101010101" pitchFamily="49" charset="-122"/>
                <a:cs typeface="Times New Roman" panose="02020603050405020304" pitchFamily="18" charset="0"/>
              </a:rPr>
              <a:t>若二阶系统特征方程系数均大于零，则该系统一定稳定。（    ）</a:t>
            </a:r>
            <a:endParaRPr lang="en-US" altLang="zh-CN" sz="2400" b="1" kern="0" dirty="0">
              <a:solidFill>
                <a:srgbClr val="FFFFFF"/>
              </a:solidFill>
              <a:latin typeface="Times New Roman" panose="02020603050405020304" pitchFamily="18" charset="0"/>
              <a:ea typeface="楷体" panose="02010609060101010101" pitchFamily="49" charset="-122"/>
              <a:cs typeface="Times New Roman" panose="02020603050405020304" pitchFamily="18" charset="0"/>
            </a:endParaRPr>
          </a:p>
          <a:p>
            <a:pPr algn="just" eaLnBrk="1" hangingPunct="1">
              <a:lnSpc>
                <a:spcPct val="150000"/>
              </a:lnSpc>
              <a:buClr>
                <a:srgbClr val="00FF00"/>
              </a:buClr>
              <a:buSzPct val="60000"/>
              <a:buFont typeface="Wingdings" pitchFamily="2" charset="2"/>
              <a:buChar char="n"/>
              <a:defRPr/>
            </a:pPr>
            <a:r>
              <a:rPr lang="en-US" altLang="zh-CN" sz="2400" b="1" kern="0" dirty="0">
                <a:solidFill>
                  <a:srgbClr val="FFFFFF"/>
                </a:solidFill>
                <a:latin typeface="Times New Roman" panose="02020603050405020304" pitchFamily="18" charset="0"/>
                <a:ea typeface="楷体" panose="02010609060101010101" pitchFamily="49" charset="-122"/>
                <a:cs typeface="Times New Roman" panose="02020603050405020304" pitchFamily="18" charset="0"/>
              </a:rPr>
              <a:t>3. </a:t>
            </a:r>
            <a:r>
              <a:rPr lang="zh-CN" altLang="en-US" sz="2400" b="1" kern="0" dirty="0">
                <a:solidFill>
                  <a:srgbClr val="FFFFFF"/>
                </a:solidFill>
                <a:latin typeface="Times New Roman" panose="02020603050405020304" pitchFamily="18" charset="0"/>
                <a:ea typeface="楷体" panose="02010609060101010101" pitchFamily="49" charset="-122"/>
                <a:cs typeface="Times New Roman" panose="02020603050405020304" pitchFamily="18" charset="0"/>
              </a:rPr>
              <a:t>当某系统特征方程对应的劳斯表中某一行第一列为零，经特殊处理后的劳斯表第一列均大于零，则该系统稳定。（   ）</a:t>
            </a:r>
            <a:endParaRPr lang="en-US" altLang="zh-CN" sz="2400" b="1" kern="0" dirty="0">
              <a:solidFill>
                <a:srgbClr val="FFFFFF"/>
              </a:solidFill>
              <a:latin typeface="Times New Roman" panose="02020603050405020304" pitchFamily="18" charset="0"/>
              <a:ea typeface="楷体" panose="02010609060101010101" pitchFamily="49" charset="-122"/>
              <a:cs typeface="Times New Roman" panose="02020603050405020304" pitchFamily="18" charset="0"/>
            </a:endParaRPr>
          </a:p>
          <a:p>
            <a:pPr algn="just" eaLnBrk="1" hangingPunct="1">
              <a:lnSpc>
                <a:spcPct val="150000"/>
              </a:lnSpc>
              <a:buClr>
                <a:srgbClr val="00FF00"/>
              </a:buClr>
              <a:buSzPct val="60000"/>
              <a:buFont typeface="Wingdings" pitchFamily="2" charset="2"/>
              <a:buChar char="n"/>
              <a:defRPr/>
            </a:pPr>
            <a:r>
              <a:rPr lang="en-US" altLang="zh-CN" sz="2400" b="1" kern="0" dirty="0">
                <a:solidFill>
                  <a:srgbClr val="FFFFFF"/>
                </a:solidFill>
                <a:latin typeface="Times New Roman" panose="02020603050405020304" pitchFamily="18" charset="0"/>
                <a:ea typeface="楷体" panose="02010609060101010101" pitchFamily="49" charset="-122"/>
                <a:cs typeface="Times New Roman" panose="02020603050405020304" pitchFamily="18" charset="0"/>
              </a:rPr>
              <a:t>4. </a:t>
            </a:r>
            <a:r>
              <a:rPr lang="zh-CN" altLang="en-US" sz="2400" b="1" kern="0" dirty="0">
                <a:solidFill>
                  <a:srgbClr val="FFFFFF"/>
                </a:solidFill>
                <a:latin typeface="Times New Roman" panose="02020603050405020304" pitchFamily="18" charset="0"/>
                <a:ea typeface="楷体" panose="02010609060101010101" pitchFamily="49" charset="-122"/>
                <a:cs typeface="Times New Roman" panose="02020603050405020304" pitchFamily="18" charset="0"/>
              </a:rPr>
              <a:t>临界稳定系统虚轴上的极点，可由辅助方程求解得到。（  ）</a:t>
            </a:r>
            <a:endParaRPr lang="en-US" altLang="zh-CN" sz="2400" b="1" kern="0" dirty="0">
              <a:solidFill>
                <a:srgbClr val="FFFFFF"/>
              </a:solidFill>
              <a:latin typeface="Times New Roman" panose="02020603050405020304" pitchFamily="18" charset="0"/>
              <a:ea typeface="楷体" panose="02010609060101010101" pitchFamily="49" charset="-122"/>
              <a:cs typeface="Times New Roman" panose="02020603050405020304" pitchFamily="18" charset="0"/>
            </a:endParaRPr>
          </a:p>
          <a:p>
            <a:pPr algn="just" eaLnBrk="1" hangingPunct="1">
              <a:lnSpc>
                <a:spcPct val="150000"/>
              </a:lnSpc>
              <a:buClr>
                <a:srgbClr val="00FF00"/>
              </a:buClr>
              <a:buSzPct val="60000"/>
              <a:buFont typeface="Wingdings" pitchFamily="2" charset="2"/>
              <a:buChar char="n"/>
              <a:defRPr/>
            </a:pPr>
            <a:r>
              <a:rPr lang="en-US" altLang="zh-CN" sz="2400" b="1" kern="0" dirty="0">
                <a:solidFill>
                  <a:srgbClr val="FFFFFF"/>
                </a:solidFill>
                <a:latin typeface="Times New Roman" panose="02020603050405020304" pitchFamily="18" charset="0"/>
                <a:ea typeface="楷体" panose="02010609060101010101" pitchFamily="49" charset="-122"/>
                <a:cs typeface="Times New Roman" panose="02020603050405020304" pitchFamily="18" charset="0"/>
              </a:rPr>
              <a:t>5. </a:t>
            </a:r>
            <a:r>
              <a:rPr lang="zh-CN" altLang="en-US" sz="2400" b="1" kern="0" dirty="0">
                <a:solidFill>
                  <a:srgbClr val="FFFFFF"/>
                </a:solidFill>
                <a:latin typeface="Times New Roman" panose="02020603050405020304" pitchFamily="18" charset="0"/>
                <a:ea typeface="楷体" panose="02010609060101010101" pitchFamily="49" charset="-122"/>
                <a:cs typeface="Times New Roman" panose="02020603050405020304" pitchFamily="18" charset="0"/>
              </a:rPr>
              <a:t>劳斯表第一列系数小于零的个数等于系统复数平面右半部极点的个数。（    ）</a:t>
            </a:r>
            <a:endParaRPr lang="en-US" altLang="zh-CN" sz="2400" b="1" kern="0" dirty="0">
              <a:solidFill>
                <a:srgbClr val="FFFFFF"/>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876423168"/>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45EFB1DC-4B25-4071-A8A7-C12C4DB11171}"/>
              </a:ext>
            </a:extLst>
          </p:cNvPr>
          <p:cNvSpPr>
            <a:spLocks noGrp="1"/>
          </p:cNvSpPr>
          <p:nvPr>
            <p:ph type="sldNum" sz="quarter" idx="12"/>
          </p:nvPr>
        </p:nvSpPr>
        <p:spPr/>
        <p:txBody>
          <a:bodyPr/>
          <a:lstStyle/>
          <a:p>
            <a:pPr>
              <a:defRPr/>
            </a:pPr>
            <a:fld id="{A4B8D817-46F1-49D7-8F88-8F6DDB178431}" type="slidenum">
              <a:rPr lang="en-US" altLang="zh-CN" smtClean="0"/>
              <a:pPr>
                <a:defRPr/>
              </a:pPr>
              <a:t>9</a:t>
            </a:fld>
            <a:endParaRPr lang="en-US" altLang="zh-CN"/>
          </a:p>
        </p:txBody>
      </p:sp>
      <p:pic>
        <p:nvPicPr>
          <p:cNvPr id="5" name="图片 4">
            <a:extLst>
              <a:ext uri="{FF2B5EF4-FFF2-40B4-BE49-F238E27FC236}">
                <a16:creationId xmlns:a16="http://schemas.microsoft.com/office/drawing/2014/main" id="{812D4A0E-49E7-4EF9-91AA-C0E1AF5FDD1F}"/>
              </a:ext>
            </a:extLst>
          </p:cNvPr>
          <p:cNvPicPr>
            <a:picLocks noChangeAspect="1"/>
          </p:cNvPicPr>
          <p:nvPr/>
        </p:nvPicPr>
        <p:blipFill>
          <a:blip r:embed="rId2"/>
          <a:stretch>
            <a:fillRect/>
          </a:stretch>
        </p:blipFill>
        <p:spPr>
          <a:xfrm>
            <a:off x="609600" y="457200"/>
            <a:ext cx="8458200" cy="2943454"/>
          </a:xfrm>
          <a:prstGeom prst="rect">
            <a:avLst/>
          </a:prstGeom>
        </p:spPr>
      </p:pic>
      <p:pic>
        <p:nvPicPr>
          <p:cNvPr id="8" name="图片 7">
            <a:extLst>
              <a:ext uri="{FF2B5EF4-FFF2-40B4-BE49-F238E27FC236}">
                <a16:creationId xmlns:a16="http://schemas.microsoft.com/office/drawing/2014/main" id="{0FC66D81-D968-4892-B893-C713AC34C691}"/>
              </a:ext>
            </a:extLst>
          </p:cNvPr>
          <p:cNvPicPr>
            <a:picLocks noChangeAspect="1"/>
          </p:cNvPicPr>
          <p:nvPr/>
        </p:nvPicPr>
        <p:blipFill>
          <a:blip r:embed="rId3"/>
          <a:stretch>
            <a:fillRect/>
          </a:stretch>
        </p:blipFill>
        <p:spPr>
          <a:xfrm>
            <a:off x="627184" y="4019550"/>
            <a:ext cx="8440615" cy="1676400"/>
          </a:xfrm>
          <a:prstGeom prst="rect">
            <a:avLst/>
          </a:prstGeom>
        </p:spPr>
      </p:pic>
    </p:spTree>
    <p:extLst>
      <p:ext uri="{BB962C8B-B14F-4D97-AF65-F5344CB8AC3E}">
        <p14:creationId xmlns:p14="http://schemas.microsoft.com/office/powerpoint/2010/main" val="1873876620"/>
      </p:ext>
    </p:extLst>
  </p:cSld>
  <p:clrMapOvr>
    <a:masterClrMapping/>
  </p:clrMapOvr>
  <p:transition>
    <p:random/>
  </p:transition>
</p:sld>
</file>

<file path=ppt/theme/theme1.xml><?xml version="1.0" encoding="utf-8"?>
<a:theme xmlns:a="http://schemas.openxmlformats.org/drawingml/2006/main" name="Ripple">
  <a:themeElements>
    <a:clrScheme name="Ripple 3">
      <a:dk1>
        <a:srgbClr val="008AE8"/>
      </a:dk1>
      <a:lt1>
        <a:srgbClr val="FFFFFF"/>
      </a:lt1>
      <a:dk2>
        <a:srgbClr val="0068AE"/>
      </a:dk2>
      <a:lt2>
        <a:srgbClr val="CCECFF"/>
      </a:lt2>
      <a:accent1>
        <a:srgbClr val="009999"/>
      </a:accent1>
      <a:accent2>
        <a:srgbClr val="0088E4"/>
      </a:accent2>
      <a:accent3>
        <a:srgbClr val="AAB9D3"/>
      </a:accent3>
      <a:accent4>
        <a:srgbClr val="DADADA"/>
      </a:accent4>
      <a:accent5>
        <a:srgbClr val="AACACA"/>
      </a:accent5>
      <a:accent6>
        <a:srgbClr val="007BCF"/>
      </a:accent6>
      <a:hlink>
        <a:srgbClr val="99FF99"/>
      </a:hlink>
      <a:folHlink>
        <a:srgbClr val="AFE1FF"/>
      </a:folHlink>
    </a:clrScheme>
    <a:fontScheme name="Rippl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Ripple 1">
        <a:dk1>
          <a:srgbClr val="2B2B85"/>
        </a:dk1>
        <a:lt1>
          <a:srgbClr val="FFFFFF"/>
        </a:lt1>
        <a:dk2>
          <a:srgbClr val="00254A"/>
        </a:dk2>
        <a:lt2>
          <a:srgbClr val="C0C0C0"/>
        </a:lt2>
        <a:accent1>
          <a:srgbClr val="0099FF"/>
        </a:accent1>
        <a:accent2>
          <a:srgbClr val="006699"/>
        </a:accent2>
        <a:accent3>
          <a:srgbClr val="AAACB1"/>
        </a:accent3>
        <a:accent4>
          <a:srgbClr val="DADADA"/>
        </a:accent4>
        <a:accent5>
          <a:srgbClr val="AACAFF"/>
        </a:accent5>
        <a:accent6>
          <a:srgbClr val="005C8A"/>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Ripple 2">
        <a:dk1>
          <a:srgbClr val="3B4B5D"/>
        </a:dk1>
        <a:lt1>
          <a:srgbClr val="FFFFFF"/>
        </a:lt1>
        <a:dk2>
          <a:srgbClr val="466886"/>
        </a:dk2>
        <a:lt2>
          <a:srgbClr val="CCECFF"/>
        </a:lt2>
        <a:accent1>
          <a:srgbClr val="6D9D97"/>
        </a:accent1>
        <a:accent2>
          <a:srgbClr val="53718C"/>
        </a:accent2>
        <a:accent3>
          <a:srgbClr val="B0B9C3"/>
        </a:accent3>
        <a:accent4>
          <a:srgbClr val="DADADA"/>
        </a:accent4>
        <a:accent5>
          <a:srgbClr val="BACCC9"/>
        </a:accent5>
        <a:accent6>
          <a:srgbClr val="4A667E"/>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Ripple 3">
        <a:dk1>
          <a:srgbClr val="008AE8"/>
        </a:dk1>
        <a:lt1>
          <a:srgbClr val="FFFFFF"/>
        </a:lt1>
        <a:dk2>
          <a:srgbClr val="0068AE"/>
        </a:dk2>
        <a:lt2>
          <a:srgbClr val="CCECFF"/>
        </a:lt2>
        <a:accent1>
          <a:srgbClr val="009999"/>
        </a:accent1>
        <a:accent2>
          <a:srgbClr val="0088E4"/>
        </a:accent2>
        <a:accent3>
          <a:srgbClr val="AAB9D3"/>
        </a:accent3>
        <a:accent4>
          <a:srgbClr val="DADADA"/>
        </a:accent4>
        <a:accent5>
          <a:srgbClr val="AACACA"/>
        </a:accent5>
        <a:accent6>
          <a:srgbClr val="007BCF"/>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Ripple 4">
        <a:dk1>
          <a:srgbClr val="9B69FF"/>
        </a:dk1>
        <a:lt1>
          <a:srgbClr val="FFFFFF"/>
        </a:lt1>
        <a:dk2>
          <a:srgbClr val="666699"/>
        </a:dk2>
        <a:lt2>
          <a:srgbClr val="D9D9FF"/>
        </a:lt2>
        <a:accent1>
          <a:srgbClr val="66CCFF"/>
        </a:accent1>
        <a:accent2>
          <a:srgbClr val="9966FF"/>
        </a:accent2>
        <a:accent3>
          <a:srgbClr val="B8B8CA"/>
        </a:accent3>
        <a:accent4>
          <a:srgbClr val="DADADA"/>
        </a:accent4>
        <a:accent5>
          <a:srgbClr val="B8E2FF"/>
        </a:accent5>
        <a:accent6>
          <a:srgbClr val="8A5CE7"/>
        </a:accent6>
        <a:hlink>
          <a:srgbClr val="0099CC"/>
        </a:hlink>
        <a:folHlink>
          <a:srgbClr val="003399"/>
        </a:folHlink>
      </a:clrScheme>
      <a:clrMap bg1="dk2" tx1="lt1" bg2="dk1" tx2="lt2" accent1="accent1" accent2="accent2" accent3="accent3" accent4="accent4" accent5="accent5" accent6="accent6" hlink="hlink" folHlink="folHlink"/>
    </a:extraClrScheme>
    <a:extraClrScheme>
      <a:clrScheme name="Ripple 5">
        <a:dk1>
          <a:srgbClr val="008080"/>
        </a:dk1>
        <a:lt1>
          <a:srgbClr val="FFFFFF"/>
        </a:lt1>
        <a:dk2>
          <a:srgbClr val="006666"/>
        </a:dk2>
        <a:lt2>
          <a:srgbClr val="FFFFCC"/>
        </a:lt2>
        <a:accent1>
          <a:srgbClr val="0099FF"/>
        </a:accent1>
        <a:accent2>
          <a:srgbClr val="008080"/>
        </a:accent2>
        <a:accent3>
          <a:srgbClr val="AAB8B8"/>
        </a:accent3>
        <a:accent4>
          <a:srgbClr val="DADADA"/>
        </a:accent4>
        <a:accent5>
          <a:srgbClr val="AACAFF"/>
        </a:accent5>
        <a:accent6>
          <a:srgbClr val="007373"/>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Ripple 6">
        <a:dk1>
          <a:srgbClr val="CDD9D1"/>
        </a:dk1>
        <a:lt1>
          <a:srgbClr val="FFFFFF"/>
        </a:lt1>
        <a:dk2>
          <a:srgbClr val="A3BBA9"/>
        </a:dk2>
        <a:lt2>
          <a:srgbClr val="007D80"/>
        </a:lt2>
        <a:accent1>
          <a:srgbClr val="9CA8A4"/>
        </a:accent1>
        <a:accent2>
          <a:srgbClr val="CBD7CE"/>
        </a:accent2>
        <a:accent3>
          <a:srgbClr val="CEDAD1"/>
        </a:accent3>
        <a:accent4>
          <a:srgbClr val="DADADA"/>
        </a:accent4>
        <a:accent5>
          <a:srgbClr val="CBD1CF"/>
        </a:accent5>
        <a:accent6>
          <a:srgbClr val="B8C3BA"/>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Ripple 7">
        <a:dk1>
          <a:srgbClr val="686B5D"/>
        </a:dk1>
        <a:lt1>
          <a:srgbClr val="DCDAD0"/>
        </a:lt1>
        <a:dk2>
          <a:srgbClr val="525040"/>
        </a:dk2>
        <a:lt2>
          <a:srgbClr val="D3D2A6"/>
        </a:lt2>
        <a:accent1>
          <a:srgbClr val="5D8770"/>
        </a:accent1>
        <a:accent2>
          <a:srgbClr val="686B5D"/>
        </a:accent2>
        <a:accent3>
          <a:srgbClr val="B3B3AF"/>
        </a:accent3>
        <a:accent4>
          <a:srgbClr val="BCBAB1"/>
        </a:accent4>
        <a:accent5>
          <a:srgbClr val="B6C3BB"/>
        </a:accent5>
        <a:accent6>
          <a:srgbClr val="5E6053"/>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Ripple 8">
        <a:dk1>
          <a:srgbClr val="000000"/>
        </a:dk1>
        <a:lt1>
          <a:srgbClr val="EAEAEA"/>
        </a:lt1>
        <a:dk2>
          <a:srgbClr val="000000"/>
        </a:dk2>
        <a:lt2>
          <a:srgbClr val="B2B2B2"/>
        </a:lt2>
        <a:accent1>
          <a:srgbClr val="A4BCC4"/>
        </a:accent1>
        <a:accent2>
          <a:srgbClr val="FFFFFF"/>
        </a:accent2>
        <a:accent3>
          <a:srgbClr val="F3F3F3"/>
        </a:accent3>
        <a:accent4>
          <a:srgbClr val="000000"/>
        </a:accent4>
        <a:accent5>
          <a:srgbClr val="CFDADE"/>
        </a:accent5>
        <a:accent6>
          <a:srgbClr val="E7E7E7"/>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Ripple 9">
        <a:dk1>
          <a:srgbClr val="000000"/>
        </a:dk1>
        <a:lt1>
          <a:srgbClr val="D7D1B9"/>
        </a:lt1>
        <a:dk2>
          <a:srgbClr val="B39257"/>
        </a:dk2>
        <a:lt2>
          <a:srgbClr val="B1A887"/>
        </a:lt2>
        <a:accent1>
          <a:srgbClr val="FFCC66"/>
        </a:accent1>
        <a:accent2>
          <a:srgbClr val="E6E3AC"/>
        </a:accent2>
        <a:accent3>
          <a:srgbClr val="E8E5D9"/>
        </a:accent3>
        <a:accent4>
          <a:srgbClr val="000000"/>
        </a:accent4>
        <a:accent5>
          <a:srgbClr val="FFE2B8"/>
        </a:accent5>
        <a:accent6>
          <a:srgbClr val="D0CE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6012</TotalTime>
  <Words>306</Words>
  <Application>Microsoft Office PowerPoint</Application>
  <PresentationFormat>宽屏</PresentationFormat>
  <Paragraphs>45</Paragraphs>
  <Slides>12</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12</vt:i4>
      </vt:variant>
    </vt:vector>
  </HeadingPairs>
  <TitlesOfParts>
    <vt:vector size="21" baseType="lpstr">
      <vt:lpstr>华文隶书</vt:lpstr>
      <vt:lpstr>楷体</vt:lpstr>
      <vt:lpstr>隶书</vt:lpstr>
      <vt:lpstr>宋体</vt:lpstr>
      <vt:lpstr>Arial</vt:lpstr>
      <vt:lpstr>Times New Roman</vt:lpstr>
      <vt:lpstr>Wingdings</vt:lpstr>
      <vt:lpstr>Ripple</vt:lpstr>
      <vt:lpstr>Equation</vt:lpstr>
      <vt:lpstr>课程回顾与测验（3.5-2和3.6） </vt:lpstr>
      <vt:lpstr>PowerPoint 演示文稿</vt:lpstr>
      <vt:lpstr>PowerPoint 演示文稿</vt:lpstr>
      <vt:lpstr>PowerPoint 演示文稿</vt:lpstr>
      <vt:lpstr>PowerPoint 演示文稿</vt:lpstr>
      <vt:lpstr>PowerPoint 演示文稿</vt:lpstr>
      <vt:lpstr>PowerPoint 演示文稿</vt:lpstr>
      <vt:lpstr>测验9</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Zuo</cp:lastModifiedBy>
  <cp:revision>255</cp:revision>
  <cp:lastPrinted>1601-01-01T00:00:00Z</cp:lastPrinted>
  <dcterms:created xsi:type="dcterms:W3CDTF">1601-01-01T00:00:00Z</dcterms:created>
  <dcterms:modified xsi:type="dcterms:W3CDTF">2024-04-11T05:27:57Z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