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C9B4-8969-4E60-9B26-3003F45751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D10338-1E6C-4293-B9AB-E42D3CC234DF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Espresso - android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6 - agenda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two projects - espresso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Instagram Demo</a:t>
            </a:r>
            <a:endParaRPr lang="en-IN" altLang="en-US"/>
          </a:p>
          <a:p>
            <a:r>
              <a:rPr lang="en-IN" altLang="en-US"/>
              <a:t>Multi-module app Demo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1- Instagram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Mock the Instagram application with Android Studio</a:t>
            </a:r>
            <a:endParaRPr lang="en-IN" dirty="0"/>
          </a:p>
          <a:p>
            <a:r>
              <a:rPr lang="en-IN" dirty="0"/>
              <a:t>Adding the Espresso testing for UI screens like Splash screen, Signup screen, Main screens</a:t>
            </a:r>
            <a:endParaRPr lang="en-IN" dirty="0"/>
          </a:p>
          <a:p>
            <a:r>
              <a:rPr lang="en-IN" dirty="0"/>
              <a:t>Created </a:t>
            </a:r>
            <a:r>
              <a:rPr lang="en-IN" dirty="0" err="1"/>
              <a:t>TestComponentRule</a:t>
            </a:r>
            <a:r>
              <a:rPr lang="en-IN" dirty="0"/>
              <a:t>, </a:t>
            </a:r>
            <a:r>
              <a:rPr lang="en-IN" dirty="0" err="1"/>
              <a:t>TestRegistryActivity</a:t>
            </a:r>
            <a:r>
              <a:rPr lang="en-IN" dirty="0"/>
              <a:t>, </a:t>
            </a:r>
            <a:r>
              <a:rPr lang="en-IN" dirty="0" err="1"/>
              <a:t>TestComponent</a:t>
            </a:r>
            <a:r>
              <a:rPr lang="en-IN" dirty="0"/>
              <a:t>, </a:t>
            </a:r>
            <a:r>
              <a:rPr lang="en-IN" dirty="0" err="1"/>
              <a:t>ApplicationComponent</a:t>
            </a:r>
            <a:r>
              <a:rPr lang="en-IN" dirty="0"/>
              <a:t>, </a:t>
            </a:r>
            <a:r>
              <a:rPr lang="en-IN" dirty="0" err="1"/>
              <a:t>ApplicationModuleComponent</a:t>
            </a:r>
            <a:endParaRPr lang="en-IN" dirty="0"/>
          </a:p>
          <a:p>
            <a:r>
              <a:rPr lang="en-IN" dirty="0"/>
              <a:t>Mocking the user session, network </a:t>
            </a:r>
            <a:r>
              <a:rPr lang="en-IN" dirty="0" err="1"/>
              <a:t>api</a:t>
            </a:r>
            <a:r>
              <a:rPr lang="en-IN" dirty="0"/>
              <a:t> calls, Fake network service, helper classes </a:t>
            </a:r>
            <a:r>
              <a:rPr lang="en-IN" dirty="0" err="1"/>
              <a:t>ect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II – Multi module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Added multiple modules as features like login, dashboard, sharing</a:t>
            </a:r>
            <a:endParaRPr lang="en-IN" dirty="0"/>
          </a:p>
          <a:p>
            <a:r>
              <a:rPr lang="en-IN" dirty="0"/>
              <a:t>Added Espresso test cases for each modules</a:t>
            </a:r>
            <a:endParaRPr lang="en-IN" dirty="0"/>
          </a:p>
          <a:p>
            <a:r>
              <a:rPr lang="en-IN" dirty="0"/>
              <a:t>Run </a:t>
            </a:r>
            <a:r>
              <a:rPr lang="en-IN"/>
              <a:t>as Integrated app</a:t>
            </a:r>
            <a:endParaRPr lang="en-IN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603</Words>
  <Application>WPS Presentation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Gallery</vt:lpstr>
      <vt:lpstr>Espresso - android</vt:lpstr>
      <vt:lpstr>PowerPoint 演示文稿</vt:lpstr>
      <vt:lpstr>DEMO 1- Instagram demo</vt:lpstr>
      <vt:lpstr>Demo II – Multi module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Espresso - android</dc:title>
  <dc:creator>Pragati Natarajan</dc:creator>
  <cp:lastModifiedBy>praga</cp:lastModifiedBy>
  <cp:revision>5</cp:revision>
  <dcterms:created xsi:type="dcterms:W3CDTF">2023-05-10T14:32:00Z</dcterms:created>
  <dcterms:modified xsi:type="dcterms:W3CDTF">2023-05-10T15:02:19Z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18989C775EE3440A822CCFFE9EDC09F8</vt:lpwstr>
  </property>
  <property fmtid="{D5CDD505-2E9C-101B-9397-08002B2CF9AE}" pid="3" name="KSOProductBuildVer">
    <vt:lpwstr>1033-11.2.0.11537</vt:lpwstr>
  </property>
</Properties>
</file>