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99" r:id="rId2"/>
  </p:sldMasterIdLst>
  <p:notesMasterIdLst>
    <p:notesMasterId r:id="rId7"/>
  </p:notesMasterIdLst>
  <p:sldIdLst>
    <p:sldId id="464" r:id="rId3"/>
    <p:sldId id="446" r:id="rId4"/>
    <p:sldId id="466" r:id="rId5"/>
    <p:sldId id="46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 Dixit" initials="AD" lastIdx="1" clrIdx="0">
    <p:extLst>
      <p:ext uri="{19B8F6BF-5375-455C-9EA6-DF929625EA0E}">
        <p15:presenceInfo xmlns:p15="http://schemas.microsoft.com/office/powerpoint/2012/main" userId="1bfa98951f1d10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71" autoAdjust="0"/>
  </p:normalViewPr>
  <p:slideViewPr>
    <p:cSldViewPr>
      <p:cViewPr varScale="1">
        <p:scale>
          <a:sx n="63" d="100"/>
          <a:sy n="63" d="100"/>
        </p:scale>
        <p:origin x="139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BA847-4D28-49BC-9857-51047AEAC2AF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27454-33D0-452A-9DA2-B8F9D4E83A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0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PhD Research Proposal Seminar, BITS Pilani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492875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8" name="Picture 7" descr="Picture 7.png"/>
          <p:cNvPicPr>
            <a:picLocks noChangeAspect="1"/>
          </p:cNvPicPr>
          <p:nvPr/>
        </p:nvPicPr>
        <p:blipFill>
          <a:blip r:embed="rId14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2" name="Group 8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059832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PhD Research Proposal Seminar, BITS Pilani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222" name="Picture 10" descr="BITS_university_logo_whitevert.png"/>
          <p:cNvPicPr>
            <a:picLocks noChangeAspect="1"/>
          </p:cNvPicPr>
          <p:nvPr userDrawn="1"/>
        </p:nvPicPr>
        <p:blipFill>
          <a:blip r:embed="rId15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</a:rPr>
              <a:t>Pilani Campus</a:t>
            </a:r>
          </a:p>
        </p:txBody>
      </p:sp>
      <p:sp>
        <p:nvSpPr>
          <p:cNvPr id="922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ransition>
    <p:pull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8800" y="3352800"/>
            <a:ext cx="6858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Electronics Lab (P-1) Experiment-1</a:t>
            </a:r>
            <a:endParaRPr lang="en-US" sz="4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CDF716-D5C3-4B4E-969F-62CC86803D7F}"/>
              </a:ext>
            </a:extLst>
          </p:cNvPr>
          <p:cNvSpPr txBox="1"/>
          <p:nvPr/>
        </p:nvSpPr>
        <p:spPr>
          <a:xfrm>
            <a:off x="1828800" y="4792423"/>
            <a:ext cx="739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Instructors:</a:t>
            </a:r>
          </a:p>
          <a:p>
            <a:pPr marL="457200" indent="-457200">
              <a:buAutoNum type="arabicPeriod"/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Ankita Dixit , E-mail:</a:t>
            </a:r>
            <a:r>
              <a:rPr lang="en-IN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p20170414@pilani.bits-pilani.ac.in</a:t>
            </a:r>
          </a:p>
          <a:p>
            <a:pPr marL="457200" indent="-457200">
              <a:buFontTx/>
              <a:buAutoNum type="arabicPeriod"/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 Sai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Regalla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E-mail: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p20190435@pilani.bits-pilani.ac.in</a:t>
            </a:r>
            <a:endParaRPr lang="en-IN" sz="20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641446"/>
      </p:ext>
    </p:extLst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57200" y="5029200"/>
            <a:ext cx="8458200" cy="838200"/>
          </a:xfrm>
        </p:spPr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Emitter Configuration</a:t>
            </a:r>
          </a:p>
          <a:p>
            <a:pPr algn="ctr">
              <a:defRPr/>
            </a:pPr>
            <a:endParaRPr lang="en-US" sz="3200" b="0" dirty="0">
              <a:solidFill>
                <a:srgbClr val="0033CC"/>
              </a:solidFill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1905000" cy="685800"/>
          </a:xfrm>
        </p:spPr>
        <p:txBody>
          <a:bodyPr/>
          <a:lstStyle/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Circuit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48000" y="6492875"/>
            <a:ext cx="2895600" cy="365125"/>
          </a:xfrm>
        </p:spPr>
        <p:txBody>
          <a:bodyPr/>
          <a:lstStyle/>
          <a:p>
            <a:r>
              <a:rPr lang="en-US" dirty="0"/>
              <a:t>PhD Mid Semester Presentation, BITS </a:t>
            </a:r>
            <a:r>
              <a:rPr lang="en-US" dirty="0" err="1"/>
              <a:t>Pilani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56FD1F-C581-414A-A68C-78AD262190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36" t="36617" r="19945" b="23284"/>
          <a:stretch/>
        </p:blipFill>
        <p:spPr>
          <a:xfrm>
            <a:off x="0" y="1447800"/>
            <a:ext cx="9144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8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3048000" cy="685800"/>
          </a:xfrm>
        </p:spPr>
        <p:txBody>
          <a:bodyPr/>
          <a:lstStyle/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Assignment: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0208" y="1371600"/>
            <a:ext cx="8512791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the provided circuit on LT-Spice &amp; calculate the parameters   </a:t>
            </a:r>
          </a:p>
          <a:p>
            <a:pPr marL="457200" indent="-457200" algn="just">
              <a:lnSpc>
                <a:spcPct val="150000"/>
              </a:lnSpc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gain (A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(a) with emitter capacitor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(b) without emitter capacitor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Input Resistance (R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Output Resistance (R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Show the waveform for input and output voltages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 the report in PDF format before 11 pm today to your assigned instructor.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48000" y="6492875"/>
            <a:ext cx="2895600" cy="365125"/>
          </a:xfrm>
        </p:spPr>
        <p:txBody>
          <a:bodyPr/>
          <a:lstStyle/>
          <a:p>
            <a:r>
              <a:rPr lang="en-US" dirty="0"/>
              <a:t>PhD Mid Semester Presentation, BITS </a:t>
            </a:r>
            <a:r>
              <a:rPr lang="en-US" dirty="0" err="1"/>
              <a:t>Pilani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64FCD-749C-4097-AC49-921CB197FD0B}"/>
              </a:ext>
            </a:extLst>
          </p:cNvPr>
          <p:cNvSpPr txBox="1"/>
          <p:nvPr/>
        </p:nvSpPr>
        <p:spPr>
          <a:xfrm>
            <a:off x="609600" y="5279154"/>
            <a:ext cx="784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Instructors:</a:t>
            </a:r>
          </a:p>
          <a:p>
            <a:pPr marL="457200" indent="-4572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Ankita Dixit , E-mail: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p20170414@pilani.bits-pilani.ac.in</a:t>
            </a:r>
          </a:p>
          <a:p>
            <a:pPr marL="457200" indent="-457200">
              <a:buFontTx/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 Sai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Regalla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E-mail: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p20190435@pilani.bits-pilani.ac.in</a:t>
            </a:r>
            <a:endParaRPr lang="en-IN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50806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13636</TotalTime>
  <Words>159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Theme1</vt:lpstr>
      <vt:lpstr>2_Office Theme</vt:lpstr>
      <vt:lpstr>PowerPoint Presentation</vt:lpstr>
      <vt:lpstr>PowerPoint Presentation</vt:lpstr>
      <vt:lpstr>Circuit </vt:lpstr>
      <vt:lpstr>Assignment: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ipcvostro</dc:creator>
  <cp:lastModifiedBy>Ankita Dixit</cp:lastModifiedBy>
  <cp:revision>660</cp:revision>
  <dcterms:created xsi:type="dcterms:W3CDTF">2013-09-12T07:24:55Z</dcterms:created>
  <dcterms:modified xsi:type="dcterms:W3CDTF">2021-01-19T07:33:57Z</dcterms:modified>
</cp:coreProperties>
</file>