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9" r:id="rId2"/>
  </p:sldMasterIdLst>
  <p:notesMasterIdLst>
    <p:notesMasterId r:id="rId10"/>
  </p:notesMasterIdLst>
  <p:sldIdLst>
    <p:sldId id="464" r:id="rId3"/>
    <p:sldId id="446" r:id="rId4"/>
    <p:sldId id="466" r:id="rId5"/>
    <p:sldId id="467" r:id="rId6"/>
    <p:sldId id="468" r:id="rId7"/>
    <p:sldId id="4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Dixit" initials="AD" lastIdx="1" clrIdx="0">
    <p:extLst>
      <p:ext uri="{19B8F6BF-5375-455C-9EA6-DF929625EA0E}">
        <p15:presenceInfo xmlns:p15="http://schemas.microsoft.com/office/powerpoint/2012/main" userId="1bfa98951f1d1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A847-4D28-49BC-9857-51047AEAC2AF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27454-33D0-452A-9DA2-B8F9D4E83A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0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PhD Research Proposal Seminar, BITS Pilani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492875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PhD Research Proposal Seminar, BITS Pilani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9C46D9-2E8A-4BB8-B6E6-AB4D7C9CA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59832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PhD Research Proposal Seminar, BITS Pilani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10" descr="BITS_university_logo_whitevert.png"/>
          <p:cNvPicPr>
            <a:picLocks noChangeAspect="1"/>
          </p:cNvPicPr>
          <p:nvPr userDrawn="1"/>
        </p:nvPicPr>
        <p:blipFill>
          <a:blip r:embed="rId15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</a:rPr>
              <a:t>Pilani Campus</a:t>
            </a:r>
          </a:p>
        </p:txBody>
      </p:sp>
      <p:sp>
        <p:nvSpPr>
          <p:cNvPr id="922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pull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3352800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Electronics Lab Experiment-2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1AF2-B137-4186-8843-E781A5EB9F5F}"/>
              </a:ext>
            </a:extLst>
          </p:cNvPr>
          <p:cNvSpPr txBox="1"/>
          <p:nvPr/>
        </p:nvSpPr>
        <p:spPr>
          <a:xfrm>
            <a:off x="2032000" y="4676239"/>
            <a:ext cx="292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Instructors name: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A57A1-DC00-4A72-9E9D-16643E4D4579}"/>
              </a:ext>
            </a:extLst>
          </p:cNvPr>
          <p:cNvSpPr txBox="1"/>
          <p:nvPr/>
        </p:nvSpPr>
        <p:spPr>
          <a:xfrm>
            <a:off x="2133600" y="5137904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P4: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Ankita Dixit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Premsai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Regalla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8DB9-32AD-45AC-91DB-01DDAF375F26}"/>
              </a:ext>
            </a:extLst>
          </p:cNvPr>
          <p:cNvSpPr txBox="1"/>
          <p:nvPr/>
        </p:nvSpPr>
        <p:spPr>
          <a:xfrm>
            <a:off x="4191000" y="5076348"/>
            <a:ext cx="2347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P3:</a:t>
            </a:r>
          </a:p>
          <a:p>
            <a:r>
              <a:rPr lang="en-US" dirty="0">
                <a:solidFill>
                  <a:schemeClr val="bg1"/>
                </a:solidFill>
              </a:rPr>
              <a:t>Ashish Kumar Varma</a:t>
            </a:r>
          </a:p>
          <a:p>
            <a:r>
              <a:rPr lang="en-US" dirty="0" err="1">
                <a:solidFill>
                  <a:schemeClr val="bg1"/>
                </a:solidFill>
              </a:rPr>
              <a:t>Sambhavi</a:t>
            </a:r>
            <a:r>
              <a:rPr lang="en-US">
                <a:solidFill>
                  <a:schemeClr val="bg1"/>
                </a:solidFill>
              </a:rPr>
              <a:t> Shukla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41446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7BC9CC5-69D9-459C-A961-55CE4E1F463F}"/>
              </a:ext>
            </a:extLst>
          </p:cNvPr>
          <p:cNvSpPr txBox="1">
            <a:spLocks/>
          </p:cNvSpPr>
          <p:nvPr/>
        </p:nvSpPr>
        <p:spPr bwMode="auto">
          <a:xfrm>
            <a:off x="457200" y="5029200"/>
            <a:ext cx="845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ts val="42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4000" b="1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High Input Resistance Transistor Amplifier (Emitter Follower) Circuits</a:t>
            </a:r>
          </a:p>
          <a:p>
            <a:pPr algn="ctr">
              <a:defRPr/>
            </a:pPr>
            <a:endParaRPr lang="en-US" sz="2800" b="0" ker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3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/>
          <a:lstStyle/>
          <a:p>
            <a:pPr algn="l"/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Schematic of Common Collector Configuration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4C51E-88EF-4657-AB1F-C3E89E8EA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8" t="16805" r="43436" b="16112"/>
          <a:stretch/>
        </p:blipFill>
        <p:spPr>
          <a:xfrm>
            <a:off x="533400" y="1447800"/>
            <a:ext cx="8305800" cy="50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367"/>
            <a:ext cx="8991600" cy="1219200"/>
          </a:xfrm>
        </p:spPr>
        <p:txBody>
          <a:bodyPr/>
          <a:lstStyle/>
          <a:p>
            <a:pPr algn="l"/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Schematic of Darlington mode Configuration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E8E6E-DFB9-4EAB-BEFB-25009BAEB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1" t="24312" r="20299" b="18195"/>
          <a:stretch/>
        </p:blipFill>
        <p:spPr>
          <a:xfrm>
            <a:off x="381001" y="1404567"/>
            <a:ext cx="8381999" cy="50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19200"/>
          </a:xfrm>
        </p:spPr>
        <p:txBody>
          <a:bodyPr/>
          <a:lstStyle/>
          <a:p>
            <a:pPr algn="l"/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Schematic of Bootstrapped Configuration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77CCA-A2EE-46C6-8C03-4E7EFC99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" t="16667" r="41172" b="8194"/>
          <a:stretch/>
        </p:blipFill>
        <p:spPr>
          <a:xfrm>
            <a:off x="533400" y="1371600"/>
            <a:ext cx="8153400" cy="515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CD931-CCA5-46D8-826E-4E0C68584AF3}"/>
              </a:ext>
            </a:extLst>
          </p:cNvPr>
          <p:cNvSpPr txBox="1"/>
          <p:nvPr/>
        </p:nvSpPr>
        <p:spPr>
          <a:xfrm>
            <a:off x="2985281" y="41910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47k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D55D6-BE2F-4A56-B0C4-F4C4373CB8E0}"/>
              </a:ext>
            </a:extLst>
          </p:cNvPr>
          <p:cNvSpPr txBox="1"/>
          <p:nvPr/>
        </p:nvSpPr>
        <p:spPr>
          <a:xfrm>
            <a:off x="4953000" y="49530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33µF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8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48000" cy="685800"/>
          </a:xfrm>
        </p:spPr>
        <p:txBody>
          <a:bodyPr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Assignment: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a common collector amplifier, Darlington mode and bootstrapped configuration.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single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on which includes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Collector, Darlington mode and Bootstrapped Configurations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collector configuration circuit used for R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</a:t>
            </a:r>
          </a:p>
          <a:p>
            <a:pPr marL="457200" indent="-457200" algn="just">
              <a:lnSpc>
                <a:spcPct val="150000"/>
              </a:lnSpc>
              <a:buFontTx/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 (A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Resistance (R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Resistance (R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waveform for input and output voltages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the report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PDF format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name must be your ID)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Nalanda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5:00 PM (Wednesday, 03/02/2021).</a:t>
            </a:r>
          </a:p>
        </p:txBody>
      </p:sp>
    </p:spTree>
    <p:extLst>
      <p:ext uri="{BB962C8B-B14F-4D97-AF65-F5344CB8AC3E}">
        <p14:creationId xmlns:p14="http://schemas.microsoft.com/office/powerpoint/2010/main" val="25105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3BCDC-D0DE-4A06-A82F-0CC92BD1A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0" b="8519"/>
          <a:stretch/>
        </p:blipFill>
        <p:spPr>
          <a:xfrm>
            <a:off x="0" y="13716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53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13745</TotalTime>
  <Words>153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Theme1</vt:lpstr>
      <vt:lpstr>2_Office Theme</vt:lpstr>
      <vt:lpstr>PowerPoint Presentation</vt:lpstr>
      <vt:lpstr>PowerPoint Presentation</vt:lpstr>
      <vt:lpstr> (i) Schematic of Common Collector Configuration </vt:lpstr>
      <vt:lpstr> (ii) Schematic of Darlington mode Configuration </vt:lpstr>
      <vt:lpstr> (iii) Schematic of Bootstrapped Configuration </vt:lpstr>
      <vt:lpstr>Assignment: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ipcvostro</dc:creator>
  <cp:lastModifiedBy>Prem</cp:lastModifiedBy>
  <cp:revision>675</cp:revision>
  <dcterms:created xsi:type="dcterms:W3CDTF">2013-09-12T07:24:55Z</dcterms:created>
  <dcterms:modified xsi:type="dcterms:W3CDTF">2021-02-02T08:34:49Z</dcterms:modified>
</cp:coreProperties>
</file>