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PcUzam7EMK01XWVzD/C30dzMI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059832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2195736" y="6492875"/>
            <a:ext cx="439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\D\jyoti\FI023_BITS_v1\styleguide img\IMG_5627_b.jpg" id="21" name="Google Shape;2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9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.png" id="23" name="Google Shape;23;p9"/>
          <p:cNvPicPr preferRelativeResize="0"/>
          <p:nvPr/>
        </p:nvPicPr>
        <p:blipFill rotWithShape="1">
          <a:blip r:embed="rId3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9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9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8" name="Google Shape;28;p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42" name="Google Shape;42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14" name="Google Shape;14;p7"/>
          <p:cNvPicPr preferRelativeResize="0"/>
          <p:nvPr/>
        </p:nvPicPr>
        <p:blipFill rotWithShape="1">
          <a:blip r:embed="rId2">
            <a:alphaModFix/>
          </a:blip>
          <a:srcRect b="28592" l="0" r="0" t="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16" name="Google Shape;16;p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pic>
        <p:nvPicPr>
          <p:cNvPr descr="Picture 7.png" id="68" name="Google Shape;68;p10"/>
          <p:cNvPicPr preferRelativeResize="0"/>
          <p:nvPr/>
        </p:nvPicPr>
        <p:blipFill rotWithShape="1">
          <a:blip r:embed="rId1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0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70" name="Google Shape;70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10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4" name="Google Shape;74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059832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/>
          <p:nvPr/>
        </p:nvSpPr>
        <p:spPr>
          <a:xfrm>
            <a:off x="1828800" y="3276600"/>
            <a:ext cx="6858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Electronics Lab Experiment-2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133600" y="4953000"/>
            <a:ext cx="7391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Instructors: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Ankita Dixit , E-mail:</a:t>
            </a:r>
            <a:r>
              <a:rPr b="0" i="0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p20170414@pilani.bits-pilani.ac.in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 Sai Regalla, E-mail: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p20190435@pilani.bits-pilani.ac.in</a:t>
            </a:r>
            <a:endParaRPr b="0" i="0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457200" y="502920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 Input Resistance Transistor Amplifier (Emitter Follower) Circuits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sz="28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8690" l="6666" r="10833" t="12568"/>
          <a:stretch/>
        </p:blipFill>
        <p:spPr>
          <a:xfrm>
            <a:off x="381000" y="1600200"/>
            <a:ext cx="75438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/>
          <p:nvPr/>
        </p:nvSpPr>
        <p:spPr>
          <a:xfrm>
            <a:off x="16412" y="576093"/>
            <a:ext cx="78408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Common-Collector Amplifier  Schematic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12962" l="19167" r="21666" t="24814"/>
          <a:stretch/>
        </p:blipFill>
        <p:spPr>
          <a:xfrm>
            <a:off x="533400" y="1600200"/>
            <a:ext cx="7471229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0" y="609600"/>
            <a:ext cx="75595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Darlington Mode Transistor Schematic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8517" l="8333" r="7499" t="10001"/>
          <a:stretch/>
        </p:blipFill>
        <p:spPr>
          <a:xfrm>
            <a:off x="533400" y="1600200"/>
            <a:ext cx="76962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0" y="609600"/>
            <a:ext cx="79688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Bootstrapped Emitter Follower Schematic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/>
        </p:nvSpPr>
        <p:spPr>
          <a:xfrm>
            <a:off x="0" y="1371600"/>
            <a:ext cx="9144000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study the common-collector amplifier, Darlington mode transistors, bootstrapped emitter follower.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 a single PDF file which includes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1)Schematic model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ommon 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ollector amplifier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ii) 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arlington mode transistor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iii) Bootstrapped emitter follower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iv) Common collector amplifier for Rl</a:t>
            </a:r>
            <a:endParaRPr b="0" i="0" sz="2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2)Values of Rin, Rout and Av for all three configurations. Also show the value of I</a:t>
            </a:r>
            <a:r>
              <a:rPr b="0" baseline="-2500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b="0" baseline="-2500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b="0" baseline="-2500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,V</a:t>
            </a:r>
            <a:r>
              <a:rPr b="0" baseline="-2500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The file name should be your Bits-ID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</a:t>
            </a:r>
            <a:r>
              <a:rPr b="1" i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required to submit the file on NALANDA latest by5:00 PM (Wednesday, 3/2/21). (2 marks deduction for late submission)</a:t>
            </a:r>
            <a:endParaRPr/>
          </a:p>
        </p:txBody>
      </p:sp>
      <p:sp>
        <p:nvSpPr>
          <p:cNvPr id="183" name="Google Shape;183;p6"/>
          <p:cNvSpPr txBox="1"/>
          <p:nvPr>
            <p:ph type="title"/>
          </p:nvPr>
        </p:nvSpPr>
        <p:spPr>
          <a:xfrm>
            <a:off x="-26963" y="457200"/>
            <a:ext cx="304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Assignment: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2013-09-12T07:24:55Z</dcterms:created>
  <dc:creator>ipcvostro</dc:creator>
</cp:coreProperties>
</file>