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9" r:id="rId2"/>
  </p:sldMasterIdLst>
  <p:notesMasterIdLst>
    <p:notesMasterId r:id="rId10"/>
  </p:notesMasterIdLst>
  <p:sldIdLst>
    <p:sldId id="464" r:id="rId3"/>
    <p:sldId id="446" r:id="rId4"/>
    <p:sldId id="466" r:id="rId5"/>
    <p:sldId id="470" r:id="rId6"/>
    <p:sldId id="471" r:id="rId7"/>
    <p:sldId id="472" r:id="rId8"/>
    <p:sldId id="4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Dixit" initials="AD" lastIdx="1" clrIdx="0">
    <p:extLst>
      <p:ext uri="{19B8F6BF-5375-455C-9EA6-DF929625EA0E}">
        <p15:presenceInfo xmlns:p15="http://schemas.microsoft.com/office/powerpoint/2012/main" userId="1bfa98951f1d10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71" autoAdjust="0"/>
  </p:normalViewPr>
  <p:slideViewPr>
    <p:cSldViewPr>
      <p:cViewPr varScale="1">
        <p:scale>
          <a:sx n="63" d="100"/>
          <a:sy n="63" d="100"/>
        </p:scale>
        <p:origin x="13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A847-4D28-49BC-9857-51047AEAC2A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27454-33D0-452A-9DA2-B8F9D4E83A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0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PhD Research Proposal Seminar, BITS Pilani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492875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059832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PhD Research Proposal Seminar, BITS Pilani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222" name="Picture 10" descr="BITS_university_logo_whitevert.png"/>
          <p:cNvPicPr>
            <a:picLocks noChangeAspect="1"/>
          </p:cNvPicPr>
          <p:nvPr userDrawn="1"/>
        </p:nvPicPr>
        <p:blipFill>
          <a:blip r:embed="rId15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</a:rPr>
              <a:t>Pilani Campus</a:t>
            </a:r>
          </a:p>
        </p:txBody>
      </p:sp>
      <p:sp>
        <p:nvSpPr>
          <p:cNvPr id="922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>
    <p:pull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3352800"/>
            <a:ext cx="685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Electronics Lab Experiment-3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71AF2-B137-4186-8843-E781A5EB9F5F}"/>
              </a:ext>
            </a:extLst>
          </p:cNvPr>
          <p:cNvSpPr txBox="1"/>
          <p:nvPr/>
        </p:nvSpPr>
        <p:spPr>
          <a:xfrm>
            <a:off x="3797300" y="4610825"/>
            <a:ext cx="292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Instructors’ 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A57A1-DC00-4A72-9E9D-16643E4D4579}"/>
              </a:ext>
            </a:extLst>
          </p:cNvPr>
          <p:cNvSpPr txBox="1"/>
          <p:nvPr/>
        </p:nvSpPr>
        <p:spPr>
          <a:xfrm>
            <a:off x="2133600" y="4966578"/>
            <a:ext cx="21675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(P5):</a:t>
            </a:r>
          </a:p>
          <a:p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Sambhavi Shukla</a:t>
            </a:r>
          </a:p>
          <a:p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Teena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Gakhar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38DB9-32AD-45AC-91DB-01DDAF375F26}"/>
              </a:ext>
            </a:extLst>
          </p:cNvPr>
          <p:cNvSpPr txBox="1"/>
          <p:nvPr/>
        </p:nvSpPr>
        <p:spPr>
          <a:xfrm>
            <a:off x="5943600" y="5007075"/>
            <a:ext cx="26233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(P6):</a:t>
            </a:r>
          </a:p>
          <a:p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Ashish Kumar Verma</a:t>
            </a:r>
          </a:p>
          <a:p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Pavitra Sharma</a:t>
            </a:r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41446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57200" y="5029200"/>
            <a:ext cx="8458200" cy="838200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Configurations of Op-Amp</a:t>
            </a:r>
          </a:p>
          <a:p>
            <a:pPr algn="ctr">
              <a:defRPr/>
            </a:pPr>
            <a:endParaRPr lang="en-US" sz="3200" b="0" dirty="0">
              <a:solidFill>
                <a:srgbClr val="0033CC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905000" cy="685800"/>
          </a:xfrm>
        </p:spPr>
        <p:txBody>
          <a:bodyPr/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Circuit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77F1D-80A6-4EB9-B59D-C44293EBA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33" t="21852" r="29166" b="32222"/>
          <a:stretch/>
        </p:blipFill>
        <p:spPr>
          <a:xfrm>
            <a:off x="685800" y="1905000"/>
            <a:ext cx="7239000" cy="393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356D54-E45C-41D8-9401-C24C4C864B1C}"/>
              </a:ext>
            </a:extLst>
          </p:cNvPr>
          <p:cNvSpPr txBox="1"/>
          <p:nvPr/>
        </p:nvSpPr>
        <p:spPr>
          <a:xfrm>
            <a:off x="2819400" y="1447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INVERTING OP-AMP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98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6D9BB1-63EA-4768-A5B9-FBC6C28D34E5}"/>
              </a:ext>
            </a:extLst>
          </p:cNvPr>
          <p:cNvSpPr txBox="1"/>
          <p:nvPr/>
        </p:nvSpPr>
        <p:spPr>
          <a:xfrm>
            <a:off x="2819400" y="1447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NON -INVERTING OP-AMP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3113B-05B8-46F6-A2C1-16676D293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18663" r="23333" b="14444"/>
          <a:stretch/>
        </p:blipFill>
        <p:spPr>
          <a:xfrm>
            <a:off x="1295400" y="1981200"/>
            <a:ext cx="6912077" cy="43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4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8919F7-F1A5-480E-90E1-5332C5D36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15925" r="34870" b="24815"/>
          <a:stretch/>
        </p:blipFill>
        <p:spPr>
          <a:xfrm>
            <a:off x="1231032" y="1676400"/>
            <a:ext cx="6553200" cy="4357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84398A-990D-4928-AEF8-7E2D56AE20B7}"/>
              </a:ext>
            </a:extLst>
          </p:cNvPr>
          <p:cNvSpPr txBox="1"/>
          <p:nvPr/>
        </p:nvSpPr>
        <p:spPr>
          <a:xfrm>
            <a:off x="3352800" y="1307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SUBTRACTOR 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39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020E4-E7DF-4864-B6F3-CDC4E8BF33B6}"/>
              </a:ext>
            </a:extLst>
          </p:cNvPr>
          <p:cNvSpPr txBox="1"/>
          <p:nvPr/>
        </p:nvSpPr>
        <p:spPr>
          <a:xfrm>
            <a:off x="3429000" y="1422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ADDER CIRCUIT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F5A44-B3A5-481B-BAD5-C353FAA52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3" t="22445" r="35833" b="20469"/>
          <a:stretch/>
        </p:blipFill>
        <p:spPr>
          <a:xfrm>
            <a:off x="914400" y="2135664"/>
            <a:ext cx="6819900" cy="37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4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B239EDE-8574-42C7-99E1-274BE2F2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3048000" cy="685800"/>
          </a:xfrm>
        </p:spPr>
        <p:txBody>
          <a:bodyPr/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Assignment: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F4449C-46A3-4473-BB54-6EDCADD96104}"/>
              </a:ext>
            </a:extLst>
          </p:cNvPr>
          <p:cNvSpPr/>
          <p:nvPr/>
        </p:nvSpPr>
        <p:spPr>
          <a:xfrm>
            <a:off x="152400" y="1524000"/>
            <a:ext cx="86512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To study the basic configuration of OPAMP (IC-741)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    1)  Inverting Mode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    2)  Non-inverting Mode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    3)  Adder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    4)  Subtractor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Upload a single PDF file on Nalanda which includes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1)Circuit diagrams for all four configurations.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2)Simulated and theoretical values of voltage gain (Av) and input-output voltage waveforms with magnitude for inverting and non-inverting mode.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3)Simulated and theoretical values of output voltage (Vo)  for adder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4)Simulated and theoretical values of output voltage (Vo) for subtractor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Submit the report in a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single PDF format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(file name should be your ID) on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Nalanda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within 48 hrs., after your lab section. ( 2 marks deduction for late submission )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Personal submission on email will not be considered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8864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14169</TotalTime>
  <Words>199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Theme1</vt:lpstr>
      <vt:lpstr>2_Office Theme</vt:lpstr>
      <vt:lpstr>PowerPoint Presentation</vt:lpstr>
      <vt:lpstr>PowerPoint Presentation</vt:lpstr>
      <vt:lpstr>Circuit </vt:lpstr>
      <vt:lpstr>PowerPoint Presentation</vt:lpstr>
      <vt:lpstr>PowerPoint Presentation</vt:lpstr>
      <vt:lpstr>PowerPoint Presentation</vt:lpstr>
      <vt:lpstr>Assignment: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ipcvostro</dc:creator>
  <cp:lastModifiedBy>sambhavishukla@outlook.com</cp:lastModifiedBy>
  <cp:revision>683</cp:revision>
  <dcterms:created xsi:type="dcterms:W3CDTF">2013-09-12T07:24:55Z</dcterms:created>
  <dcterms:modified xsi:type="dcterms:W3CDTF">2021-02-04T05:43:15Z</dcterms:modified>
</cp:coreProperties>
</file>