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9" r:id="rId2"/>
  </p:sldMasterIdLst>
  <p:notesMasterIdLst>
    <p:notesMasterId r:id="rId9"/>
  </p:notesMasterIdLst>
  <p:sldIdLst>
    <p:sldId id="474" r:id="rId3"/>
    <p:sldId id="446" r:id="rId4"/>
    <p:sldId id="466" r:id="rId5"/>
    <p:sldId id="472" r:id="rId6"/>
    <p:sldId id="473" r:id="rId7"/>
    <p:sldId id="4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Dixit" initials="AD" lastIdx="1" clrIdx="0">
    <p:extLst>
      <p:ext uri="{19B8F6BF-5375-455C-9EA6-DF929625EA0E}">
        <p15:presenceInfo xmlns:p15="http://schemas.microsoft.com/office/powerpoint/2012/main" userId="1bfa98951f1d1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A847-4D28-49BC-9857-51047AEAC2AF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7454-33D0-452A-9DA2-B8F9D4E83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PhD Research Proposal Seminar, BITS Pilani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PhD Research Proposal Seminar, BITS Pilani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10" descr="BITS_university_logo_whitevert.png"/>
          <p:cNvPicPr>
            <a:picLocks noChangeAspect="1"/>
          </p:cNvPicPr>
          <p:nvPr userDrawn="1"/>
        </p:nvPicPr>
        <p:blipFill>
          <a:blip r:embed="rId15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</a:rPr>
              <a:t>Pilani Campus</a:t>
            </a:r>
          </a:p>
        </p:txBody>
      </p:sp>
      <p:sp>
        <p:nvSpPr>
          <p:cNvPr id="922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pull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3528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Electronics Lab Experiment-5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1AF2-B137-4186-8843-E781A5EB9F5F}"/>
              </a:ext>
            </a:extLst>
          </p:cNvPr>
          <p:cNvSpPr txBox="1"/>
          <p:nvPr/>
        </p:nvSpPr>
        <p:spPr>
          <a:xfrm>
            <a:off x="2032000" y="4676239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Instructors name: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C438DB9-32AD-45AC-91DB-01DDAF375F26}"/>
              </a:ext>
            </a:extLst>
          </p:cNvPr>
          <p:cNvSpPr txBox="1"/>
          <p:nvPr/>
        </p:nvSpPr>
        <p:spPr>
          <a:xfrm>
            <a:off x="2011680" y="5124092"/>
            <a:ext cx="2347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P3:</a:t>
            </a:r>
          </a:p>
          <a:p>
            <a:r>
              <a:rPr lang="en-US" dirty="0">
                <a:solidFill>
                  <a:schemeClr val="bg1"/>
                </a:solidFill>
              </a:rPr>
              <a:t>Ashish Kumar Varma</a:t>
            </a:r>
          </a:p>
          <a:p>
            <a:r>
              <a:rPr lang="en-US" dirty="0" err="1">
                <a:solidFill>
                  <a:schemeClr val="bg1"/>
                </a:solidFill>
              </a:rPr>
              <a:t>Sambhavi</a:t>
            </a:r>
            <a:r>
              <a:rPr lang="en-US" dirty="0">
                <a:solidFill>
                  <a:schemeClr val="bg1"/>
                </a:solidFill>
              </a:rPr>
              <a:t> Shukla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EA57A1-DC00-4A72-9E9D-16643E4D4579}"/>
              </a:ext>
            </a:extLst>
          </p:cNvPr>
          <p:cNvSpPr txBox="1"/>
          <p:nvPr/>
        </p:nvSpPr>
        <p:spPr>
          <a:xfrm>
            <a:off x="4784692" y="5119012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P4: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Ankita Dixit</a:t>
            </a:r>
            <a:endParaRPr lang="en-IN" sz="1800" b="1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Premsai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Regalla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6965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5029200"/>
            <a:ext cx="8458200" cy="838200"/>
          </a:xfrm>
        </p:spPr>
        <p:txBody>
          <a:bodyPr/>
          <a:lstStyle/>
          <a:p>
            <a:pPr algn="ctr">
              <a:defRPr/>
            </a:pPr>
            <a:r>
              <a:rPr lang="en-US" sz="4400" dirty="0"/>
              <a:t>Instrumentation Amplifier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Circuit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(A) Set DC null 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1BDCB-131D-45B9-BDB2-7A78AB125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 t="11481" r="30000" b="29260"/>
          <a:stretch/>
        </p:blipFill>
        <p:spPr>
          <a:xfrm>
            <a:off x="508635" y="1752600"/>
            <a:ext cx="812673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Circuit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(B) Common Mode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181D9-55EB-4E26-BDDC-B58F20BA6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11481" r="10000" b="21852"/>
          <a:stretch/>
        </p:blipFill>
        <p:spPr>
          <a:xfrm>
            <a:off x="257386" y="1600200"/>
            <a:ext cx="862922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5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Circuit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(C) Differential Mode Gain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DE163-F2C7-481B-AD25-1A735116D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11481" r="7500" b="10000"/>
          <a:stretch/>
        </p:blipFill>
        <p:spPr>
          <a:xfrm>
            <a:off x="307675" y="1447800"/>
            <a:ext cx="85315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239EDE-8574-42C7-99E1-274BE2F2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4038600" cy="685800"/>
          </a:xfrm>
        </p:spPr>
        <p:txBody>
          <a:bodyPr/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Assignment-5: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4449C-46A3-4473-BB54-6EDCADD96104}"/>
              </a:ext>
            </a:extLst>
          </p:cNvPr>
          <p:cNvSpPr/>
          <p:nvPr/>
        </p:nvSpPr>
        <p:spPr>
          <a:xfrm>
            <a:off x="457200" y="15240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To study the Instrumentational amplifiers using OP-AMP (IC-741)</a:t>
            </a: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  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Upload a single PDF file on Nalanda which includes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 algn="just">
              <a:buAutoNum type="arabicParenR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Circuit diagrams for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DC Null point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Common Mode Gain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Differential Mode Gain</a:t>
            </a:r>
          </a:p>
          <a:p>
            <a:pPr indent="-457200" algn="just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2) Calculate CMRR in dB and compare simulated value with theoretical      value</a:t>
            </a:r>
          </a:p>
          <a:p>
            <a:pPr algn="just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Submit the report in a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single PDF format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(file name should be your ID) on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Nalanda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within 48 hrs., after your lab section. ( 2 marks deduction for late submission )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Personal submission on email will not be considered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86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13994</TotalTime>
  <Words>142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Theme1</vt:lpstr>
      <vt:lpstr>2_Office Theme</vt:lpstr>
      <vt:lpstr>PowerPoint Presentation</vt:lpstr>
      <vt:lpstr>PowerPoint Presentation</vt:lpstr>
      <vt:lpstr>Circuit (A) Set DC null point</vt:lpstr>
      <vt:lpstr>Circuit (B) Common Mode Gain</vt:lpstr>
      <vt:lpstr>Circuit (C) Differential Mode Gain</vt:lpstr>
      <vt:lpstr>Assignment-5: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ipcvostro</dc:creator>
  <cp:lastModifiedBy>Ankita Dixit</cp:lastModifiedBy>
  <cp:revision>700</cp:revision>
  <dcterms:created xsi:type="dcterms:W3CDTF">2013-09-12T07:24:55Z</dcterms:created>
  <dcterms:modified xsi:type="dcterms:W3CDTF">2021-02-27T16:03:47Z</dcterms:modified>
</cp:coreProperties>
</file>