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9" r:id="rId2"/>
  </p:sldMasterIdLst>
  <p:notesMasterIdLst>
    <p:notesMasterId r:id="rId11"/>
  </p:notesMasterIdLst>
  <p:sldIdLst>
    <p:sldId id="473" r:id="rId3"/>
    <p:sldId id="446" r:id="rId4"/>
    <p:sldId id="466" r:id="rId5"/>
    <p:sldId id="472" r:id="rId6"/>
    <p:sldId id="470" r:id="rId7"/>
    <p:sldId id="471" r:id="rId8"/>
    <p:sldId id="4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Dixit" initials="AD" lastIdx="1" clrIdx="0">
    <p:extLst>
      <p:ext uri="{19B8F6BF-5375-455C-9EA6-DF929625EA0E}">
        <p15:presenceInfo xmlns:p15="http://schemas.microsoft.com/office/powerpoint/2012/main" userId="1bfa98951f1d1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A847-4D28-49BC-9857-51047AEAC2A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7454-33D0-452A-9DA2-B8F9D4E83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PhD Research Proposal Seminar, BITS Pilani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PhD Research Proposal Seminar, BITS Pilani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10" descr="BITS_university_logo_whitevert.png"/>
          <p:cNvPicPr>
            <a:picLocks noChangeAspect="1"/>
          </p:cNvPicPr>
          <p:nvPr userDrawn="1"/>
        </p:nvPicPr>
        <p:blipFill>
          <a:blip r:embed="rId15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</a:rPr>
              <a:t>Pilani Campus</a:t>
            </a:r>
          </a:p>
        </p:txBody>
      </p:sp>
      <p:sp>
        <p:nvSpPr>
          <p:cNvPr id="922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pull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3528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Electronics Lab Experiment-3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1AF2-B137-4186-8843-E781A5EB9F5F}"/>
              </a:ext>
            </a:extLst>
          </p:cNvPr>
          <p:cNvSpPr txBox="1"/>
          <p:nvPr/>
        </p:nvSpPr>
        <p:spPr>
          <a:xfrm>
            <a:off x="2032000" y="4676239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Instructors name: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C438DB9-32AD-45AC-91DB-01DDAF375F26}"/>
              </a:ext>
            </a:extLst>
          </p:cNvPr>
          <p:cNvSpPr txBox="1"/>
          <p:nvPr/>
        </p:nvSpPr>
        <p:spPr>
          <a:xfrm>
            <a:off x="2011680" y="5124092"/>
            <a:ext cx="2347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P3:</a:t>
            </a:r>
          </a:p>
          <a:p>
            <a:r>
              <a:rPr lang="en-US" dirty="0">
                <a:solidFill>
                  <a:schemeClr val="bg1"/>
                </a:solidFill>
              </a:rPr>
              <a:t>Ashish Kumar Varma</a:t>
            </a:r>
          </a:p>
          <a:p>
            <a:r>
              <a:rPr lang="en-US" dirty="0" err="1">
                <a:solidFill>
                  <a:schemeClr val="bg1"/>
                </a:solidFill>
              </a:rPr>
              <a:t>Sambhavi</a:t>
            </a:r>
            <a:r>
              <a:rPr lang="en-US" dirty="0">
                <a:solidFill>
                  <a:schemeClr val="bg1"/>
                </a:solidFill>
              </a:rPr>
              <a:t> Shukla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EA57A1-DC00-4A72-9E9D-16643E4D4579}"/>
              </a:ext>
            </a:extLst>
          </p:cNvPr>
          <p:cNvSpPr txBox="1"/>
          <p:nvPr/>
        </p:nvSpPr>
        <p:spPr>
          <a:xfrm>
            <a:off x="4784692" y="5119012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P4: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Ankita Dixit</a:t>
            </a:r>
            <a:endParaRPr lang="en-IN" sz="1800" b="1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Premsai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Regalla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29476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7200" y="5029200"/>
            <a:ext cx="8458200" cy="8382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Filters using OPAMP</a:t>
            </a:r>
          </a:p>
          <a:p>
            <a:pPr algn="ctr">
              <a:defRPr/>
            </a:pPr>
            <a:endParaRPr lang="en-US" sz="3200" b="0" dirty="0">
              <a:solidFill>
                <a:srgbClr val="0033CC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4000" b="1" dirty="0">
                <a:latin typeface="Arial" pitchFamily="34" charset="0"/>
                <a:cs typeface="Arial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7D448-54AB-46CD-8CBD-B36CFDEF97CE}"/>
              </a:ext>
            </a:extLst>
          </p:cNvPr>
          <p:cNvSpPr txBox="1"/>
          <p:nvPr/>
        </p:nvSpPr>
        <p:spPr>
          <a:xfrm>
            <a:off x="457200" y="1676400"/>
            <a:ext cx="65379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study of active filters using Op-Amp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Low Pass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High Pass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Band Pass filter</a:t>
            </a:r>
          </a:p>
          <a:p>
            <a:r>
              <a:rPr lang="en-US" sz="3200" dirty="0"/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479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Low Pass Filter (LPF)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511B7-8A82-4E51-96E4-3968233DB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12963" r="20833" b="23333"/>
          <a:stretch/>
        </p:blipFill>
        <p:spPr>
          <a:xfrm>
            <a:off x="741766" y="1676400"/>
            <a:ext cx="7660467" cy="4392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2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High Pass Filter (HPF)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ED8AC-727E-45B2-BE7E-B90226D73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66" t="27777" r="25834" b="24815"/>
          <a:stretch/>
        </p:blipFill>
        <p:spPr>
          <a:xfrm>
            <a:off x="835874" y="1600200"/>
            <a:ext cx="7472251" cy="442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76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2192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Band Pass Filter (BPF)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C83D9-C884-430E-BED7-BABADD19F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18889" r="31667" b="30740"/>
          <a:stretch/>
        </p:blipFill>
        <p:spPr>
          <a:xfrm>
            <a:off x="533399" y="1600200"/>
            <a:ext cx="8059271" cy="4419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834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048000" cy="6858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Assignment: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29769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study the Active Filters using OPAMP (IC-741)</a:t>
            </a:r>
          </a:p>
          <a:p>
            <a:r>
              <a:rPr lang="en-US" sz="2400" dirty="0"/>
              <a:t>     1) Low Pass Filter (LPF)</a:t>
            </a:r>
          </a:p>
          <a:p>
            <a:r>
              <a:rPr lang="en-US" sz="2400" dirty="0"/>
              <a:t>     2) High Pass Filter (HPF)</a:t>
            </a:r>
          </a:p>
          <a:p>
            <a:r>
              <a:rPr lang="en-US" sz="2400" dirty="0"/>
              <a:t>     3) Band Pass Filter (BPF) 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Upload a single PDF file on Nalanda which includes</a:t>
            </a:r>
          </a:p>
          <a:p>
            <a:r>
              <a:rPr lang="en-US" sz="2400" dirty="0"/>
              <a:t>1) Circuit diagrams for all three configurations.</a:t>
            </a:r>
          </a:p>
          <a:p>
            <a:pPr indent="-457200"/>
            <a:r>
              <a:rPr lang="en-US" sz="2400" dirty="0"/>
              <a:t>2) Plot the voltage gain versus Frequency  for all the three types of active Filters .</a:t>
            </a:r>
          </a:p>
          <a:p>
            <a:r>
              <a:rPr lang="en-US" sz="2400" dirty="0"/>
              <a:t>3) Calculate the 3-dB cut-off frequency and compare your simulated values with the theoretical ones in tabular form.</a:t>
            </a:r>
            <a:endParaRPr lang="en-US" sz="1200" dirty="0"/>
          </a:p>
          <a:p>
            <a:r>
              <a:rPr lang="en-US" sz="1200" dirty="0"/>
              <a:t> </a:t>
            </a:r>
            <a:endParaRPr lang="en-US" sz="2400" dirty="0"/>
          </a:p>
          <a:p>
            <a:pPr algn="just"/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Submit the report in a </a:t>
            </a:r>
            <a:r>
              <a:rPr lang="en-US" sz="20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single PDF format </a:t>
            </a:r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(file name should be your ID) on Nalanda </a:t>
            </a:r>
            <a:r>
              <a:rPr lang="en-US" sz="20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within 48 hrs., after your lab section. ( 2 marks deduction for late submission )</a:t>
            </a:r>
            <a:r>
              <a:rPr lang="en-US" sz="20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Personal submission on email will not be considered.</a:t>
            </a:r>
            <a:endParaRPr 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0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3BCDC-D0DE-4A06-A82F-0CC92BD1A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0" b="8519"/>
          <a:stretch/>
        </p:blipFill>
        <p:spPr>
          <a:xfrm>
            <a:off x="0" y="13716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853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13905</TotalTime>
  <Words>212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Theme1</vt:lpstr>
      <vt:lpstr>2_Office Theme</vt:lpstr>
      <vt:lpstr>PowerPoint Presentation</vt:lpstr>
      <vt:lpstr>PowerPoint Presentation</vt:lpstr>
      <vt:lpstr>Objective</vt:lpstr>
      <vt:lpstr>Low Pass Filter (LPF)</vt:lpstr>
      <vt:lpstr>High Pass Filter (HPF)</vt:lpstr>
      <vt:lpstr>Band Pass Filter (BPF)</vt:lpstr>
      <vt:lpstr>Assignment: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ipcvostro</dc:creator>
  <cp:lastModifiedBy>Ankita Dixit</cp:lastModifiedBy>
  <cp:revision>692</cp:revision>
  <dcterms:created xsi:type="dcterms:W3CDTF">2013-09-12T07:24:55Z</dcterms:created>
  <dcterms:modified xsi:type="dcterms:W3CDTF">2021-03-13T16:36:56Z</dcterms:modified>
</cp:coreProperties>
</file>