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12"/>
  </p:notesMasterIdLst>
  <p:sldIdLst>
    <p:sldId id="474" r:id="rId3"/>
    <p:sldId id="446" r:id="rId4"/>
    <p:sldId id="466" r:id="rId5"/>
    <p:sldId id="472" r:id="rId6"/>
    <p:sldId id="470" r:id="rId7"/>
    <p:sldId id="471" r:id="rId8"/>
    <p:sldId id="473" r:id="rId9"/>
    <p:sldId id="4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Lab Experiment-7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2032000" y="4676239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Instructors name: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2011680" y="5124092"/>
            <a:ext cx="234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P3:</a:t>
            </a:r>
          </a:p>
          <a:p>
            <a:r>
              <a:rPr lang="en-US" dirty="0">
                <a:solidFill>
                  <a:schemeClr val="bg1"/>
                </a:solidFill>
              </a:rPr>
              <a:t>Ashish Kumar Varma</a:t>
            </a:r>
          </a:p>
          <a:p>
            <a:r>
              <a:rPr lang="en-US" dirty="0" err="1">
                <a:solidFill>
                  <a:schemeClr val="bg1"/>
                </a:solidFill>
              </a:rPr>
              <a:t>Sambhavi</a:t>
            </a:r>
            <a:r>
              <a:rPr lang="en-US" dirty="0">
                <a:solidFill>
                  <a:schemeClr val="bg1"/>
                </a:solidFill>
              </a:rPr>
              <a:t> Shukla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4784692" y="5119012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P4: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Ankita Dixit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Premsai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Regalla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2947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8382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Circuit </a:t>
            </a:r>
            <a:endParaRPr lang="en-US" sz="3200" b="0" dirty="0">
              <a:solidFill>
                <a:srgbClr val="0033CC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7D448-54AB-46CD-8CBD-B36CFDEF97CE}"/>
              </a:ext>
            </a:extLst>
          </p:cNvPr>
          <p:cNvSpPr txBox="1"/>
          <p:nvPr/>
        </p:nvSpPr>
        <p:spPr>
          <a:xfrm>
            <a:off x="342900" y="1524000"/>
            <a:ext cx="8458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study performance of </a:t>
            </a:r>
            <a:r>
              <a:rPr lang="en-US" sz="3200"/>
              <a:t>precision circuit</a:t>
            </a:r>
            <a:endParaRPr lang="en-US" sz="3200" dirty="0"/>
          </a:p>
          <a:p>
            <a:pPr algn="just"/>
            <a:r>
              <a:rPr lang="en-US" sz="3200" dirty="0"/>
              <a:t>(a) Rectifier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/>
              <a:t>Half Wave Rectifier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800" dirty="0"/>
              <a:t>Full Wave Rectifier</a:t>
            </a:r>
          </a:p>
          <a:p>
            <a:r>
              <a:rPr lang="en-US" sz="2800" dirty="0"/>
              <a:t>(b) Clipper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Positive Clipper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Negative Clipper</a:t>
            </a:r>
          </a:p>
          <a:p>
            <a:r>
              <a:rPr lang="en-US" sz="3200" dirty="0"/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79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(a) Rectifier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Half Wave Rectifier</a:t>
            </a:r>
            <a:b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5991D-24CB-4E21-9BDD-EF64E7B56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2" t="10000" r="10834" b="21851"/>
          <a:stretch/>
        </p:blipFill>
        <p:spPr>
          <a:xfrm>
            <a:off x="685800" y="1447800"/>
            <a:ext cx="7772400" cy="4897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2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(a) Rectifier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Full Wave Rectifier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B475A-FD46-4F40-B18E-4EBA3DE02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10001" r="4167" b="23333"/>
          <a:stretch/>
        </p:blipFill>
        <p:spPr>
          <a:xfrm>
            <a:off x="304800" y="1828800"/>
            <a:ext cx="8534400" cy="4267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76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(b) Clipper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Positive Clipper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F0294-A67E-4312-8CBC-E7950A79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3334" r="21667" b="14444"/>
          <a:stretch/>
        </p:blipFill>
        <p:spPr>
          <a:xfrm>
            <a:off x="822415" y="1524000"/>
            <a:ext cx="7499169" cy="47009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34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(b) Clipper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Negative Clipper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167B9-5195-4B53-B458-5978E9BE9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23333" r="19167" b="17407"/>
          <a:stretch/>
        </p:blipFill>
        <p:spPr>
          <a:xfrm>
            <a:off x="975360" y="1676400"/>
            <a:ext cx="7193280" cy="4495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33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048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Assignment: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29769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study performance of precision circuit </a:t>
            </a:r>
          </a:p>
          <a:p>
            <a:pPr algn="just"/>
            <a:r>
              <a:rPr lang="en-US" sz="2400" dirty="0"/>
              <a:t>(a) Rectifier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/>
              <a:t>Half Wave Rectifier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/>
              <a:t>Full Wave Rectifier</a:t>
            </a:r>
          </a:p>
          <a:p>
            <a:pPr algn="just"/>
            <a:r>
              <a:rPr lang="en-US" sz="2400" dirty="0"/>
              <a:t>(b) Clipper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/>
              <a:t>Positive Clipper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/>
              <a:t>Negative Clipper</a:t>
            </a:r>
          </a:p>
          <a:p>
            <a:pPr algn="just"/>
            <a:r>
              <a:rPr lang="en-US" sz="2400" dirty="0"/>
              <a:t> </a:t>
            </a:r>
          </a:p>
          <a:p>
            <a:pPr algn="just"/>
            <a:r>
              <a:rPr lang="en-US" sz="2400" dirty="0"/>
              <a:t>Upload a single PDF file on Nalanda which includes</a:t>
            </a:r>
          </a:p>
          <a:p>
            <a:pPr algn="just"/>
            <a:r>
              <a:rPr lang="en-US" sz="2400" dirty="0"/>
              <a:t>1) Circuit diagrams for rectifiers and clippers.</a:t>
            </a:r>
          </a:p>
          <a:p>
            <a:pPr indent="-457200" algn="just"/>
            <a:r>
              <a:rPr lang="en-US" sz="2400" dirty="0"/>
              <a:t>2) Input and output waveforms for rectifiers and clippers.</a:t>
            </a:r>
          </a:p>
          <a:p>
            <a:pPr indent="-457200" algn="just"/>
            <a:endParaRPr lang="en-US" sz="2400" dirty="0"/>
          </a:p>
          <a:p>
            <a:pPr algn="just"/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Submit the report in 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single PDF format 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(file name should be your ID) on Nalanda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within 48 hrs., after your lab section. (2 marks deduction for late submission)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Personal submission on email will not be considered.</a:t>
            </a:r>
            <a:endParaRPr 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F3481-0BBD-4959-AC17-FBCBA684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6" b="8518"/>
          <a:stretch/>
        </p:blipFill>
        <p:spPr>
          <a:xfrm>
            <a:off x="0" y="1676400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53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13932</TotalTime>
  <Words>179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Objective</vt:lpstr>
      <vt:lpstr>(a) Rectifier Half Wave Rectifier </vt:lpstr>
      <vt:lpstr>(a) Rectifier Full Wave Rectifier</vt:lpstr>
      <vt:lpstr>(b) Clipper Positive Clipper</vt:lpstr>
      <vt:lpstr>(b) Clipper Negative Clipper</vt:lpstr>
      <vt:lpstr>Assignment: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Ankita Dixit</cp:lastModifiedBy>
  <cp:revision>697</cp:revision>
  <dcterms:created xsi:type="dcterms:W3CDTF">2013-09-12T07:24:55Z</dcterms:created>
  <dcterms:modified xsi:type="dcterms:W3CDTF">2021-03-21T07:06:47Z</dcterms:modified>
</cp:coreProperties>
</file>