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99" r:id="rId2"/>
  </p:sldMasterIdLst>
  <p:notesMasterIdLst>
    <p:notesMasterId r:id="rId8"/>
  </p:notesMasterIdLst>
  <p:sldIdLst>
    <p:sldId id="474" r:id="rId3"/>
    <p:sldId id="446" r:id="rId4"/>
    <p:sldId id="472" r:id="rId5"/>
    <p:sldId id="470" r:id="rId6"/>
    <p:sldId id="4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kita Dixit" initials="AD" lastIdx="1" clrIdx="0">
    <p:extLst>
      <p:ext uri="{19B8F6BF-5375-455C-9EA6-DF929625EA0E}">
        <p15:presenceInfo xmlns:p15="http://schemas.microsoft.com/office/powerpoint/2012/main" userId="1bfa98951f1d108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71" autoAdjust="0"/>
  </p:normalViewPr>
  <p:slideViewPr>
    <p:cSldViewPr>
      <p:cViewPr varScale="1">
        <p:scale>
          <a:sx n="63" d="100"/>
          <a:sy n="63" d="100"/>
        </p:scale>
        <p:origin x="139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BA847-4D28-49BC-9857-51047AEAC2AF}" type="datetimeFigureOut">
              <a:rPr lang="en-US" smtClean="0"/>
              <a:pPr/>
              <a:t>3/29/2021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27454-33D0-452A-9DA2-B8F9D4E83A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01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PhD Research Proposal Seminar, BITS Pilani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pull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pull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086600" y="11715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6" y="6492875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r>
              <a:rPr lang="en-US"/>
              <a:t>PhD Research Proposal Seminar, BITS Pilani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pic>
        <p:nvPicPr>
          <p:cNvPr id="8" name="Picture 7" descr="Picture 7.png"/>
          <p:cNvPicPr>
            <a:picLocks noChangeAspect="1"/>
          </p:cNvPicPr>
          <p:nvPr/>
        </p:nvPicPr>
        <p:blipFill>
          <a:blip r:embed="rId14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2" name="Group 8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12"/>
          <p:cNvGrpSpPr/>
          <p:nvPr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059832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PhD Research Proposal Seminar, BITS Pilani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222" name="Picture 10" descr="BITS_university_logo_whitevert.png"/>
          <p:cNvPicPr>
            <a:picLocks noChangeAspect="1"/>
          </p:cNvPicPr>
          <p:nvPr userDrawn="1"/>
        </p:nvPicPr>
        <p:blipFill>
          <a:blip r:embed="rId15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</a:rPr>
              <a:t>Pilani Campus</a:t>
            </a:r>
          </a:p>
        </p:txBody>
      </p:sp>
      <p:sp>
        <p:nvSpPr>
          <p:cNvPr id="922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ransition>
    <p:pull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28800" y="3352800"/>
            <a:ext cx="6858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 Electronics 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 Experiment-8</a:t>
            </a:r>
            <a:endParaRPr lang="en-US" sz="4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A71AF2-B137-4186-8843-E781A5EB9F5F}"/>
              </a:ext>
            </a:extLst>
          </p:cNvPr>
          <p:cNvSpPr txBox="1"/>
          <p:nvPr/>
        </p:nvSpPr>
        <p:spPr>
          <a:xfrm>
            <a:off x="2032000" y="4676239"/>
            <a:ext cx="292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Instructors name: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8C438DB9-32AD-45AC-91DB-01DDAF375F26}"/>
              </a:ext>
            </a:extLst>
          </p:cNvPr>
          <p:cNvSpPr txBox="1"/>
          <p:nvPr/>
        </p:nvSpPr>
        <p:spPr>
          <a:xfrm>
            <a:off x="2011680" y="5124092"/>
            <a:ext cx="2347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P3:</a:t>
            </a:r>
          </a:p>
          <a:p>
            <a:r>
              <a:rPr lang="en-US" dirty="0">
                <a:solidFill>
                  <a:schemeClr val="bg1"/>
                </a:solidFill>
              </a:rPr>
              <a:t>Ashish Kumar Varma</a:t>
            </a:r>
          </a:p>
          <a:p>
            <a:r>
              <a:rPr lang="en-US" dirty="0" err="1">
                <a:solidFill>
                  <a:schemeClr val="bg1"/>
                </a:solidFill>
              </a:rPr>
              <a:t>Sambhavi</a:t>
            </a:r>
            <a:r>
              <a:rPr lang="en-US" dirty="0">
                <a:solidFill>
                  <a:schemeClr val="bg1"/>
                </a:solidFill>
              </a:rPr>
              <a:t> Shukla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A9EA57A1-DC00-4A72-9E9D-16643E4D4579}"/>
              </a:ext>
            </a:extLst>
          </p:cNvPr>
          <p:cNvSpPr txBox="1"/>
          <p:nvPr/>
        </p:nvSpPr>
        <p:spPr>
          <a:xfrm>
            <a:off x="4784692" y="5119012"/>
            <a:ext cx="1877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</a:rPr>
              <a:t>P4:</a:t>
            </a:r>
          </a:p>
          <a:p>
            <a:r>
              <a:rPr lang="en-US" sz="1800" dirty="0">
                <a:solidFill>
                  <a:schemeClr val="bg1"/>
                </a:solidFill>
              </a:rPr>
              <a:t>Ankita Dixit</a:t>
            </a:r>
            <a:endParaRPr lang="en-IN" sz="1800" b="1" dirty="0">
              <a:solidFill>
                <a:schemeClr val="bg1"/>
              </a:solidFill>
            </a:endParaRPr>
          </a:p>
          <a:p>
            <a:r>
              <a:rPr lang="en-IN" dirty="0" err="1">
                <a:solidFill>
                  <a:schemeClr val="bg1"/>
                </a:solidFill>
              </a:rPr>
              <a:t>Premsai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Regalla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529476"/>
      </p:ext>
    </p:extLst>
  </p:cSld>
  <p:clrMapOvr>
    <a:masterClrMapping/>
  </p:clrMapOvr>
  <p:transition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57200" y="5029200"/>
            <a:ext cx="8458200" cy="1143000"/>
          </a:xfrm>
        </p:spPr>
        <p:txBody>
          <a:bodyPr/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Sinusoidal and Non-sinusoidal Oscillators </a:t>
            </a:r>
            <a:endParaRPr lang="en-US" sz="3200" b="0" dirty="0">
              <a:solidFill>
                <a:srgbClr val="0033CC"/>
              </a:solidFill>
            </a:endParaRP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162800" cy="1219200"/>
          </a:xfrm>
        </p:spPr>
        <p:txBody>
          <a:bodyPr/>
          <a:lstStyle/>
          <a:p>
            <a:pPr algn="l"/>
            <a:r>
              <a:rPr lang="en-US" sz="4000" b="1" dirty="0">
                <a:latin typeface="Arial" pitchFamily="34" charset="0"/>
                <a:cs typeface="Arial" pitchFamily="34" charset="0"/>
              </a:rPr>
              <a:t>(a) RC Phase shift Oscillator</a:t>
            </a:r>
            <a:br>
              <a:rPr lang="en-US" sz="3200" b="1" dirty="0">
                <a:latin typeface="Arial" pitchFamily="34" charset="0"/>
                <a:cs typeface="Arial" pitchFamily="34" charset="0"/>
              </a:rPr>
            </a:br>
            <a:br>
              <a:rPr lang="en-US" sz="3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endParaRPr lang="en-US" sz="32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1B8943-FF04-4B07-AA2C-CC02EC93F4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667" t="10000" r="6666" b="29259"/>
          <a:stretch/>
        </p:blipFill>
        <p:spPr>
          <a:xfrm>
            <a:off x="914400" y="1447800"/>
            <a:ext cx="7391400" cy="488786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652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162800" cy="1219200"/>
          </a:xfrm>
        </p:spPr>
        <p:txBody>
          <a:bodyPr/>
          <a:lstStyle/>
          <a:p>
            <a:pPr algn="l"/>
            <a:r>
              <a:rPr lang="en-US" sz="4000" b="1" dirty="0">
                <a:latin typeface="Arial" pitchFamily="34" charset="0"/>
                <a:cs typeface="Arial" pitchFamily="34" charset="0"/>
              </a:rPr>
              <a:t>(b) Wein Bridge Oscillator</a:t>
            </a:r>
            <a:br>
              <a:rPr lang="en-US" sz="3200" b="1" dirty="0">
                <a:latin typeface="Arial" pitchFamily="34" charset="0"/>
                <a:cs typeface="Arial" pitchFamily="34" charset="0"/>
              </a:rPr>
            </a:br>
            <a:endParaRPr lang="en-US" sz="32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9B9BA6-8518-4777-A755-63E903B86C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33" t="10000" r="21667" b="33703"/>
          <a:stretch/>
        </p:blipFill>
        <p:spPr>
          <a:xfrm>
            <a:off x="609600" y="1524000"/>
            <a:ext cx="8073189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64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3048000" cy="685800"/>
          </a:xfrm>
        </p:spPr>
        <p:txBody>
          <a:bodyPr/>
          <a:lstStyle/>
          <a:p>
            <a:r>
              <a:rPr lang="en-US" sz="3200" b="1" dirty="0">
                <a:latin typeface="Arial" pitchFamily="34" charset="0"/>
                <a:cs typeface="Arial" pitchFamily="34" charset="0"/>
              </a:rPr>
              <a:t>Assignment: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329769"/>
            <a:ext cx="9144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study the sinusoidal and non-sinusoidal oscillators</a:t>
            </a:r>
          </a:p>
          <a:p>
            <a:r>
              <a:rPr lang="en-US" sz="2400" dirty="0"/>
              <a:t>     1) RC Phase Shift Oscillator</a:t>
            </a:r>
          </a:p>
          <a:p>
            <a:r>
              <a:rPr lang="en-US" sz="2400" dirty="0"/>
              <a:t>     2) Wein Bridge Oscillator</a:t>
            </a:r>
          </a:p>
          <a:p>
            <a:endParaRPr lang="en-US" sz="2400" dirty="0"/>
          </a:p>
          <a:p>
            <a:r>
              <a:rPr lang="en-US" sz="2400" dirty="0"/>
              <a:t>Upload a single PDF file on Nalanda which includes</a:t>
            </a:r>
          </a:p>
          <a:p>
            <a:r>
              <a:rPr lang="en-US" sz="2400" dirty="0"/>
              <a:t>1) Circuit diagrams for both  configurations.</a:t>
            </a:r>
          </a:p>
          <a:p>
            <a:r>
              <a:rPr lang="en-US" sz="2400" dirty="0"/>
              <a:t>2) Output waveforms </a:t>
            </a:r>
          </a:p>
          <a:p>
            <a:r>
              <a:rPr lang="en-US" sz="2400" dirty="0"/>
              <a:t>3)Compare your theoretical values with the practical ones.</a:t>
            </a:r>
          </a:p>
          <a:p>
            <a:pPr algn="just"/>
            <a:endParaRPr lang="en-US" sz="2000" dirty="0">
              <a:solidFill>
                <a:srgbClr val="FF0000"/>
              </a:solidFill>
              <a:effectLst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Submit the report in a </a:t>
            </a:r>
            <a:r>
              <a:rPr lang="en-US" sz="2000" b="1" dirty="0"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single PDF format </a:t>
            </a:r>
            <a:r>
              <a:rPr lang="en-US" sz="2000" dirty="0"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(file name should be your ID) on Nalanda </a:t>
            </a:r>
            <a:r>
              <a:rPr lang="en-US" sz="2000" b="1" dirty="0"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within 48 hrs., after your lab section. (2 marks deduction for late submission)</a:t>
            </a:r>
            <a:r>
              <a:rPr lang="en-US" sz="2000" dirty="0"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 Personal submission on email will not be considered.</a:t>
            </a:r>
            <a:endParaRPr lang="en-US" sz="20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50806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2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13943</TotalTime>
  <Words>146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Times New Roman</vt:lpstr>
      <vt:lpstr>Theme1</vt:lpstr>
      <vt:lpstr>2_Office Theme</vt:lpstr>
      <vt:lpstr>PowerPoint Presentation</vt:lpstr>
      <vt:lpstr>PowerPoint Presentation</vt:lpstr>
      <vt:lpstr>(a) RC Phase shift Oscillator  </vt:lpstr>
      <vt:lpstr>(b) Wein Bridge Oscillator </vt:lpstr>
      <vt:lpstr>Assignment: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ipcvostro</dc:creator>
  <cp:lastModifiedBy>Ankita Dixit</cp:lastModifiedBy>
  <cp:revision>700</cp:revision>
  <dcterms:created xsi:type="dcterms:W3CDTF">2013-09-12T07:24:55Z</dcterms:created>
  <dcterms:modified xsi:type="dcterms:W3CDTF">2021-03-29T11:45:07Z</dcterms:modified>
</cp:coreProperties>
</file>