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5f6a247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5f6a24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119e48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119e48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b119e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b119e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b119e48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b119e48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5f6a24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5f6a24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5f6a247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35f6a24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35f6a247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35f6a24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78554f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78554f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5f6a247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5f6a24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26326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26326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5f6a247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5f6a24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https://github.com/eliorc/node2vec/blob/master/node2vec/node2vec.py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b119e48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b119e48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hyperlink" Target="https://colab.research.google.com/drive/1TtUoMROJv3P0ZGuboYRbrwKGmiiSlNL5#scrollTo=MAipZzUXo7u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59126"/>
            <a:ext cx="8222100" cy="12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Graph Algorithms for </a:t>
            </a:r>
            <a:r>
              <a:rPr lang="en" u="sng"/>
              <a:t>Dark Web</a:t>
            </a:r>
            <a:r>
              <a:rPr lang="en" u="sng"/>
              <a:t> analysis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383567"/>
            <a:ext cx="82221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Seminar -1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943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#4 Further Algorithms analysed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GCNs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Methods for link prediction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Random walks based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Deep Walk and Node2Vec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LINE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GraphSAGE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Tensor based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RESCEL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TransE</a:t>
            </a:r>
            <a:endParaRPr>
              <a:solidFill>
                <a:srgbClr val="FFFFFF"/>
              </a:solidFill>
            </a:endParaRPr>
          </a:p>
          <a:p>
            <a:pPr indent="-3175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Positive Sampling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Graph SAGE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00" y="1229875"/>
            <a:ext cx="88488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Gateway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825" y="0"/>
            <a:ext cx="5312125" cy="483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445925"/>
            <a:ext cx="8520600" cy="42516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46175" y="4771675"/>
            <a:ext cx="8006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https://colab.research.google.com/drive/1TtUoMROJv3P0ZGuboYRbrwKGmiiSlNL5#scrollTo=MAipZzUXo7uO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Unexplored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Exploiting</a:t>
            </a:r>
            <a:r>
              <a:rPr lang="en">
                <a:solidFill>
                  <a:srgbClr val="FFFFFF"/>
                </a:solidFill>
              </a:rPr>
              <a:t> the Edge data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Using the nod features in combination with relation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Reinforcement type or active type of Graph Algorithms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Time series analysis with Graph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Contents…….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593075" y="1214550"/>
            <a:ext cx="74754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Previous Work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Karate Club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Iron March embeddings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Basics of Graph and how is it useful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Node2Vec and embeddings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Algorithms in Research Paper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New approaches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Various other algorithms/</a:t>
            </a: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methodologies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#1 </a:t>
            </a:r>
            <a:r>
              <a:rPr lang="en">
                <a:solidFill>
                  <a:srgbClr val="FFFFFF"/>
                </a:solidFill>
              </a:rPr>
              <a:t>Previous Works  -  Karate Club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The data points represent people </a:t>
            </a:r>
            <a:r>
              <a:rPr lang="en">
                <a:solidFill>
                  <a:srgbClr val="FFFFFF"/>
                </a:solidFill>
              </a:rPr>
              <a:t>enrolled</a:t>
            </a:r>
            <a:r>
              <a:rPr lang="en">
                <a:solidFill>
                  <a:srgbClr val="FFFFFF"/>
                </a:solidFill>
              </a:rPr>
              <a:t> in the Karate club.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Nodes 1 and 34 represent the </a:t>
            </a:r>
            <a:r>
              <a:rPr lang="en">
                <a:solidFill>
                  <a:srgbClr val="FFFFFF"/>
                </a:solidFill>
              </a:rPr>
              <a:t>Sensei</a:t>
            </a:r>
            <a:r>
              <a:rPr lang="en">
                <a:solidFill>
                  <a:srgbClr val="FFFFFF"/>
                </a:solidFill>
              </a:rPr>
              <a:t> and Owner respectively.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The motivation for the analysis was the fact that they wanted to </a:t>
            </a:r>
            <a:r>
              <a:rPr lang="en">
                <a:solidFill>
                  <a:srgbClr val="FFFFFF"/>
                </a:solidFill>
              </a:rPr>
              <a:t>separate</a:t>
            </a:r>
            <a:r>
              <a:rPr lang="en">
                <a:solidFill>
                  <a:srgbClr val="FFFFFF"/>
                </a:solidFill>
              </a:rPr>
              <a:t> and hence, had to analysis as to how many students would join whom.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The 3 - step algo</a:t>
            </a:r>
            <a:r>
              <a:rPr lang="en">
                <a:solidFill>
                  <a:srgbClr val="FFFFFF"/>
                </a:solidFill>
              </a:rPr>
              <a:t>rithm</a:t>
            </a:r>
            <a:r>
              <a:rPr lang="en">
                <a:solidFill>
                  <a:srgbClr val="FFFFFF"/>
                </a:solidFill>
              </a:rPr>
              <a:t> is to make the graph embeddings ( preparation step ) and then make clusters ( analysis step ) and then plotting them ( visualization step 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75" y="0"/>
            <a:ext cx="4794575" cy="4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8200" y="4767900"/>
            <a:ext cx="89028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tps://en.wikipedia.org/wiki/Zachary%27s_karate_club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09850" y="1090675"/>
            <a:ext cx="16980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 1 is the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Sensei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 34 is the owner.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320250" y="1090675"/>
            <a:ext cx="16980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need to use the structural features to find out who joins whom.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7400"/>
            <a:ext cx="4436599" cy="300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/>
          <p:nvPr/>
        </p:nvCxnSpPr>
        <p:spPr>
          <a:xfrm flipH="1" rot="10800000">
            <a:off x="5761375" y="2404425"/>
            <a:ext cx="2292900" cy="22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05804" cy="30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768425" y="3457925"/>
            <a:ext cx="2949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Only Mismatch are Node 14, 3, 20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that too, they are very close to both of them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492825" y="333725"/>
            <a:ext cx="3170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Reason : Random Walks are actually random !!!!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PCA to reduce the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dimensions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2 from 128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#2 Graph Basics and how it can be useful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Explicit link to nodes with relations embedded in nodes, Edges and their connectional structure.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Node labels and Edge labels are an add on to it.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Can have features to represent the nodes.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They are type of Non-</a:t>
            </a:r>
            <a:r>
              <a:rPr lang="en">
                <a:solidFill>
                  <a:srgbClr val="FFFFFF"/>
                </a:solidFill>
              </a:rPr>
              <a:t>Euclidean</a:t>
            </a:r>
            <a:r>
              <a:rPr lang="en">
                <a:solidFill>
                  <a:srgbClr val="FFFFFF"/>
                </a:solidFill>
              </a:rPr>
              <a:t> data type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Networkx - </a:t>
            </a:r>
            <a:r>
              <a:rPr lang="en">
                <a:solidFill>
                  <a:srgbClr val="FFFFFF"/>
                </a:solidFill>
              </a:rPr>
              <a:t>Clustering</a:t>
            </a:r>
            <a:r>
              <a:rPr lang="en">
                <a:solidFill>
                  <a:srgbClr val="FFFFFF"/>
                </a:solidFill>
              </a:rPr>
              <a:t> coefficient.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r>
              <a:rPr lang="en">
                <a:solidFill>
                  <a:srgbClr val="FFFFFF"/>
                </a:solidFill>
              </a:rPr>
              <a:t>ow it can be useful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Social Network analysis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>
                <a:solidFill>
                  <a:srgbClr val="FFFFFF"/>
                </a:solidFill>
              </a:rPr>
              <a:t>Community Detection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>
                <a:solidFill>
                  <a:srgbClr val="FFFFFF"/>
                </a:solidFill>
              </a:rPr>
              <a:t>Link Prediction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>
                <a:solidFill>
                  <a:srgbClr val="FFFFFF"/>
                </a:solidFill>
              </a:rPr>
              <a:t>Relational ripple effect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Manipulate Unstructured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Knowledge graphs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Structural Boot-strapping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Geometrical Analysis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Correlational ratio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#3 Node2Vec and Embeddings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11700" y="1140250"/>
            <a:ext cx="83640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 the parameters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 - controlling the BFS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 - controlling the DFS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Pre-process the 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probabilities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 the walk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No. of iterations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Walk  length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Gensim - Word2vec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 length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Window size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Clustering</a:t>
            </a:r>
            <a:r>
              <a:rPr lang="en">
                <a:solidFill>
                  <a:srgbClr val="FFFFFF"/>
                </a:solidFill>
              </a:rPr>
              <a:t> of the embeddings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96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Hierarchical clustering  - Distance between points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Centroid-based clustering   - </a:t>
            </a:r>
            <a:r>
              <a:rPr lang="en">
                <a:solidFill>
                  <a:srgbClr val="FFFFFF"/>
                </a:solidFill>
              </a:rPr>
              <a:t>Elliptical</a:t>
            </a:r>
            <a:r>
              <a:rPr lang="en">
                <a:solidFill>
                  <a:srgbClr val="FFFFFF"/>
                </a:solidFill>
              </a:rPr>
              <a:t> or spherical geometry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Graph-based clustering - Best for higher </a:t>
            </a:r>
            <a:r>
              <a:rPr lang="en">
                <a:solidFill>
                  <a:srgbClr val="FFFFFF"/>
                </a:solidFill>
              </a:rPr>
              <a:t>dimensional</a:t>
            </a:r>
            <a:r>
              <a:rPr lang="en">
                <a:solidFill>
                  <a:srgbClr val="FFFFFF"/>
                </a:solidFill>
              </a:rPr>
              <a:t> clusters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Density-based clustering - Slide the window on </a:t>
            </a:r>
            <a:r>
              <a:rPr lang="en">
                <a:solidFill>
                  <a:srgbClr val="FFFFFF"/>
                </a:solidFill>
              </a:rPr>
              <a:t>largely</a:t>
            </a:r>
            <a:r>
              <a:rPr lang="en">
                <a:solidFill>
                  <a:srgbClr val="FFFFFF"/>
                </a:solidFill>
              </a:rPr>
              <a:t> dense </a:t>
            </a:r>
            <a:r>
              <a:rPr lang="en">
                <a:solidFill>
                  <a:srgbClr val="FFFFFF"/>
                </a:solidFill>
              </a:rPr>
              <a:t>data points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Amalgumation - HDBSCAN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