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DDFF-3709-468A-8E00-285EC3D268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C75A-D998-481E-AE84-2A053B9E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Harmonia: A High Throughput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B+tree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GPUs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Jash Khatri</a:t>
            </a:r>
            <a:endParaRPr lang="en-US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CS19S018</a:t>
            </a:r>
            <a:endParaRPr lang="en-US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and Results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To perform Database operations like Search, Range Query, Update, Insert, Delete using a novel B+ tree structure called Harmonia to achieve high throughput for the given operations on GPU.   </a:t>
            </a:r>
            <a:endParaRPr lang="en-US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Results: 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Throughput(Search)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160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Million queries / sec (approximate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Throughput(Range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Queries) = 100 Million queries /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sec (approximate)</a:t>
            </a:r>
            <a:endParaRPr lang="en-US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Throughput(Insertion) =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Million queries /sec (approximate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Throughput(Updates) =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 Million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queries / sec (approximate)</a:t>
            </a:r>
          </a:p>
          <a:p>
            <a:pPr marL="0" indent="0">
              <a:buNone/>
            </a:pPr>
            <a:endParaRPr lang="en-US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16" y="4150043"/>
            <a:ext cx="3086100" cy="2026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28" y="4150043"/>
            <a:ext cx="303276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Implementing Search with multiple thread to perform comparison on a node at each level. There was issue with proper coordination among threads. Resolved using barriers at proper places.</a:t>
            </a: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in implementing radix sort for large arrays. Resolved using Batch-wise partial Radix sort.</a:t>
            </a: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in implementing Narrow Thread Grouping. Resolved by storing the number of currently stored keys in a given Node inside the structure of Harmonia. This will avoid useless comparisons inside the Node of Harmonia.</a:t>
            </a: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 for Record Pointers within the Harmonia structure. Resolved by adding tuples itself inside the structure of Harmonia. 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Harmonia: A High Throughput B+tree for GPUs </vt:lpstr>
      <vt:lpstr>Problem Statement and Results </vt:lpstr>
      <vt:lpstr>Challenges Faced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Harmonia: A High Throughput B+tree for GPUs </dc:title>
  <dc:creator>jash khatri</dc:creator>
  <cp:lastModifiedBy>jash khatri</cp:lastModifiedBy>
  <cp:revision>6</cp:revision>
  <dcterms:created xsi:type="dcterms:W3CDTF">2020-05-09T09:38:57Z</dcterms:created>
  <dcterms:modified xsi:type="dcterms:W3CDTF">2020-05-09T20:04:37Z</dcterms:modified>
</cp:coreProperties>
</file>