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3253-F96D-4D0B-F64B-D77E4C5E9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A15F4-D265-A1C4-F373-7DE515BF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50FFA-0DB6-3AA3-0F81-3060B28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2C6D-3886-D9A5-F485-5378C5CF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6538-A995-7514-2AA8-5D04A9F3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6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9631-A45A-8F57-5CF6-8585414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261F2-2BA7-448A-D3F6-E231BE924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5357-A918-7A82-C927-3EAD2286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538B-C179-1538-1C50-A62BF98A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3B671-E075-96C5-28FF-C1BA0A44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52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9BFF4-690A-1FA4-5848-297ADF0D9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0D0D1-ED7F-A4B8-83F5-BEB10A152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5EA2-26C7-0C4E-D965-C4B8C3D2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F0EB-F13E-3905-D3D5-F42F9B50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2E27-DBB8-2D7F-A10B-AB5F3262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6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5F63-C811-C6BB-BB94-C0B97A02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9131-F0DA-1F36-3A49-ED1EA8D7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FCB5-805D-0849-0202-9D95532D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01D7F-39F6-C2B2-F91A-42C531E2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9A04-8A5E-8007-1838-F8FBA5BA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5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BAB2-9380-7CA1-CAA8-1648B46B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73D1-B215-88B0-D30E-E9F77846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5F39F-DF40-0B2A-5ECF-66DC3AA2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73B75-EB3F-E79E-260B-D0DC36A0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8BF21-56F5-1166-828E-F9AF81AD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8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6FA2-74E8-52EE-0A38-44241026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D36B-6AC9-64AB-AC20-1BB43EB31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A2D60-10C6-1B06-00DF-FA28FB6D6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843D7-A743-3296-7050-FB9BC143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D18A9-A3A3-75FD-643E-4F70BF09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73D9A-FF86-1E0F-2E9E-0D353161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6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6CA1-218F-A916-0143-4C03BC94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161FA-EB81-4F31-9A29-C3A2C0035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D1E4E-82C2-A0D9-CC6D-AE7E370EF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CA940-802D-2906-01DB-4CE18AC85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0A622-8233-F25B-AC7F-3F5785F3C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A033D-743A-2C72-C25C-E03141EE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26CDA-18B8-FFC3-5A90-208489A8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9A1D6-909B-094C-4D28-AD593FD6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6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03EA-9818-29D5-408A-338267C1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2C270-916E-CA69-8637-4E2FEA8D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3E8CB-B6A1-DEF5-DC46-04416BFC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E3AA8-0B93-53DA-87F8-96F70CAA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9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65D16-2189-0E0B-D896-9F91C231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1F7B7-7138-9E4E-0B61-4EE38AFD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C478-2A9B-C890-A5D9-A31832B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9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1049-5524-DB6B-D4C6-D5441D05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6F1D-88B5-5868-FCE7-891C33EE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2DF7A-A40F-C9F4-1049-F634341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A4C5A-23D9-4662-F564-622B422C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DB8F5-38C7-84B2-ED29-0BFABF7F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FD8FE-5112-177F-44CD-72F5E393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CC58-EF8E-E3D1-5BA4-E223D8D1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B8B7A-310F-21BD-56D8-5B7E0D21C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3FC1-0FEE-542B-C4A1-054F5E9E7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3EF08-55DB-62CB-AFB0-24694D0F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B22CD-AEEB-C145-D611-93C983A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E7719-097F-D93F-5A49-417BC894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34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9BAF4-947F-7559-40CE-790D3D6D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F188-2976-A042-F98D-B5E07599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3E18-517C-A2A8-B73A-1A869598E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63D7-2230-4595-B620-28D124C3B0F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0D2B0-4039-944B-6832-046ECFA0B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3800E-CF6E-2B1B-4ADD-99B7F3A19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10EB-7821-4EE8-BE67-B10031C5E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2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 01 Logo PNG Transparent &amp; SVG Vector - Freebie Supply">
            <a:extLst>
              <a:ext uri="{FF2B5EF4-FFF2-40B4-BE49-F238E27FC236}">
                <a16:creationId xmlns:a16="http://schemas.microsoft.com/office/drawing/2014/main" id="{03958C02-C6FC-4F1E-28D7-6841305CB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t="27233" r="3228" b="30171"/>
          <a:stretch>
            <a:fillRect/>
          </a:stretch>
        </p:blipFill>
        <p:spPr bwMode="auto">
          <a:xfrm>
            <a:off x="8888361" y="68826"/>
            <a:ext cx="3303639" cy="11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0C7CA9-B9CF-34BD-B0B3-78EFF08A4B63}"/>
              </a:ext>
            </a:extLst>
          </p:cNvPr>
          <p:cNvSpPr/>
          <p:nvPr/>
        </p:nvSpPr>
        <p:spPr>
          <a:xfrm>
            <a:off x="9390115" y="6396335"/>
            <a:ext cx="38539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Jashwanth 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6C570-A8B1-EB2D-5DEB-47F328EEF576}"/>
              </a:ext>
            </a:extLst>
          </p:cNvPr>
          <p:cNvSpPr txBox="1"/>
          <p:nvPr/>
        </p:nvSpPr>
        <p:spPr>
          <a:xfrm>
            <a:off x="2029132" y="2767280"/>
            <a:ext cx="81337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PREDICTING CUSTOMER BOOKING BEHAVIOUR – SUMMARY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2478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A0B76-6E15-43BC-911A-771C5818E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 01 Logo PNG Transparent &amp; SVG Vector - Freebie Supply">
            <a:extLst>
              <a:ext uri="{FF2B5EF4-FFF2-40B4-BE49-F238E27FC236}">
                <a16:creationId xmlns:a16="http://schemas.microsoft.com/office/drawing/2014/main" id="{66BB0BA1-7442-699D-6C62-27259CC9F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t="27233" r="3228" b="30171"/>
          <a:stretch>
            <a:fillRect/>
          </a:stretch>
        </p:blipFill>
        <p:spPr bwMode="auto">
          <a:xfrm>
            <a:off x="8888361" y="68826"/>
            <a:ext cx="3303639" cy="11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A0AD5D-0912-52DD-BA9F-2EBC42EABA7E}"/>
              </a:ext>
            </a:extLst>
          </p:cNvPr>
          <p:cNvSpPr/>
          <p:nvPr/>
        </p:nvSpPr>
        <p:spPr>
          <a:xfrm>
            <a:off x="9390115" y="6396335"/>
            <a:ext cx="38539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Jashwanth 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E6E9E-F239-4716-B136-40B41E2ECBFC}"/>
              </a:ext>
            </a:extLst>
          </p:cNvPr>
          <p:cNvSpPr txBox="1"/>
          <p:nvPr/>
        </p:nvSpPr>
        <p:spPr>
          <a:xfrm>
            <a:off x="410496" y="344129"/>
            <a:ext cx="469244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📊 MODEL OVERVIEW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Used: 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Size: 50,000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Target: Booking Completion (booking_complete)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FD16E-54A3-FAFA-D347-66703B37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88" y="2913693"/>
            <a:ext cx="10188823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C3473-B7D9-934A-F2D0-E84982630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 01 Logo PNG Transparent &amp; SVG Vector - Freebie Supply">
            <a:extLst>
              <a:ext uri="{FF2B5EF4-FFF2-40B4-BE49-F238E27FC236}">
                <a16:creationId xmlns:a16="http://schemas.microsoft.com/office/drawing/2014/main" id="{4598259B-55F7-80E3-EEB6-51F7A8495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t="27233" r="3228" b="30171"/>
          <a:stretch>
            <a:fillRect/>
          </a:stretch>
        </p:blipFill>
        <p:spPr bwMode="auto">
          <a:xfrm>
            <a:off x="8888361" y="68826"/>
            <a:ext cx="3303639" cy="11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A00D4C-50C9-8166-4E24-F8A2946B495C}"/>
              </a:ext>
            </a:extLst>
          </p:cNvPr>
          <p:cNvSpPr/>
          <p:nvPr/>
        </p:nvSpPr>
        <p:spPr>
          <a:xfrm>
            <a:off x="9390115" y="6396335"/>
            <a:ext cx="38539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Jashwanth 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4A971-F0DC-6CCE-E62C-1BA739B636E7}"/>
              </a:ext>
            </a:extLst>
          </p:cNvPr>
          <p:cNvSpPr txBox="1"/>
          <p:nvPr/>
        </p:nvSpPr>
        <p:spPr>
          <a:xfrm>
            <a:off x="351504" y="272364"/>
            <a:ext cx="5223387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📈 PERFORMANCE METRICS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Accuracy: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F1 Score (for buyers): 0.19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ROC AUC: 0.77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55C4A-FC4B-3580-131F-439B79CA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54" y="1625388"/>
            <a:ext cx="7042826" cy="47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38C54-CFE5-E2EF-7DC3-CF2E72B2C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 01 Logo PNG Transparent &amp; SVG Vector - Freebie Supply">
            <a:extLst>
              <a:ext uri="{FF2B5EF4-FFF2-40B4-BE49-F238E27FC236}">
                <a16:creationId xmlns:a16="http://schemas.microsoft.com/office/drawing/2014/main" id="{5EF05B86-BFE4-FC27-2026-27CAB1CCB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t="27233" r="3228" b="30171"/>
          <a:stretch>
            <a:fillRect/>
          </a:stretch>
        </p:blipFill>
        <p:spPr bwMode="auto">
          <a:xfrm>
            <a:off x="8888361" y="68826"/>
            <a:ext cx="3303639" cy="11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E637C3-0442-D0F1-50AA-3EF81788A4A0}"/>
              </a:ext>
            </a:extLst>
          </p:cNvPr>
          <p:cNvSpPr/>
          <p:nvPr/>
        </p:nvSpPr>
        <p:spPr>
          <a:xfrm>
            <a:off x="9390115" y="6396335"/>
            <a:ext cx="38539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Jashwanth 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D10D7-C030-CEDF-800B-28A1474A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68" y="1189704"/>
            <a:ext cx="8466554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C5979-FA59-9AD8-2D5E-C77D83CE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 01 Logo PNG Transparent &amp; SVG Vector - Freebie Supply">
            <a:extLst>
              <a:ext uri="{FF2B5EF4-FFF2-40B4-BE49-F238E27FC236}">
                <a16:creationId xmlns:a16="http://schemas.microsoft.com/office/drawing/2014/main" id="{F23AACDD-8A60-45C3-6D5A-35C167CE4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t="27233" r="3228" b="30171"/>
          <a:stretch>
            <a:fillRect/>
          </a:stretch>
        </p:blipFill>
        <p:spPr bwMode="auto">
          <a:xfrm>
            <a:off x="8888361" y="68826"/>
            <a:ext cx="3303639" cy="11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A8FF6C-2A37-2CAB-E7D0-A0A4C41C16D8}"/>
              </a:ext>
            </a:extLst>
          </p:cNvPr>
          <p:cNvSpPr/>
          <p:nvPr/>
        </p:nvSpPr>
        <p:spPr>
          <a:xfrm>
            <a:off x="9390115" y="6396335"/>
            <a:ext cx="38539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Jashwanth 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C0B3F-679A-2F13-E4CC-A8A30421D1D8}"/>
              </a:ext>
            </a:extLst>
          </p:cNvPr>
          <p:cNvSpPr txBox="1"/>
          <p:nvPr/>
        </p:nvSpPr>
        <p:spPr>
          <a:xfrm>
            <a:off x="1059426" y="1182231"/>
            <a:ext cx="807474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🔍 KEY PREDICTIVE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flight_hour (Time of departure) was the most important factor</a:t>
            </a:r>
          </a:p>
          <a:p>
            <a:r>
              <a:rPr lang="en-IN" dirty="0"/>
              <a:t>→ Indicates certain departure times are more attractive to likely bookers</a:t>
            </a:r>
          </a:p>
          <a:p>
            <a:endParaRPr lang="en-IN" dirty="0"/>
          </a:p>
          <a:p>
            <a:r>
              <a:rPr lang="en-IN" sz="2400" b="1" dirty="0"/>
              <a:t>💡 BUSINESS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predicts non-bookers well, but struggles with buyers (class imbalance)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Still useful for pre-targeting campaigns based on travel patterns (e.g., peak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Recommend improving buyer prediction with additional </a:t>
            </a:r>
            <a:r>
              <a:rPr lang="en-IN" dirty="0" err="1"/>
              <a:t>behavioral</a:t>
            </a:r>
            <a:r>
              <a:rPr lang="en-IN" dirty="0"/>
              <a:t> data (e.g., web activity)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44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Jashwanth G</dc:creator>
  <cp:lastModifiedBy>Jashwanth G</cp:lastModifiedBy>
  <cp:revision>1</cp:revision>
  <dcterms:created xsi:type="dcterms:W3CDTF">2025-06-25T17:34:34Z</dcterms:created>
  <dcterms:modified xsi:type="dcterms:W3CDTF">2025-06-25T17:42:22Z</dcterms:modified>
</cp:coreProperties>
</file>