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69" r:id="rId6"/>
    <p:sldId id="268" r:id="rId7"/>
    <p:sldId id="267" r:id="rId8"/>
    <p:sldId id="266" r:id="rId9"/>
    <p:sldId id="275" r:id="rId10"/>
    <p:sldId id="265" r:id="rId11"/>
    <p:sldId id="274" r:id="rId12"/>
    <p:sldId id="273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4C7C1-F103-4A98-B2FE-CC9FE36E18D2}" v="179" dt="2025-02-13T15:47:47.3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hwanth G" userId="70e535dc2a4d24ff" providerId="LiveId" clId="{2914C7C1-F103-4A98-B2FE-CC9FE36E18D2}"/>
    <pc:docChg chg="undo redo custSel addSld delSld modSld sldOrd">
      <pc:chgData name="Jashwanth G" userId="70e535dc2a4d24ff" providerId="LiveId" clId="{2914C7C1-F103-4A98-B2FE-CC9FE36E18D2}" dt="2025-02-13T15:47:47.380" v="2515"/>
      <pc:docMkLst>
        <pc:docMk/>
      </pc:docMkLst>
      <pc:sldChg chg="addSp delSp modSp mod">
        <pc:chgData name="Jashwanth G" userId="70e535dc2a4d24ff" providerId="LiveId" clId="{2914C7C1-F103-4A98-B2FE-CC9FE36E18D2}" dt="2025-02-13T15:02:31.090" v="1815" actId="167"/>
        <pc:sldMkLst>
          <pc:docMk/>
          <pc:sldMk cId="3861932415" sldId="256"/>
        </pc:sldMkLst>
        <pc:spChg chg="mod">
          <ac:chgData name="Jashwanth G" userId="70e535dc2a4d24ff" providerId="LiveId" clId="{2914C7C1-F103-4A98-B2FE-CC9FE36E18D2}" dt="2025-02-13T13:02:36.092" v="545" actId="1076"/>
          <ac:spMkLst>
            <pc:docMk/>
            <pc:sldMk cId="3861932415" sldId="256"/>
            <ac:spMk id="2" creationId="{7C3CD06C-8CEB-3BA8-FE4B-79F89913EE27}"/>
          </ac:spMkLst>
        </pc:spChg>
        <pc:spChg chg="mod ord">
          <ac:chgData name="Jashwanth G" userId="70e535dc2a4d24ff" providerId="LiveId" clId="{2914C7C1-F103-4A98-B2FE-CC9FE36E18D2}" dt="2025-02-13T15:02:31.090" v="1815" actId="167"/>
          <ac:spMkLst>
            <pc:docMk/>
            <pc:sldMk cId="3861932415" sldId="256"/>
            <ac:spMk id="3" creationId="{D6525E4B-279D-0232-CB49-E648819C99B7}"/>
          </ac:spMkLst>
        </pc:spChg>
        <pc:spChg chg="add del">
          <ac:chgData name="Jashwanth G" userId="70e535dc2a4d24ff" providerId="LiveId" clId="{2914C7C1-F103-4A98-B2FE-CC9FE36E18D2}" dt="2025-02-13T13:04:44.110" v="630" actId="22"/>
          <ac:spMkLst>
            <pc:docMk/>
            <pc:sldMk cId="3861932415" sldId="256"/>
            <ac:spMk id="6" creationId="{C127BDED-5D30-FF3F-F70C-D58301AD625E}"/>
          </ac:spMkLst>
        </pc:spChg>
        <pc:spChg chg="add mod">
          <ac:chgData name="Jashwanth G" userId="70e535dc2a4d24ff" providerId="LiveId" clId="{2914C7C1-F103-4A98-B2FE-CC9FE36E18D2}" dt="2025-02-13T13:05:49.948" v="642" actId="1076"/>
          <ac:spMkLst>
            <pc:docMk/>
            <pc:sldMk cId="3861932415" sldId="256"/>
            <ac:spMk id="9" creationId="{30A7E0D6-035D-A7B0-42F6-9F0A887A0C3C}"/>
          </ac:spMkLst>
        </pc:spChg>
        <pc:spChg chg="add del">
          <ac:chgData name="Jashwanth G" userId="70e535dc2a4d24ff" providerId="LiveId" clId="{2914C7C1-F103-4A98-B2FE-CC9FE36E18D2}" dt="2025-02-12T16:03:11.983" v="119" actId="22"/>
          <ac:spMkLst>
            <pc:docMk/>
            <pc:sldMk cId="3861932415" sldId="256"/>
            <ac:spMk id="14" creationId="{68D136A7-20A1-2943-EF76-718146B7683C}"/>
          </ac:spMkLst>
        </pc:spChg>
        <pc:spChg chg="add mod">
          <ac:chgData name="Jashwanth G" userId="70e535dc2a4d24ff" providerId="LiveId" clId="{2914C7C1-F103-4A98-B2FE-CC9FE36E18D2}" dt="2025-02-13T13:02:45.251" v="546" actId="1076"/>
          <ac:spMkLst>
            <pc:docMk/>
            <pc:sldMk cId="3861932415" sldId="256"/>
            <ac:spMk id="16" creationId="{E0F8BDE3-784A-5F67-BD12-D50D4866B13E}"/>
          </ac:spMkLst>
        </pc:spChg>
        <pc:spChg chg="add mod">
          <ac:chgData name="Jashwanth G" userId="70e535dc2a4d24ff" providerId="LiveId" clId="{2914C7C1-F103-4A98-B2FE-CC9FE36E18D2}" dt="2025-02-13T13:06:01.920" v="643" actId="1076"/>
          <ac:spMkLst>
            <pc:docMk/>
            <pc:sldMk cId="3861932415" sldId="256"/>
            <ac:spMk id="18" creationId="{126A3285-2148-3FCD-20CB-C9CCFA2E4C7B}"/>
          </ac:spMkLst>
        </pc:spChg>
        <pc:spChg chg="add del mod">
          <ac:chgData name="Jashwanth G" userId="70e535dc2a4d24ff" providerId="LiveId" clId="{2914C7C1-F103-4A98-B2FE-CC9FE36E18D2}" dt="2025-02-12T16:40:50.527" v="425" actId="478"/>
          <ac:spMkLst>
            <pc:docMk/>
            <pc:sldMk cId="3861932415" sldId="256"/>
            <ac:spMk id="19" creationId="{8DF5505A-CAD3-80C5-FE7F-FF94C8E55FC7}"/>
          </ac:spMkLst>
        </pc:spChg>
        <pc:picChg chg="add mod ord">
          <ac:chgData name="Jashwanth G" userId="70e535dc2a4d24ff" providerId="LiveId" clId="{2914C7C1-F103-4A98-B2FE-CC9FE36E18D2}" dt="2025-02-13T13:23:11.233" v="905" actId="1076"/>
          <ac:picMkLst>
            <pc:docMk/>
            <pc:sldMk cId="3861932415" sldId="256"/>
            <ac:picMk id="5" creationId="{2E7251E1-DDBB-E745-6113-2B4A8736CEA8}"/>
          </ac:picMkLst>
        </pc:picChg>
        <pc:picChg chg="add mod">
          <ac:chgData name="Jashwanth G" userId="70e535dc2a4d24ff" providerId="LiveId" clId="{2914C7C1-F103-4A98-B2FE-CC9FE36E18D2}" dt="2025-02-12T15:57:11.557" v="11" actId="1076"/>
          <ac:picMkLst>
            <pc:docMk/>
            <pc:sldMk cId="3861932415" sldId="256"/>
            <ac:picMk id="7" creationId="{704393E4-4E54-AE1F-C6DA-1179A4F4C5F1}"/>
          </ac:picMkLst>
        </pc:picChg>
        <pc:picChg chg="add del mod">
          <ac:chgData name="Jashwanth G" userId="70e535dc2a4d24ff" providerId="LiveId" clId="{2914C7C1-F103-4A98-B2FE-CC9FE36E18D2}" dt="2025-02-12T15:57:43.827" v="13" actId="478"/>
          <ac:picMkLst>
            <pc:docMk/>
            <pc:sldMk cId="3861932415" sldId="256"/>
            <ac:picMk id="9" creationId="{C641C383-FBCD-12D9-BF9C-6E23FDCA42D5}"/>
          </ac:picMkLst>
        </pc:picChg>
        <pc:picChg chg="add del mod">
          <ac:chgData name="Jashwanth G" userId="70e535dc2a4d24ff" providerId="LiveId" clId="{2914C7C1-F103-4A98-B2FE-CC9FE36E18D2}" dt="2025-02-12T15:57:51.268" v="15" actId="478"/>
          <ac:picMkLst>
            <pc:docMk/>
            <pc:sldMk cId="3861932415" sldId="256"/>
            <ac:picMk id="11" creationId="{0AFCBE16-93BB-DE9E-39C0-2E9FBF1DFA13}"/>
          </ac:picMkLst>
        </pc:picChg>
        <pc:picChg chg="add del mod">
          <ac:chgData name="Jashwanth G" userId="70e535dc2a4d24ff" providerId="LiveId" clId="{2914C7C1-F103-4A98-B2FE-CC9FE36E18D2}" dt="2025-02-12T15:58:06.298" v="17" actId="478"/>
          <ac:picMkLst>
            <pc:docMk/>
            <pc:sldMk cId="3861932415" sldId="256"/>
            <ac:picMk id="12" creationId="{FF5A8189-0BA7-98A3-FE27-E4DCADB2A9CD}"/>
          </ac:picMkLst>
        </pc:picChg>
      </pc:sldChg>
      <pc:sldChg chg="add del">
        <pc:chgData name="Jashwanth G" userId="70e535dc2a4d24ff" providerId="LiveId" clId="{2914C7C1-F103-4A98-B2FE-CC9FE36E18D2}" dt="2025-02-12T16:27:47.111" v="232" actId="47"/>
        <pc:sldMkLst>
          <pc:docMk/>
          <pc:sldMk cId="3112181895" sldId="257"/>
        </pc:sldMkLst>
      </pc:sldChg>
      <pc:sldChg chg="addSp delSp modSp add mod modAnim">
        <pc:chgData name="Jashwanth G" userId="70e535dc2a4d24ff" providerId="LiveId" clId="{2914C7C1-F103-4A98-B2FE-CC9FE36E18D2}" dt="2025-02-13T15:47:47.380" v="2515"/>
        <pc:sldMkLst>
          <pc:docMk/>
          <pc:sldMk cId="3367429245" sldId="257"/>
        </pc:sldMkLst>
        <pc:spChg chg="add del mod">
          <ac:chgData name="Jashwanth G" userId="70e535dc2a4d24ff" providerId="LiveId" clId="{2914C7C1-F103-4A98-B2FE-CC9FE36E18D2}" dt="2025-02-13T13:12:12.320" v="697"/>
          <ac:spMkLst>
            <pc:docMk/>
            <pc:sldMk cId="3367429245" sldId="257"/>
            <ac:spMk id="2" creationId="{2F3086FE-E5AA-9C72-CE9F-6537676E28F4}"/>
          </ac:spMkLst>
        </pc:spChg>
        <pc:spChg chg="mod ord">
          <ac:chgData name="Jashwanth G" userId="70e535dc2a4d24ff" providerId="LiveId" clId="{2914C7C1-F103-4A98-B2FE-CC9FE36E18D2}" dt="2025-02-13T13:33:42.453" v="1050" actId="167"/>
          <ac:spMkLst>
            <pc:docMk/>
            <pc:sldMk cId="3367429245" sldId="257"/>
            <ac:spMk id="3" creationId="{455A3F54-4248-2B3E-BEC5-1CA08D787216}"/>
          </ac:spMkLst>
        </pc:spChg>
        <pc:spChg chg="add del">
          <ac:chgData name="Jashwanth G" userId="70e535dc2a4d24ff" providerId="LiveId" clId="{2914C7C1-F103-4A98-B2FE-CC9FE36E18D2}" dt="2025-02-13T13:09:18.793" v="659" actId="22"/>
          <ac:spMkLst>
            <pc:docMk/>
            <pc:sldMk cId="3367429245" sldId="257"/>
            <ac:spMk id="6" creationId="{CEC2D252-5156-F07F-8BAC-6C2B8A737187}"/>
          </ac:spMkLst>
        </pc:spChg>
        <pc:spChg chg="add mod">
          <ac:chgData name="Jashwanth G" userId="70e535dc2a4d24ff" providerId="LiveId" clId="{2914C7C1-F103-4A98-B2FE-CC9FE36E18D2}" dt="2025-02-13T14:02:25.098" v="1494" actId="12"/>
          <ac:spMkLst>
            <pc:docMk/>
            <pc:sldMk cId="3367429245" sldId="257"/>
            <ac:spMk id="9" creationId="{46355648-8450-CB32-4D69-8C26C8E3512E}"/>
          </ac:spMkLst>
        </pc:spChg>
        <pc:spChg chg="add del mod">
          <ac:chgData name="Jashwanth G" userId="70e535dc2a4d24ff" providerId="LiveId" clId="{2914C7C1-F103-4A98-B2FE-CC9FE36E18D2}" dt="2025-02-13T13:12:02.488" v="688" actId="478"/>
          <ac:spMkLst>
            <pc:docMk/>
            <pc:sldMk cId="3367429245" sldId="257"/>
            <ac:spMk id="10" creationId="{E53E3130-673C-9CCF-7455-D589245E14D9}"/>
          </ac:spMkLst>
        </pc:spChg>
        <pc:spChg chg="add">
          <ac:chgData name="Jashwanth G" userId="70e535dc2a4d24ff" providerId="LiveId" clId="{2914C7C1-F103-4A98-B2FE-CC9FE36E18D2}" dt="2025-02-13T13:11:38.232" v="686"/>
          <ac:spMkLst>
            <pc:docMk/>
            <pc:sldMk cId="3367429245" sldId="257"/>
            <ac:spMk id="11" creationId="{9C64EF01-1EC6-7FD0-3D46-C74ADEFADAF8}"/>
          </ac:spMkLst>
        </pc:spChg>
        <pc:spChg chg="add del">
          <ac:chgData name="Jashwanth G" userId="70e535dc2a4d24ff" providerId="LiveId" clId="{2914C7C1-F103-4A98-B2FE-CC9FE36E18D2}" dt="2025-02-13T13:12:02.488" v="688" actId="478"/>
          <ac:spMkLst>
            <pc:docMk/>
            <pc:sldMk cId="3367429245" sldId="257"/>
            <ac:spMk id="12" creationId="{9B4D0174-41B6-0B06-E6AF-AF5451EBF3D3}"/>
          </ac:spMkLst>
        </pc:spChg>
        <pc:spChg chg="add mod">
          <ac:chgData name="Jashwanth G" userId="70e535dc2a4d24ff" providerId="LiveId" clId="{2914C7C1-F103-4A98-B2FE-CC9FE36E18D2}" dt="2025-02-13T13:33:57.383" v="1053" actId="1076"/>
          <ac:spMkLst>
            <pc:docMk/>
            <pc:sldMk cId="3367429245" sldId="257"/>
            <ac:spMk id="13" creationId="{A75D8650-7FD7-298F-9A13-3343C17042D2}"/>
          </ac:spMkLst>
        </pc:spChg>
        <pc:spChg chg="add">
          <ac:chgData name="Jashwanth G" userId="70e535dc2a4d24ff" providerId="LiveId" clId="{2914C7C1-F103-4A98-B2FE-CC9FE36E18D2}" dt="2025-02-13T13:21:56.626" v="887"/>
          <ac:spMkLst>
            <pc:docMk/>
            <pc:sldMk cId="3367429245" sldId="257"/>
            <ac:spMk id="14" creationId="{37516837-138C-8F41-05AD-0656D603B7DC}"/>
          </ac:spMkLst>
        </pc:spChg>
        <pc:spChg chg="add">
          <ac:chgData name="Jashwanth G" userId="70e535dc2a4d24ff" providerId="LiveId" clId="{2914C7C1-F103-4A98-B2FE-CC9FE36E18D2}" dt="2025-02-13T13:22:07.762" v="890"/>
          <ac:spMkLst>
            <pc:docMk/>
            <pc:sldMk cId="3367429245" sldId="257"/>
            <ac:spMk id="15" creationId="{A510C04D-FC3A-2FDB-0627-6622AFC91FD3}"/>
          </ac:spMkLst>
        </pc:spChg>
        <pc:spChg chg="add mod">
          <ac:chgData name="Jashwanth G" userId="70e535dc2a4d24ff" providerId="LiveId" clId="{2914C7C1-F103-4A98-B2FE-CC9FE36E18D2}" dt="2025-02-13T13:22:16.811" v="892"/>
          <ac:spMkLst>
            <pc:docMk/>
            <pc:sldMk cId="3367429245" sldId="257"/>
            <ac:spMk id="16" creationId="{7106E8DB-1999-5F5B-2366-69A13DF48EE4}"/>
          </ac:spMkLst>
        </pc:spChg>
        <pc:spChg chg="del mod">
          <ac:chgData name="Jashwanth G" userId="70e535dc2a4d24ff" providerId="LiveId" clId="{2914C7C1-F103-4A98-B2FE-CC9FE36E18D2}" dt="2025-02-12T16:28:26.123" v="241"/>
          <ac:spMkLst>
            <pc:docMk/>
            <pc:sldMk cId="3367429245" sldId="257"/>
            <ac:spMk id="16" creationId="{C37B069D-C5F3-AB28-E357-B61309C1A8CD}"/>
          </ac:spMkLst>
        </pc:spChg>
        <pc:spChg chg="add del mod">
          <ac:chgData name="Jashwanth G" userId="70e535dc2a4d24ff" providerId="LiveId" clId="{2914C7C1-F103-4A98-B2FE-CC9FE36E18D2}" dt="2025-02-13T13:23:17.204" v="908" actId="20578"/>
          <ac:spMkLst>
            <pc:docMk/>
            <pc:sldMk cId="3367429245" sldId="257"/>
            <ac:spMk id="17" creationId="{532006CD-BA4B-CE7E-5FDC-A85A36B17965}"/>
          </ac:spMkLst>
        </pc:spChg>
        <pc:spChg chg="add">
          <ac:chgData name="Jashwanth G" userId="70e535dc2a4d24ff" providerId="LiveId" clId="{2914C7C1-F103-4A98-B2FE-CC9FE36E18D2}" dt="2025-02-13T13:28:04.801" v="1001"/>
          <ac:spMkLst>
            <pc:docMk/>
            <pc:sldMk cId="3367429245" sldId="257"/>
            <ac:spMk id="18" creationId="{575F7EC4-FB56-8222-890B-C2A31119C357}"/>
          </ac:spMkLst>
        </pc:spChg>
        <pc:picChg chg="mod">
          <ac:chgData name="Jashwanth G" userId="70e535dc2a4d24ff" providerId="LiveId" clId="{2914C7C1-F103-4A98-B2FE-CC9FE36E18D2}" dt="2025-02-12T16:28:13.328" v="235" actId="1076"/>
          <ac:picMkLst>
            <pc:docMk/>
            <pc:sldMk cId="3367429245" sldId="257"/>
            <ac:picMk id="5" creationId="{F24099A2-40F4-66C8-F145-79F1C2933EF4}"/>
          </ac:picMkLst>
        </pc:picChg>
      </pc:sldChg>
      <pc:sldChg chg="add del">
        <pc:chgData name="Jashwanth G" userId="70e535dc2a4d24ff" providerId="LiveId" clId="{2914C7C1-F103-4A98-B2FE-CC9FE36E18D2}" dt="2025-02-13T15:06:33.384" v="1878" actId="47"/>
        <pc:sldMkLst>
          <pc:docMk/>
          <pc:sldMk cId="3282400182" sldId="258"/>
        </pc:sldMkLst>
      </pc:sldChg>
      <pc:sldChg chg="add del">
        <pc:chgData name="Jashwanth G" userId="70e535dc2a4d24ff" providerId="LiveId" clId="{2914C7C1-F103-4A98-B2FE-CC9FE36E18D2}" dt="2025-02-13T15:06:33.725" v="1879" actId="47"/>
        <pc:sldMkLst>
          <pc:docMk/>
          <pc:sldMk cId="4185208706" sldId="259"/>
        </pc:sldMkLst>
      </pc:sldChg>
      <pc:sldChg chg="add del">
        <pc:chgData name="Jashwanth G" userId="70e535dc2a4d24ff" providerId="LiveId" clId="{2914C7C1-F103-4A98-B2FE-CC9FE36E18D2}" dt="2025-02-13T15:06:32.797" v="1877" actId="47"/>
        <pc:sldMkLst>
          <pc:docMk/>
          <pc:sldMk cId="2652820684" sldId="260"/>
        </pc:sldMkLst>
      </pc:sldChg>
      <pc:sldChg chg="add del">
        <pc:chgData name="Jashwanth G" userId="70e535dc2a4d24ff" providerId="LiveId" clId="{2914C7C1-F103-4A98-B2FE-CC9FE36E18D2}" dt="2025-02-13T15:06:34.423" v="1880" actId="47"/>
        <pc:sldMkLst>
          <pc:docMk/>
          <pc:sldMk cId="2198127170" sldId="261"/>
        </pc:sldMkLst>
      </pc:sldChg>
      <pc:sldChg chg="add del">
        <pc:chgData name="Jashwanth G" userId="70e535dc2a4d24ff" providerId="LiveId" clId="{2914C7C1-F103-4A98-B2FE-CC9FE36E18D2}" dt="2025-02-13T15:06:34.997" v="1881" actId="47"/>
        <pc:sldMkLst>
          <pc:docMk/>
          <pc:sldMk cId="2461604472" sldId="262"/>
        </pc:sldMkLst>
      </pc:sldChg>
      <pc:sldChg chg="add del">
        <pc:chgData name="Jashwanth G" userId="70e535dc2a4d24ff" providerId="LiveId" clId="{2914C7C1-F103-4A98-B2FE-CC9FE36E18D2}" dt="2025-02-13T15:06:35.390" v="1882" actId="47"/>
        <pc:sldMkLst>
          <pc:docMk/>
          <pc:sldMk cId="568346307" sldId="263"/>
        </pc:sldMkLst>
      </pc:sldChg>
      <pc:sldChg chg="add del">
        <pc:chgData name="Jashwanth G" userId="70e535dc2a4d24ff" providerId="LiveId" clId="{2914C7C1-F103-4A98-B2FE-CC9FE36E18D2}" dt="2025-02-13T15:06:35.945" v="1883" actId="47"/>
        <pc:sldMkLst>
          <pc:docMk/>
          <pc:sldMk cId="3739822114" sldId="264"/>
        </pc:sldMkLst>
      </pc:sldChg>
      <pc:sldChg chg="addSp modSp add mod">
        <pc:chgData name="Jashwanth G" userId="70e535dc2a4d24ff" providerId="LiveId" clId="{2914C7C1-F103-4A98-B2FE-CC9FE36E18D2}" dt="2025-02-13T15:16:49.229" v="1999" actId="255"/>
        <pc:sldMkLst>
          <pc:docMk/>
          <pc:sldMk cId="557004364" sldId="265"/>
        </pc:sldMkLst>
        <pc:spChg chg="ord">
          <ac:chgData name="Jashwanth G" userId="70e535dc2a4d24ff" providerId="LiveId" clId="{2914C7C1-F103-4A98-B2FE-CC9FE36E18D2}" dt="2025-02-13T15:07:02.087" v="1890" actId="167"/>
          <ac:spMkLst>
            <pc:docMk/>
            <pc:sldMk cId="557004364" sldId="265"/>
            <ac:spMk id="2" creationId="{7A32BF6E-6C85-9BF8-FA5A-1AED5C698A75}"/>
          </ac:spMkLst>
        </pc:spChg>
        <pc:spChg chg="mod ord">
          <ac:chgData name="Jashwanth G" userId="70e535dc2a4d24ff" providerId="LiveId" clId="{2914C7C1-F103-4A98-B2FE-CC9FE36E18D2}" dt="2025-02-13T15:06:57.919" v="1889" actId="167"/>
          <ac:spMkLst>
            <pc:docMk/>
            <pc:sldMk cId="557004364" sldId="265"/>
            <ac:spMk id="3" creationId="{6898DE40-3365-76AC-7558-ABEB57EFFF43}"/>
          </ac:spMkLst>
        </pc:spChg>
        <pc:spChg chg="add mod">
          <ac:chgData name="Jashwanth G" userId="70e535dc2a4d24ff" providerId="LiveId" clId="{2914C7C1-F103-4A98-B2FE-CC9FE36E18D2}" dt="2025-02-13T15:09:09.366" v="1895" actId="767"/>
          <ac:spMkLst>
            <pc:docMk/>
            <pc:sldMk cId="557004364" sldId="265"/>
            <ac:spMk id="4" creationId="{CA74028A-C863-47C3-A462-232717824275}"/>
          </ac:spMkLst>
        </pc:spChg>
        <pc:spChg chg="add mod">
          <ac:chgData name="Jashwanth G" userId="70e535dc2a4d24ff" providerId="LiveId" clId="{2914C7C1-F103-4A98-B2FE-CC9FE36E18D2}" dt="2025-02-13T15:16:49.229" v="1999" actId="255"/>
          <ac:spMkLst>
            <pc:docMk/>
            <pc:sldMk cId="557004364" sldId="265"/>
            <ac:spMk id="6" creationId="{291A6D8F-BA07-6767-1A3A-F24730F664FF}"/>
          </ac:spMkLst>
        </pc:spChg>
        <pc:picChg chg="mod">
          <ac:chgData name="Jashwanth G" userId="70e535dc2a4d24ff" providerId="LiveId" clId="{2914C7C1-F103-4A98-B2FE-CC9FE36E18D2}" dt="2025-02-13T15:06:49.641" v="1887" actId="1076"/>
          <ac:picMkLst>
            <pc:docMk/>
            <pc:sldMk cId="557004364" sldId="265"/>
            <ac:picMk id="5" creationId="{5AC5E818-2C57-DCBB-E90E-DC7173FF18B3}"/>
          </ac:picMkLst>
        </pc:picChg>
        <pc:picChg chg="ord">
          <ac:chgData name="Jashwanth G" userId="70e535dc2a4d24ff" providerId="LiveId" clId="{2914C7C1-F103-4A98-B2FE-CC9FE36E18D2}" dt="2025-02-13T15:10:27.647" v="1923" actId="166"/>
          <ac:picMkLst>
            <pc:docMk/>
            <pc:sldMk cId="557004364" sldId="265"/>
            <ac:picMk id="7" creationId="{DFE71920-C36F-0199-71B1-8F13D315A25B}"/>
          </ac:picMkLst>
        </pc:picChg>
        <pc:picChg chg="add mod">
          <ac:chgData name="Jashwanth G" userId="70e535dc2a4d24ff" providerId="LiveId" clId="{2914C7C1-F103-4A98-B2FE-CC9FE36E18D2}" dt="2025-02-13T15:10:22.549" v="1922" actId="14100"/>
          <ac:picMkLst>
            <pc:docMk/>
            <pc:sldMk cId="557004364" sldId="265"/>
            <ac:picMk id="9" creationId="{E2C640A6-EEA0-F689-A82F-DC16A8DD01E6}"/>
          </ac:picMkLst>
        </pc:picChg>
      </pc:sldChg>
      <pc:sldChg chg="addSp delSp modSp add mod">
        <pc:chgData name="Jashwanth G" userId="70e535dc2a4d24ff" providerId="LiveId" clId="{2914C7C1-F103-4A98-B2FE-CC9FE36E18D2}" dt="2025-02-13T15:17:20.658" v="2004" actId="113"/>
        <pc:sldMkLst>
          <pc:docMk/>
          <pc:sldMk cId="2543183894" sldId="266"/>
        </pc:sldMkLst>
        <pc:spChg chg="ord">
          <ac:chgData name="Jashwanth G" userId="70e535dc2a4d24ff" providerId="LiveId" clId="{2914C7C1-F103-4A98-B2FE-CC9FE36E18D2}" dt="2025-02-13T14:34:59.189" v="1732" actId="167"/>
          <ac:spMkLst>
            <pc:docMk/>
            <pc:sldMk cId="2543183894" sldId="266"/>
            <ac:spMk id="2" creationId="{3A41BC41-5CD2-BD2A-A5E7-F274212686A9}"/>
          </ac:spMkLst>
        </pc:spChg>
        <pc:spChg chg="mod ord">
          <ac:chgData name="Jashwanth G" userId="70e535dc2a4d24ff" providerId="LiveId" clId="{2914C7C1-F103-4A98-B2FE-CC9FE36E18D2}" dt="2025-02-13T14:35:08.273" v="1734" actId="167"/>
          <ac:spMkLst>
            <pc:docMk/>
            <pc:sldMk cId="2543183894" sldId="266"/>
            <ac:spMk id="3" creationId="{7EE3FAE8-EC5E-1E1C-B980-4247FF0B84EA}"/>
          </ac:spMkLst>
        </pc:spChg>
        <pc:spChg chg="add del mod">
          <ac:chgData name="Jashwanth G" userId="70e535dc2a4d24ff" providerId="LiveId" clId="{2914C7C1-F103-4A98-B2FE-CC9FE36E18D2}" dt="2025-02-13T14:35:17.380" v="1737"/>
          <ac:spMkLst>
            <pc:docMk/>
            <pc:sldMk cId="2543183894" sldId="266"/>
            <ac:spMk id="4" creationId="{922968A8-E8BA-B949-74A7-23FF7B044321}"/>
          </ac:spMkLst>
        </pc:spChg>
        <pc:spChg chg="add mod ord">
          <ac:chgData name="Jashwanth G" userId="70e535dc2a4d24ff" providerId="LiveId" clId="{2914C7C1-F103-4A98-B2FE-CC9FE36E18D2}" dt="2025-02-13T15:17:20.658" v="2004" actId="113"/>
          <ac:spMkLst>
            <pc:docMk/>
            <pc:sldMk cId="2543183894" sldId="266"/>
            <ac:spMk id="6" creationId="{0070500E-33D9-FBA8-83E1-6AEAD96B7E95}"/>
          </ac:spMkLst>
        </pc:spChg>
        <pc:picChg chg="del">
          <ac:chgData name="Jashwanth G" userId="70e535dc2a4d24ff" providerId="LiveId" clId="{2914C7C1-F103-4A98-B2FE-CC9FE36E18D2}" dt="2025-02-13T15:04:21.080" v="1828" actId="478"/>
          <ac:picMkLst>
            <pc:docMk/>
            <pc:sldMk cId="2543183894" sldId="266"/>
            <ac:picMk id="5" creationId="{732E30DC-E56B-D12A-9C7E-366925F57770}"/>
          </ac:picMkLst>
        </pc:picChg>
        <pc:picChg chg="ord">
          <ac:chgData name="Jashwanth G" userId="70e535dc2a4d24ff" providerId="LiveId" clId="{2914C7C1-F103-4A98-B2FE-CC9FE36E18D2}" dt="2025-02-13T15:03:46.517" v="1823" actId="166"/>
          <ac:picMkLst>
            <pc:docMk/>
            <pc:sldMk cId="2543183894" sldId="266"/>
            <ac:picMk id="7" creationId="{F25F8BFD-E772-942B-89F9-4646E0C8E7C1}"/>
          </ac:picMkLst>
        </pc:picChg>
        <pc:picChg chg="add mod">
          <ac:chgData name="Jashwanth G" userId="70e535dc2a4d24ff" providerId="LiveId" clId="{2914C7C1-F103-4A98-B2FE-CC9FE36E18D2}" dt="2025-02-13T15:04:47.832" v="1833" actId="14100"/>
          <ac:picMkLst>
            <pc:docMk/>
            <pc:sldMk cId="2543183894" sldId="266"/>
            <ac:picMk id="9" creationId="{0CD23976-6F21-6B8B-93DE-28E6C8941E05}"/>
          </ac:picMkLst>
        </pc:picChg>
      </pc:sldChg>
      <pc:sldChg chg="addSp modSp add mod">
        <pc:chgData name="Jashwanth G" userId="70e535dc2a4d24ff" providerId="LiveId" clId="{2914C7C1-F103-4A98-B2FE-CC9FE36E18D2}" dt="2025-02-13T15:17:37.233" v="2007" actId="113"/>
        <pc:sldMkLst>
          <pc:docMk/>
          <pc:sldMk cId="4244189732" sldId="267"/>
        </pc:sldMkLst>
        <pc:spChg chg="ord">
          <ac:chgData name="Jashwanth G" userId="70e535dc2a4d24ff" providerId="LiveId" clId="{2914C7C1-F103-4A98-B2FE-CC9FE36E18D2}" dt="2025-02-13T14:32:43.954" v="1715" actId="167"/>
          <ac:spMkLst>
            <pc:docMk/>
            <pc:sldMk cId="4244189732" sldId="267"/>
            <ac:spMk id="2" creationId="{9482C9A1-C55C-B8BC-EC44-45BAAF50F7AD}"/>
          </ac:spMkLst>
        </pc:spChg>
        <pc:spChg chg="mod ord">
          <ac:chgData name="Jashwanth G" userId="70e535dc2a4d24ff" providerId="LiveId" clId="{2914C7C1-F103-4A98-B2FE-CC9FE36E18D2}" dt="2025-02-13T14:34:12.743" v="1726" actId="167"/>
          <ac:spMkLst>
            <pc:docMk/>
            <pc:sldMk cId="4244189732" sldId="267"/>
            <ac:spMk id="3" creationId="{1DA06038-85F7-B088-E6A7-94A1B517D6CB}"/>
          </ac:spMkLst>
        </pc:spChg>
        <pc:spChg chg="add mod">
          <ac:chgData name="Jashwanth G" userId="70e535dc2a4d24ff" providerId="LiveId" clId="{2914C7C1-F103-4A98-B2FE-CC9FE36E18D2}" dt="2025-02-13T15:17:37.233" v="2007" actId="113"/>
          <ac:spMkLst>
            <pc:docMk/>
            <pc:sldMk cId="4244189732" sldId="267"/>
            <ac:spMk id="4" creationId="{6F65B4F0-327E-E226-F3A8-22A7820CDDE5}"/>
          </ac:spMkLst>
        </pc:spChg>
        <pc:spChg chg="add mod">
          <ac:chgData name="Jashwanth G" userId="70e535dc2a4d24ff" providerId="LiveId" clId="{2914C7C1-F103-4A98-B2FE-CC9FE36E18D2}" dt="2025-02-13T14:34:41.789" v="1731" actId="1076"/>
          <ac:spMkLst>
            <pc:docMk/>
            <pc:sldMk cId="4244189732" sldId="267"/>
            <ac:spMk id="47" creationId="{1B7F2C43-C4A8-F8E2-7AA3-9D951C92DE47}"/>
          </ac:spMkLst>
        </pc:sp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6" creationId="{4F9BB652-C004-F3BD-B424-5456897C0A71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16" creationId="{587D01E5-AE81-4DD4-0D9F-64421D858487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1" creationId="{11F1764B-665B-5A9C-2D91-81C9403C3BC1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2" creationId="{79E39DAE-4C04-DC8D-9077-2C89EBBA9C8D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3" creationId="{39CFAE8B-C668-3354-9FEE-09FED95D2465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4" creationId="{EC9082B2-1903-9EB5-8CF1-17518D06BB25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6" creationId="{389598F2-7B0A-B224-F87B-D7E784484A00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29" creationId="{C04EDF2A-9793-6333-665B-2AB155D5A130}"/>
          </ac:graphicFrameMkLst>
        </pc:graphicFrameChg>
        <pc:graphicFrameChg chg="add mod">
          <ac:chgData name="Jashwanth G" userId="70e535dc2a4d24ff" providerId="LiveId" clId="{2914C7C1-F103-4A98-B2FE-CC9FE36E18D2}" dt="2025-02-13T14:23:19.900" v="1632"/>
          <ac:graphicFrameMkLst>
            <pc:docMk/>
            <pc:sldMk cId="4244189732" sldId="267"/>
            <ac:graphicFrameMk id="32" creationId="{AA920243-E668-0958-F2E9-5B3EF9368B58}"/>
          </ac:graphicFrameMkLst>
        </pc:graphicFrameChg>
        <pc:graphicFrameChg chg="add mod modGraphic">
          <ac:chgData name="Jashwanth G" userId="70e535dc2a4d24ff" providerId="LiveId" clId="{2914C7C1-F103-4A98-B2FE-CC9FE36E18D2}" dt="2025-02-13T14:23:40.540" v="1640" actId="12385"/>
          <ac:graphicFrameMkLst>
            <pc:docMk/>
            <pc:sldMk cId="4244189732" sldId="267"/>
            <ac:graphicFrameMk id="36" creationId="{D8D9F5E0-4B64-47A7-AF3A-0BAB8190D1DE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37" creationId="{AE1E7463-A1EB-DFFB-0C86-BCB07F3C3001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38" creationId="{EA7DDF13-966A-7088-F8D8-9116B36588CA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39" creationId="{9A150A62-4180-984E-9CE4-43231C0EBE84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0" creationId="{4A738222-C04E-3D91-0946-8F6FE9D159B4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1" creationId="{D2002A32-B38E-FBF4-52B9-46657D7E1B03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2" creationId="{B0DB5492-8E45-FEBF-90AE-4F519C2283F8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3" creationId="{79CB0FFB-6C70-E8C1-7B69-4EC5110D63CF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4" creationId="{B89A0435-4732-212E-9123-2684B4B97A30}"/>
          </ac:graphicFrameMkLst>
        </pc:graphicFrameChg>
        <pc:graphicFrameChg chg="add mod">
          <ac:chgData name="Jashwanth G" userId="70e535dc2a4d24ff" providerId="LiveId" clId="{2914C7C1-F103-4A98-B2FE-CC9FE36E18D2}" dt="2025-02-13T14:24:30.925" v="1663"/>
          <ac:graphicFrameMkLst>
            <pc:docMk/>
            <pc:sldMk cId="4244189732" sldId="267"/>
            <ac:graphicFrameMk id="45" creationId="{609EF523-551B-B68E-9AA7-413FEC39542E}"/>
          </ac:graphicFrameMkLst>
        </pc:graphicFrameChg>
        <pc:graphicFrameChg chg="add mod modGraphic">
          <ac:chgData name="Jashwanth G" userId="70e535dc2a4d24ff" providerId="LiveId" clId="{2914C7C1-F103-4A98-B2FE-CC9FE36E18D2}" dt="2025-02-13T14:24:58.143" v="1675" actId="14100"/>
          <ac:graphicFrameMkLst>
            <pc:docMk/>
            <pc:sldMk cId="4244189732" sldId="267"/>
            <ac:graphicFrameMk id="46" creationId="{96C4CF03-0FF8-F4BD-0139-009F30FB9677}"/>
          </ac:graphicFrameMkLst>
        </pc:graphicFrameChg>
      </pc:sldChg>
      <pc:sldChg chg="addSp delSp modSp add mod">
        <pc:chgData name="Jashwanth G" userId="70e535dc2a4d24ff" providerId="LiveId" clId="{2914C7C1-F103-4A98-B2FE-CC9FE36E18D2}" dt="2025-02-13T15:03:08.266" v="1819" actId="167"/>
        <pc:sldMkLst>
          <pc:docMk/>
          <pc:sldMk cId="2487723323" sldId="268"/>
        </pc:sldMkLst>
        <pc:spChg chg="ord">
          <ac:chgData name="Jashwanth G" userId="70e535dc2a4d24ff" providerId="LiveId" clId="{2914C7C1-F103-4A98-B2FE-CC9FE36E18D2}" dt="2025-02-13T14:06:36.348" v="1517" actId="167"/>
          <ac:spMkLst>
            <pc:docMk/>
            <pc:sldMk cId="2487723323" sldId="268"/>
            <ac:spMk id="2" creationId="{E9569E17-9E80-B381-901E-F5C21730A7FE}"/>
          </ac:spMkLst>
        </pc:spChg>
        <pc:spChg chg="mod ord">
          <ac:chgData name="Jashwanth G" userId="70e535dc2a4d24ff" providerId="LiveId" clId="{2914C7C1-F103-4A98-B2FE-CC9FE36E18D2}" dt="2025-02-13T15:03:08.266" v="1819" actId="167"/>
          <ac:spMkLst>
            <pc:docMk/>
            <pc:sldMk cId="2487723323" sldId="268"/>
            <ac:spMk id="3" creationId="{F9C2D89F-9134-46C9-543F-A73C0893689D}"/>
          </ac:spMkLst>
        </pc:spChg>
        <pc:spChg chg="add mod">
          <ac:chgData name="Jashwanth G" userId="70e535dc2a4d24ff" providerId="LiveId" clId="{2914C7C1-F103-4A98-B2FE-CC9FE36E18D2}" dt="2025-02-13T14:21:29.540" v="1617" actId="2711"/>
          <ac:spMkLst>
            <pc:docMk/>
            <pc:sldMk cId="2487723323" sldId="268"/>
            <ac:spMk id="4" creationId="{F6C1F37B-8536-4343-3D92-ECF6D3FFD3FC}"/>
          </ac:spMkLst>
        </pc:spChg>
        <pc:picChg chg="mod">
          <ac:chgData name="Jashwanth G" userId="70e535dc2a4d24ff" providerId="LiveId" clId="{2914C7C1-F103-4A98-B2FE-CC9FE36E18D2}" dt="2025-02-13T14:21:59.668" v="1625" actId="1076"/>
          <ac:picMkLst>
            <pc:docMk/>
            <pc:sldMk cId="2487723323" sldId="268"/>
            <ac:picMk id="5" creationId="{4F81717B-0888-5F3A-BCB8-F72E1BA61767}"/>
          </ac:picMkLst>
        </pc:picChg>
        <pc:picChg chg="add mod">
          <ac:chgData name="Jashwanth G" userId="70e535dc2a4d24ff" providerId="LiveId" clId="{2914C7C1-F103-4A98-B2FE-CC9FE36E18D2}" dt="2025-02-13T14:15:36.756" v="1592" actId="1076"/>
          <ac:picMkLst>
            <pc:docMk/>
            <pc:sldMk cId="2487723323" sldId="268"/>
            <ac:picMk id="8" creationId="{67916573-0AD2-37F5-3DD4-6ADD42EE25A2}"/>
          </ac:picMkLst>
        </pc:picChg>
        <pc:picChg chg="add mod">
          <ac:chgData name="Jashwanth G" userId="70e535dc2a4d24ff" providerId="LiveId" clId="{2914C7C1-F103-4A98-B2FE-CC9FE36E18D2}" dt="2025-02-13T14:21:48.979" v="1622" actId="14100"/>
          <ac:picMkLst>
            <pc:docMk/>
            <pc:sldMk cId="2487723323" sldId="268"/>
            <ac:picMk id="10" creationId="{10821B8F-86BA-AD70-8192-AEE2FF86AF17}"/>
          </ac:picMkLst>
        </pc:picChg>
        <pc:picChg chg="add mod">
          <ac:chgData name="Jashwanth G" userId="70e535dc2a4d24ff" providerId="LiveId" clId="{2914C7C1-F103-4A98-B2FE-CC9FE36E18D2}" dt="2025-02-13T14:21:51.368" v="1623" actId="1076"/>
          <ac:picMkLst>
            <pc:docMk/>
            <pc:sldMk cId="2487723323" sldId="268"/>
            <ac:picMk id="12" creationId="{646DFBF3-BB70-2A1D-743B-B497DB3CBD77}"/>
          </ac:picMkLst>
        </pc:picChg>
        <pc:picChg chg="add del mod">
          <ac:chgData name="Jashwanth G" userId="70e535dc2a4d24ff" providerId="LiveId" clId="{2914C7C1-F103-4A98-B2FE-CC9FE36E18D2}" dt="2025-02-13T14:04:55.362" v="1509" actId="21"/>
          <ac:picMkLst>
            <pc:docMk/>
            <pc:sldMk cId="2487723323" sldId="268"/>
            <ac:picMk id="4098" creationId="{ECD67080-A4D5-B54C-0C9F-4523ED6CACF9}"/>
          </ac:picMkLst>
        </pc:picChg>
      </pc:sldChg>
      <pc:sldChg chg="addSp delSp modSp add mod">
        <pc:chgData name="Jashwanth G" userId="70e535dc2a4d24ff" providerId="LiveId" clId="{2914C7C1-F103-4A98-B2FE-CC9FE36E18D2}" dt="2025-02-13T15:02:54.028" v="1817" actId="167"/>
        <pc:sldMkLst>
          <pc:docMk/>
          <pc:sldMk cId="2807832002" sldId="269"/>
        </pc:sldMkLst>
        <pc:spChg chg="mod ord">
          <ac:chgData name="Jashwanth G" userId="70e535dc2a4d24ff" providerId="LiveId" clId="{2914C7C1-F103-4A98-B2FE-CC9FE36E18D2}" dt="2025-02-13T13:48:23.683" v="1299" actId="167"/>
          <ac:spMkLst>
            <pc:docMk/>
            <pc:sldMk cId="2807832002" sldId="269"/>
            <ac:spMk id="2" creationId="{DF89DCF1-E096-27BA-3E6A-7902813F931F}"/>
          </ac:spMkLst>
        </pc:spChg>
        <pc:spChg chg="mod ord">
          <ac:chgData name="Jashwanth G" userId="70e535dc2a4d24ff" providerId="LiveId" clId="{2914C7C1-F103-4A98-B2FE-CC9FE36E18D2}" dt="2025-02-13T15:02:54.028" v="1817" actId="167"/>
          <ac:spMkLst>
            <pc:docMk/>
            <pc:sldMk cId="2807832002" sldId="269"/>
            <ac:spMk id="3" creationId="{8008808A-AE5B-2A16-68C9-117F298E8466}"/>
          </ac:spMkLst>
        </pc:spChg>
        <pc:spChg chg="add mod">
          <ac:chgData name="Jashwanth G" userId="70e535dc2a4d24ff" providerId="LiveId" clId="{2914C7C1-F103-4A98-B2FE-CC9FE36E18D2}" dt="2025-02-13T14:59:35.201" v="1760" actId="1076"/>
          <ac:spMkLst>
            <pc:docMk/>
            <pc:sldMk cId="2807832002" sldId="269"/>
            <ac:spMk id="4" creationId="{E9D5F8BD-5C4D-6978-25E6-1C3E333B532C}"/>
          </ac:spMkLst>
        </pc:spChg>
        <pc:picChg chg="mod">
          <ac:chgData name="Jashwanth G" userId="70e535dc2a4d24ff" providerId="LiveId" clId="{2914C7C1-F103-4A98-B2FE-CC9FE36E18D2}" dt="2025-02-13T13:58:35.700" v="1458" actId="14100"/>
          <ac:picMkLst>
            <pc:docMk/>
            <pc:sldMk cId="2807832002" sldId="269"/>
            <ac:picMk id="5" creationId="{83854601-4A7A-1844-0F28-468FBE64CD2C}"/>
          </ac:picMkLst>
        </pc:picChg>
        <pc:picChg chg="add mod">
          <ac:chgData name="Jashwanth G" userId="70e535dc2a4d24ff" providerId="LiveId" clId="{2914C7C1-F103-4A98-B2FE-CC9FE36E18D2}" dt="2025-02-13T14:59:39.430" v="1762" actId="1076"/>
          <ac:picMkLst>
            <pc:docMk/>
            <pc:sldMk cId="2807832002" sldId="269"/>
            <ac:picMk id="8" creationId="{5D19E5A4-798A-AB88-73C8-F74EA64A71CF}"/>
          </ac:picMkLst>
        </pc:picChg>
        <pc:picChg chg="add mod">
          <ac:chgData name="Jashwanth G" userId="70e535dc2a4d24ff" providerId="LiveId" clId="{2914C7C1-F103-4A98-B2FE-CC9FE36E18D2}" dt="2025-02-13T13:58:35.700" v="1458" actId="14100"/>
          <ac:picMkLst>
            <pc:docMk/>
            <pc:sldMk cId="2807832002" sldId="269"/>
            <ac:picMk id="3074" creationId="{95134DE8-9839-EA6D-4190-EAA33642A255}"/>
          </ac:picMkLst>
        </pc:picChg>
        <pc:picChg chg="add mod">
          <ac:chgData name="Jashwanth G" userId="70e535dc2a4d24ff" providerId="LiveId" clId="{2914C7C1-F103-4A98-B2FE-CC9FE36E18D2}" dt="2025-02-13T13:58:49.230" v="1461" actId="14100"/>
          <ac:picMkLst>
            <pc:docMk/>
            <pc:sldMk cId="2807832002" sldId="269"/>
            <ac:picMk id="3076" creationId="{BC49FA13-1CC7-1B77-38D8-40E103175D20}"/>
          </ac:picMkLst>
        </pc:picChg>
        <pc:picChg chg="add del mod">
          <ac:chgData name="Jashwanth G" userId="70e535dc2a4d24ff" providerId="LiveId" clId="{2914C7C1-F103-4A98-B2FE-CC9FE36E18D2}" dt="2025-02-13T14:22:27.281" v="1630" actId="478"/>
          <ac:picMkLst>
            <pc:docMk/>
            <pc:sldMk cId="2807832002" sldId="269"/>
            <ac:picMk id="3078" creationId="{946C3C01-6B67-D189-EE1C-10F7C166E72A}"/>
          </ac:picMkLst>
        </pc:picChg>
        <pc:picChg chg="add del mod">
          <ac:chgData name="Jashwanth G" userId="70e535dc2a4d24ff" providerId="LiveId" clId="{2914C7C1-F103-4A98-B2FE-CC9FE36E18D2}" dt="2025-02-13T14:59:37.749" v="1761" actId="1076"/>
          <ac:picMkLst>
            <pc:docMk/>
            <pc:sldMk cId="2807832002" sldId="269"/>
            <ac:picMk id="3080" creationId="{7DDF82FA-3D53-9897-E80E-346FB357B984}"/>
          </ac:picMkLst>
        </pc:picChg>
      </pc:sldChg>
      <pc:sldChg chg="addSp delSp modSp add mod">
        <pc:chgData name="Jashwanth G" userId="70e535dc2a4d24ff" providerId="LiveId" clId="{2914C7C1-F103-4A98-B2FE-CC9FE36E18D2}" dt="2025-02-13T15:06:13.784" v="1876" actId="1076"/>
        <pc:sldMkLst>
          <pc:docMk/>
          <pc:sldMk cId="2793171068" sldId="270"/>
        </pc:sldMkLst>
        <pc:spChg chg="add del mod">
          <ac:chgData name="Jashwanth G" userId="70e535dc2a4d24ff" providerId="LiveId" clId="{2914C7C1-F103-4A98-B2FE-CC9FE36E18D2}" dt="2025-02-13T13:36:46.397" v="1064"/>
          <ac:spMkLst>
            <pc:docMk/>
            <pc:sldMk cId="2793171068" sldId="270"/>
            <ac:spMk id="2" creationId="{641A05F2-CBD3-BB42-1B19-07FBBB3D3989}"/>
          </ac:spMkLst>
        </pc:spChg>
        <pc:spChg chg="mod">
          <ac:chgData name="Jashwanth G" userId="70e535dc2a4d24ff" providerId="LiveId" clId="{2914C7C1-F103-4A98-B2FE-CC9FE36E18D2}" dt="2025-02-13T15:02:19.297" v="1813" actId="1076"/>
          <ac:spMkLst>
            <pc:docMk/>
            <pc:sldMk cId="2793171068" sldId="270"/>
            <ac:spMk id="3" creationId="{C53E5413-D51C-2079-4F17-D1D4CBC41177}"/>
          </ac:spMkLst>
        </pc:spChg>
        <pc:spChg chg="add mod">
          <ac:chgData name="Jashwanth G" userId="70e535dc2a4d24ff" providerId="LiveId" clId="{2914C7C1-F103-4A98-B2FE-CC9FE36E18D2}" dt="2025-02-13T13:39:16.709" v="1192" actId="20577"/>
          <ac:spMkLst>
            <pc:docMk/>
            <pc:sldMk cId="2793171068" sldId="270"/>
            <ac:spMk id="4" creationId="{A894509F-ECC4-E9EA-A6E5-177C166BB7CC}"/>
          </ac:spMkLst>
        </pc:spChg>
        <pc:spChg chg="add del">
          <ac:chgData name="Jashwanth G" userId="70e535dc2a4d24ff" providerId="LiveId" clId="{2914C7C1-F103-4A98-B2FE-CC9FE36E18D2}" dt="2025-02-13T13:41:51.760" v="1203" actId="22"/>
          <ac:spMkLst>
            <pc:docMk/>
            <pc:sldMk cId="2793171068" sldId="270"/>
            <ac:spMk id="10" creationId="{9F0527CA-6246-05D0-8748-7A5F84A4B8F1}"/>
          </ac:spMkLst>
        </pc:spChg>
        <pc:spChg chg="add mod ord">
          <ac:chgData name="Jashwanth G" userId="70e535dc2a4d24ff" providerId="LiveId" clId="{2914C7C1-F103-4A98-B2FE-CC9FE36E18D2}" dt="2025-02-13T15:06:13.784" v="1876" actId="1076"/>
          <ac:spMkLst>
            <pc:docMk/>
            <pc:sldMk cId="2793171068" sldId="270"/>
            <ac:spMk id="12" creationId="{CBEA8E0B-87CE-229B-3168-E638C574292B}"/>
          </ac:spMkLst>
        </pc:spChg>
        <pc:picChg chg="del">
          <ac:chgData name="Jashwanth G" userId="70e535dc2a4d24ff" providerId="LiveId" clId="{2914C7C1-F103-4A98-B2FE-CC9FE36E18D2}" dt="2025-02-13T15:05:00.338" v="1835" actId="478"/>
          <ac:picMkLst>
            <pc:docMk/>
            <pc:sldMk cId="2793171068" sldId="270"/>
            <ac:picMk id="5" creationId="{41B98095-7734-B5FE-FF9A-E73D63BE2DC2}"/>
          </ac:picMkLst>
        </pc:picChg>
        <pc:picChg chg="ord">
          <ac:chgData name="Jashwanth G" userId="70e535dc2a4d24ff" providerId="LiveId" clId="{2914C7C1-F103-4A98-B2FE-CC9FE36E18D2}" dt="2025-02-13T13:41:27.400" v="1198" actId="166"/>
          <ac:picMkLst>
            <pc:docMk/>
            <pc:sldMk cId="2793171068" sldId="270"/>
            <ac:picMk id="7" creationId="{6F26AD9F-9085-0A3F-9F07-C4D585C3C3AB}"/>
          </ac:picMkLst>
        </pc:picChg>
        <pc:picChg chg="add mod">
          <ac:chgData name="Jashwanth G" userId="70e535dc2a4d24ff" providerId="LiveId" clId="{2914C7C1-F103-4A98-B2FE-CC9FE36E18D2}" dt="2025-02-13T15:05:38.557" v="1841" actId="14100"/>
          <ac:picMkLst>
            <pc:docMk/>
            <pc:sldMk cId="2793171068" sldId="270"/>
            <ac:picMk id="8" creationId="{DA8E6420-0091-294A-5C47-4DC1F23D7334}"/>
          </ac:picMkLst>
        </pc:picChg>
      </pc:sldChg>
      <pc:sldChg chg="addSp modSp add mod">
        <pc:chgData name="Jashwanth G" userId="70e535dc2a4d24ff" providerId="LiveId" clId="{2914C7C1-F103-4A98-B2FE-CC9FE36E18D2}" dt="2025-02-13T14:02:32.613" v="1495" actId="12"/>
        <pc:sldMkLst>
          <pc:docMk/>
          <pc:sldMk cId="3869219525" sldId="271"/>
        </pc:sldMkLst>
        <pc:spChg chg="mod ord">
          <ac:chgData name="Jashwanth G" userId="70e535dc2a4d24ff" providerId="LiveId" clId="{2914C7C1-F103-4A98-B2FE-CC9FE36E18D2}" dt="2025-02-13T13:31:14.175" v="1023" actId="167"/>
          <ac:spMkLst>
            <pc:docMk/>
            <pc:sldMk cId="3869219525" sldId="271"/>
            <ac:spMk id="2" creationId="{E271F4EF-B9E3-DD04-9E7B-9C4A5D40982B}"/>
          </ac:spMkLst>
        </pc:spChg>
        <pc:spChg chg="mod">
          <ac:chgData name="Jashwanth G" userId="70e535dc2a4d24ff" providerId="LiveId" clId="{2914C7C1-F103-4A98-B2FE-CC9FE36E18D2}" dt="2025-02-13T13:19:08.715" v="865" actId="1076"/>
          <ac:spMkLst>
            <pc:docMk/>
            <pc:sldMk cId="3869219525" sldId="271"/>
            <ac:spMk id="3" creationId="{C8551DC5-3AD8-010D-8372-0CBB6080886B}"/>
          </ac:spMkLst>
        </pc:spChg>
        <pc:spChg chg="add mod ord">
          <ac:chgData name="Jashwanth G" userId="70e535dc2a4d24ff" providerId="LiveId" clId="{2914C7C1-F103-4A98-B2FE-CC9FE36E18D2}" dt="2025-02-13T14:02:32.613" v="1495" actId="12"/>
          <ac:spMkLst>
            <pc:docMk/>
            <pc:sldMk cId="3869219525" sldId="271"/>
            <ac:spMk id="4" creationId="{5EFB6602-757D-163C-5E7B-A2EEAD3DDA52}"/>
          </ac:spMkLst>
        </pc:spChg>
      </pc:sldChg>
      <pc:sldChg chg="addSp modSp add mod">
        <pc:chgData name="Jashwanth G" userId="70e535dc2a4d24ff" providerId="LiveId" clId="{2914C7C1-F103-4A98-B2FE-CC9FE36E18D2}" dt="2025-02-13T15:23:08.351" v="2042" actId="166"/>
        <pc:sldMkLst>
          <pc:docMk/>
          <pc:sldMk cId="46313132" sldId="272"/>
        </pc:sldMkLst>
        <pc:picChg chg="add mod">
          <ac:chgData name="Jashwanth G" userId="70e535dc2a4d24ff" providerId="LiveId" clId="{2914C7C1-F103-4A98-B2FE-CC9FE36E18D2}" dt="2025-02-13T15:23:01.553" v="2041" actId="14100"/>
          <ac:picMkLst>
            <pc:docMk/>
            <pc:sldMk cId="46313132" sldId="272"/>
            <ac:picMk id="6" creationId="{7A94F353-457C-743C-5BC2-18D5EB0385F7}"/>
          </ac:picMkLst>
        </pc:picChg>
        <pc:picChg chg="ord">
          <ac:chgData name="Jashwanth G" userId="70e535dc2a4d24ff" providerId="LiveId" clId="{2914C7C1-F103-4A98-B2FE-CC9FE36E18D2}" dt="2025-02-13T15:23:08.351" v="2042" actId="166"/>
          <ac:picMkLst>
            <pc:docMk/>
            <pc:sldMk cId="46313132" sldId="272"/>
            <ac:picMk id="7" creationId="{091B1BBF-CFAC-D4C9-CF21-C8DB74BB533B}"/>
          </ac:picMkLst>
        </pc:picChg>
      </pc:sldChg>
      <pc:sldChg chg="addSp delSp modSp add mod">
        <pc:chgData name="Jashwanth G" userId="70e535dc2a4d24ff" providerId="LiveId" clId="{2914C7C1-F103-4A98-B2FE-CC9FE36E18D2}" dt="2025-02-13T15:21:30.361" v="2033" actId="166"/>
        <pc:sldMkLst>
          <pc:docMk/>
          <pc:sldMk cId="869407690" sldId="273"/>
        </pc:sldMkLst>
        <pc:spChg chg="add mod">
          <ac:chgData name="Jashwanth G" userId="70e535dc2a4d24ff" providerId="LiveId" clId="{2914C7C1-F103-4A98-B2FE-CC9FE36E18D2}" dt="2025-02-13T15:20:39.476" v="2027" actId="1076"/>
          <ac:spMkLst>
            <pc:docMk/>
            <pc:sldMk cId="869407690" sldId="273"/>
            <ac:spMk id="8" creationId="{BDDC5441-7BF2-4AD9-8867-A309C97F8824}"/>
          </ac:spMkLst>
        </pc:spChg>
        <pc:picChg chg="mod">
          <ac:chgData name="Jashwanth G" userId="70e535dc2a4d24ff" providerId="LiveId" clId="{2914C7C1-F103-4A98-B2FE-CC9FE36E18D2}" dt="2025-02-13T15:20:32.346" v="2026" actId="1076"/>
          <ac:picMkLst>
            <pc:docMk/>
            <pc:sldMk cId="869407690" sldId="273"/>
            <ac:picMk id="5" creationId="{6799F6DB-C038-DD4D-93A1-FCD4EBAB2258}"/>
          </ac:picMkLst>
        </pc:picChg>
        <pc:picChg chg="add del mod">
          <ac:chgData name="Jashwanth G" userId="70e535dc2a4d24ff" providerId="LiveId" clId="{2914C7C1-F103-4A98-B2FE-CC9FE36E18D2}" dt="2025-02-13T15:20:41.361" v="2028" actId="478"/>
          <ac:picMkLst>
            <pc:docMk/>
            <pc:sldMk cId="869407690" sldId="273"/>
            <ac:picMk id="6" creationId="{D3318BA2-FEA5-C686-A59E-C07CE38B52D4}"/>
          </ac:picMkLst>
        </pc:picChg>
        <pc:picChg chg="ord">
          <ac:chgData name="Jashwanth G" userId="70e535dc2a4d24ff" providerId="LiveId" clId="{2914C7C1-F103-4A98-B2FE-CC9FE36E18D2}" dt="2025-02-13T15:21:30.361" v="2033" actId="166"/>
          <ac:picMkLst>
            <pc:docMk/>
            <pc:sldMk cId="869407690" sldId="273"/>
            <ac:picMk id="7" creationId="{4617675A-BC5B-3A39-3FCF-F82C6844CE43}"/>
          </ac:picMkLst>
        </pc:picChg>
        <pc:picChg chg="add mod">
          <ac:chgData name="Jashwanth G" userId="70e535dc2a4d24ff" providerId="LiveId" clId="{2914C7C1-F103-4A98-B2FE-CC9FE36E18D2}" dt="2025-02-13T15:21:23.879" v="2032" actId="14100"/>
          <ac:picMkLst>
            <pc:docMk/>
            <pc:sldMk cId="869407690" sldId="273"/>
            <ac:picMk id="10" creationId="{3CBF6E43-EBB0-82CD-B29F-1CC157985860}"/>
          </ac:picMkLst>
        </pc:picChg>
      </pc:sldChg>
      <pc:sldChg chg="addSp modSp add mod">
        <pc:chgData name="Jashwanth G" userId="70e535dc2a4d24ff" providerId="LiveId" clId="{2914C7C1-F103-4A98-B2FE-CC9FE36E18D2}" dt="2025-02-13T15:16:31.845" v="1995" actId="1076"/>
        <pc:sldMkLst>
          <pc:docMk/>
          <pc:sldMk cId="1893771596" sldId="274"/>
        </pc:sldMkLst>
        <pc:spChg chg="add mod">
          <ac:chgData name="Jashwanth G" userId="70e535dc2a4d24ff" providerId="LiveId" clId="{2914C7C1-F103-4A98-B2FE-CC9FE36E18D2}" dt="2025-02-13T15:16:31.845" v="1995" actId="1076"/>
          <ac:spMkLst>
            <pc:docMk/>
            <pc:sldMk cId="1893771596" sldId="274"/>
            <ac:spMk id="8" creationId="{44DA1766-ECD8-C6AE-8819-313F286F5BD9}"/>
          </ac:spMkLst>
        </pc:spChg>
        <pc:picChg chg="add mod">
          <ac:chgData name="Jashwanth G" userId="70e535dc2a4d24ff" providerId="LiveId" clId="{2914C7C1-F103-4A98-B2FE-CC9FE36E18D2}" dt="2025-02-13T15:16:07.604" v="1990" actId="1076"/>
          <ac:picMkLst>
            <pc:docMk/>
            <pc:sldMk cId="1893771596" sldId="274"/>
            <ac:picMk id="6" creationId="{8A1C6185-6365-1FC3-5F59-5165E16340E3}"/>
          </ac:picMkLst>
        </pc:picChg>
      </pc:sldChg>
      <pc:sldChg chg="addSp modSp add mod ord">
        <pc:chgData name="Jashwanth G" userId="70e535dc2a4d24ff" providerId="LiveId" clId="{2914C7C1-F103-4A98-B2FE-CC9FE36E18D2}" dt="2025-02-13T15:17:05.154" v="2002" actId="20577"/>
        <pc:sldMkLst>
          <pc:docMk/>
          <pc:sldMk cId="1894304898" sldId="275"/>
        </pc:sldMkLst>
        <pc:spChg chg="add mod">
          <ac:chgData name="Jashwanth G" userId="70e535dc2a4d24ff" providerId="LiveId" clId="{2914C7C1-F103-4A98-B2FE-CC9FE36E18D2}" dt="2025-02-13T15:17:05.154" v="2002" actId="20577"/>
          <ac:spMkLst>
            <pc:docMk/>
            <pc:sldMk cId="1894304898" sldId="275"/>
            <ac:spMk id="4" creationId="{38E3CE0D-B29F-4C84-FB28-156A2B6CB791}"/>
          </ac:spMkLst>
        </pc:spChg>
        <pc:picChg chg="add mod">
          <ac:chgData name="Jashwanth G" userId="70e535dc2a4d24ff" providerId="LiveId" clId="{2914C7C1-F103-4A98-B2FE-CC9FE36E18D2}" dt="2025-02-13T15:12:47.080" v="1938" actId="1076"/>
          <ac:picMkLst>
            <pc:docMk/>
            <pc:sldMk cId="1894304898" sldId="275"/>
            <ac:picMk id="8" creationId="{B2D8756F-FD13-D818-A7A7-4A88D195FBC0}"/>
          </ac:picMkLst>
        </pc:picChg>
      </pc:sldChg>
      <pc:sldChg chg="addSp modSp add mod">
        <pc:chgData name="Jashwanth G" userId="70e535dc2a4d24ff" providerId="LiveId" clId="{2914C7C1-F103-4A98-B2FE-CC9FE36E18D2}" dt="2025-02-13T15:24:14.010" v="2048" actId="166"/>
        <pc:sldMkLst>
          <pc:docMk/>
          <pc:sldMk cId="2372522994" sldId="276"/>
        </pc:sldMkLst>
        <pc:picChg chg="add mod">
          <ac:chgData name="Jashwanth G" userId="70e535dc2a4d24ff" providerId="LiveId" clId="{2914C7C1-F103-4A98-B2FE-CC9FE36E18D2}" dt="2025-02-13T15:24:11.222" v="2047" actId="14100"/>
          <ac:picMkLst>
            <pc:docMk/>
            <pc:sldMk cId="2372522994" sldId="276"/>
            <ac:picMk id="6" creationId="{59829165-CB98-F4C7-EAF4-F308468869D0}"/>
          </ac:picMkLst>
        </pc:picChg>
        <pc:picChg chg="ord">
          <ac:chgData name="Jashwanth G" userId="70e535dc2a4d24ff" providerId="LiveId" clId="{2914C7C1-F103-4A98-B2FE-CC9FE36E18D2}" dt="2025-02-13T15:24:14.010" v="2048" actId="166"/>
          <ac:picMkLst>
            <pc:docMk/>
            <pc:sldMk cId="2372522994" sldId="276"/>
            <ac:picMk id="7" creationId="{FFE94D05-999C-03BD-CBD1-E454E1ACA3F0}"/>
          </ac:picMkLst>
        </pc:picChg>
      </pc:sldChg>
      <pc:sldChg chg="addSp modSp add mod">
        <pc:chgData name="Jashwanth G" userId="70e535dc2a4d24ff" providerId="LiveId" clId="{2914C7C1-F103-4A98-B2FE-CC9FE36E18D2}" dt="2025-02-13T15:45:54.273" v="2485" actId="2711"/>
        <pc:sldMkLst>
          <pc:docMk/>
          <pc:sldMk cId="253533649" sldId="277"/>
        </pc:sldMkLst>
        <pc:spChg chg="add mod">
          <ac:chgData name="Jashwanth G" userId="70e535dc2a4d24ff" providerId="LiveId" clId="{2914C7C1-F103-4A98-B2FE-CC9FE36E18D2}" dt="2025-02-13T15:27:15.899" v="2067" actId="1076"/>
          <ac:spMkLst>
            <pc:docMk/>
            <pc:sldMk cId="253533649" sldId="277"/>
            <ac:spMk id="4" creationId="{7E43E02B-D354-829E-2578-FD2C32B6EAD9}"/>
          </ac:spMkLst>
        </pc:spChg>
        <pc:spChg chg="add mod">
          <ac:chgData name="Jashwanth G" userId="70e535dc2a4d24ff" providerId="LiveId" clId="{2914C7C1-F103-4A98-B2FE-CC9FE36E18D2}" dt="2025-02-13T15:45:54.273" v="2485" actId="2711"/>
          <ac:spMkLst>
            <pc:docMk/>
            <pc:sldMk cId="253533649" sldId="277"/>
            <ac:spMk id="6" creationId="{8FDEFE23-9A62-47B3-6940-CD4FBF03AF79}"/>
          </ac:spMkLst>
        </pc:spChg>
      </pc:sldChg>
      <pc:sldChg chg="addSp delSp modSp add mod">
        <pc:chgData name="Jashwanth G" userId="70e535dc2a4d24ff" providerId="LiveId" clId="{2914C7C1-F103-4A98-B2FE-CC9FE36E18D2}" dt="2025-02-13T15:45:31.912" v="2484" actId="12"/>
        <pc:sldMkLst>
          <pc:docMk/>
          <pc:sldMk cId="1561741658" sldId="278"/>
        </pc:sldMkLst>
        <pc:spChg chg="del mod">
          <ac:chgData name="Jashwanth G" userId="70e535dc2a4d24ff" providerId="LiveId" clId="{2914C7C1-F103-4A98-B2FE-CC9FE36E18D2}" dt="2025-02-13T15:29:20.273" v="2120"/>
          <ac:spMkLst>
            <pc:docMk/>
            <pc:sldMk cId="1561741658" sldId="278"/>
            <ac:spMk id="4" creationId="{1C93F2FE-B429-D8EC-F435-E99A47C5D8F2}"/>
          </ac:spMkLst>
        </pc:spChg>
        <pc:spChg chg="del mod">
          <ac:chgData name="Jashwanth G" userId="70e535dc2a4d24ff" providerId="LiveId" clId="{2914C7C1-F103-4A98-B2FE-CC9FE36E18D2}" dt="2025-02-13T15:29:20.273" v="2118"/>
          <ac:spMkLst>
            <pc:docMk/>
            <pc:sldMk cId="1561741658" sldId="278"/>
            <ac:spMk id="6" creationId="{C3F3E9B2-1470-CE90-2DD3-618C38302650}"/>
          </ac:spMkLst>
        </pc:spChg>
        <pc:spChg chg="add del mod">
          <ac:chgData name="Jashwanth G" userId="70e535dc2a4d24ff" providerId="LiveId" clId="{2914C7C1-F103-4A98-B2FE-CC9FE36E18D2}" dt="2025-02-13T15:41:44.011" v="2353"/>
          <ac:spMkLst>
            <pc:docMk/>
            <pc:sldMk cId="1561741658" sldId="278"/>
            <ac:spMk id="8" creationId="{2B2383AF-D835-1420-9A8C-F88C97953E2F}"/>
          </ac:spMkLst>
        </pc:spChg>
        <pc:spChg chg="add mod">
          <ac:chgData name="Jashwanth G" userId="70e535dc2a4d24ff" providerId="LiveId" clId="{2914C7C1-F103-4A98-B2FE-CC9FE36E18D2}" dt="2025-02-13T15:44:48.872" v="2451" actId="1076"/>
          <ac:spMkLst>
            <pc:docMk/>
            <pc:sldMk cId="1561741658" sldId="278"/>
            <ac:spMk id="9" creationId="{A195171A-AEAE-61D6-1A5D-88A2C770242A}"/>
          </ac:spMkLst>
        </pc:spChg>
        <pc:spChg chg="add del">
          <ac:chgData name="Jashwanth G" userId="70e535dc2a4d24ff" providerId="LiveId" clId="{2914C7C1-F103-4A98-B2FE-CC9FE36E18D2}" dt="2025-02-13T15:45:05.140" v="2455" actId="22"/>
          <ac:spMkLst>
            <pc:docMk/>
            <pc:sldMk cId="1561741658" sldId="278"/>
            <ac:spMk id="11" creationId="{1CFDFEF1-0E98-40F3-506C-23C376E6EA7E}"/>
          </ac:spMkLst>
        </pc:spChg>
        <pc:spChg chg="add mod">
          <ac:chgData name="Jashwanth G" userId="70e535dc2a4d24ff" providerId="LiveId" clId="{2914C7C1-F103-4A98-B2FE-CC9FE36E18D2}" dt="2025-02-13T15:45:31.912" v="2484" actId="12"/>
          <ac:spMkLst>
            <pc:docMk/>
            <pc:sldMk cId="1561741658" sldId="278"/>
            <ac:spMk id="13" creationId="{AABC1ED3-509C-BC70-39ED-606AF4254433}"/>
          </ac:spMkLst>
        </pc:spChg>
        <pc:picChg chg="mod">
          <ac:chgData name="Jashwanth G" userId="70e535dc2a4d24ff" providerId="LiveId" clId="{2914C7C1-F103-4A98-B2FE-CC9FE36E18D2}" dt="2025-02-13T15:37:50.920" v="2142" actId="1076"/>
          <ac:picMkLst>
            <pc:docMk/>
            <pc:sldMk cId="1561741658" sldId="278"/>
            <ac:picMk id="5" creationId="{BC7F305B-639B-C5BD-D702-8C6867D930B3}"/>
          </ac:picMkLst>
        </pc:picChg>
      </pc:sldChg>
      <pc:sldChg chg="addSp delSp modSp add mod">
        <pc:chgData name="Jashwanth G" userId="70e535dc2a4d24ff" providerId="LiveId" clId="{2914C7C1-F103-4A98-B2FE-CC9FE36E18D2}" dt="2025-02-13T15:47:10.188" v="2509"/>
        <pc:sldMkLst>
          <pc:docMk/>
          <pc:sldMk cId="522359859" sldId="279"/>
        </pc:sldMkLst>
        <pc:spChg chg="add mod">
          <ac:chgData name="Jashwanth G" userId="70e535dc2a4d24ff" providerId="LiveId" clId="{2914C7C1-F103-4A98-B2FE-CC9FE36E18D2}" dt="2025-02-13T15:47:06.666" v="2505" actId="1076"/>
          <ac:spMkLst>
            <pc:docMk/>
            <pc:sldMk cId="522359859" sldId="279"/>
            <ac:spMk id="4" creationId="{AD9AE4F5-5368-E41E-8014-42D82896813D}"/>
          </ac:spMkLst>
        </pc:spChg>
        <pc:spChg chg="del mod">
          <ac:chgData name="Jashwanth G" userId="70e535dc2a4d24ff" providerId="LiveId" clId="{2914C7C1-F103-4A98-B2FE-CC9FE36E18D2}" dt="2025-02-13T15:47:10.188" v="2507"/>
          <ac:spMkLst>
            <pc:docMk/>
            <pc:sldMk cId="522359859" sldId="279"/>
            <ac:spMk id="9" creationId="{5FA984BE-0380-35AA-165F-08F6AB7A3E23}"/>
          </ac:spMkLst>
        </pc:spChg>
        <pc:spChg chg="del mod">
          <ac:chgData name="Jashwanth G" userId="70e535dc2a4d24ff" providerId="LiveId" clId="{2914C7C1-F103-4A98-B2FE-CC9FE36E18D2}" dt="2025-02-13T15:47:10.188" v="2509"/>
          <ac:spMkLst>
            <pc:docMk/>
            <pc:sldMk cId="522359859" sldId="279"/>
            <ac:spMk id="13" creationId="{C89FF153-481B-3791-1451-45CD1AFCBE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6AE1-DFD6-7A99-4BA4-274806E3F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F2DEA-5820-F62B-1593-2BFED486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9779-DD65-6D0E-0648-912C9B42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53C7-2517-F50B-0841-B0425EB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8A618-0567-2240-3B57-A7C9C859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7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695E-1659-C3C0-A066-9A80D0BE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802B4-D00A-6F40-0BA2-AE82A1C46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BE065-9E93-5E29-A786-2DA7AE5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B52A-1C07-1CBF-D279-0DDD7510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0B97-E93A-0D30-ABD0-9CE1A26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2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2A8E5-068A-2564-6234-8F42F6CB3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EB51-2936-EEB1-9236-4EDB912F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C9A7-5265-A929-8BE3-CFEA7E13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2411-0CE4-8A01-F99E-9AAD906D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0B3F-94A0-2D8B-B26A-6C1126B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8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7999-C043-92A4-2C70-013E188C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009E-311E-C59F-A379-8F03B484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24061-724A-AF82-4F9F-40C8B474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D8EC-5716-9DF0-4B85-4F970098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7822-7AFD-2A52-6D47-190C476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EF6A-E509-BB01-78B3-0D2A30E8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2B75E-5ADE-DE9F-6C5F-F0BC1960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4989-CFA9-F6CA-7273-31F50007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BF70-4F88-7CDA-10DE-18D9754B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FD9C7-9A78-EF11-0109-9C955A0F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5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6A45-B906-D375-5316-898C02B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C749-C643-85F5-8C53-E667FA5D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44196-6E43-A204-104A-2846CE1D2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7D25E-B6AE-EB7A-4729-2EE7988A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C331-CBE7-C484-A9DA-C9F8971E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62F98-24E9-A896-54A6-74477376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FAB1-C94D-2F2A-9514-89718A9D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55C8-BDC9-E3E8-460A-21E1C556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8B6D4-764D-AFF5-6254-2A7CD7621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6A9B6-E507-A56F-1F37-C4C831CAA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6290E-6ADB-F767-82EF-5038BD404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D89D7-90E7-EB0C-BA7D-BBAEDFA0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8EA25-56DD-6C83-FBD7-C97F2695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E41D4-2642-1374-4BF0-547028AC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3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6FAA-06C2-351D-B33A-B335F5C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CC30D-393E-31F8-41B1-A29DA05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EFE30-4897-B273-18E7-C420CC4B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81090-D574-F9A2-2C8D-7FF99E64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4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B45B1-4B4B-6F37-1828-3E4D7924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5D9DD-2114-AB2D-49C2-80A7FD1F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7F131-B4D4-6C26-B595-137655B3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C74C-AD34-C984-5431-E3D8B2DE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8F2B-B8AB-B80D-996E-EFE8AF92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13AD5-C29F-1E0C-1FE9-373159C2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9DF13-546E-91EB-578E-3BCC357E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515D-FF52-20E4-3D79-B113AB21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206E-0D20-971D-5A07-33FB09D0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0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4F56-6F4B-E875-CC18-190ECD82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22106-E40A-E0BD-B94F-61021164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98D48-7B65-400C-E74E-C7FAC5D3E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A6B68-9D4E-24DA-9707-4B98B20C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82EDB-E161-A202-F46C-904020F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7388-64A9-A26D-731D-99E7888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94EC9-8C99-320C-6732-767F7966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195E-E45D-0686-26DF-151530BC6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0EDB-998D-30E3-2CA9-C68CE44D6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D2A3-C91D-4EDE-8D7B-A1FB83B7A4C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754F-0882-9407-4FF9-754AB064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BD3B2-7B36-6507-B78F-26989105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55713-DAEB-414B-98DF-F9A9A7620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2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525E4B-279D-0232-CB49-E648819C9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736" y="426424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251E1-DDBB-E745-6113-2B4A8736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3CD06C-8CEB-3BA8-FE4B-79F89913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763" y="1065506"/>
            <a:ext cx="6170471" cy="239484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700" b="1" i="0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THEME</a:t>
            </a:r>
            <a:r>
              <a:rPr kumimoji="0" lang="en-US" sz="2700" b="1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</a:t>
            </a:r>
            <a:br>
              <a:rPr kumimoji="0" lang="en-US" sz="27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7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7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ARTIFICIAL INTELLIGENCE AND </a:t>
            </a:r>
            <a:br>
              <a:rPr kumimoji="0" lang="en-US" sz="27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7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MACHINE LEARNING IN HEALTHCARE</a:t>
            </a:r>
            <a:br>
              <a:rPr kumimoji="0" lang="en-US" sz="1800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en-US" sz="1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3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393E4-4E54-AE1F-C6DA-1179A4F4C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F8BDE3-784A-5F67-BD12-D50D4866B13E}"/>
              </a:ext>
            </a:extLst>
          </p:cNvPr>
          <p:cNvSpPr txBox="1"/>
          <p:nvPr/>
        </p:nvSpPr>
        <p:spPr>
          <a:xfrm>
            <a:off x="790769" y="2264437"/>
            <a:ext cx="106104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normalizeH="0" baseline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algn="ctr"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MEDPREDICT - ADVANCED MEDICAL PREDICTION SYSTEM </a:t>
            </a:r>
            <a:r>
              <a:rPr lang="en-US" sz="28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defRPr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RANDOMFOREST CLASSIFIER ALGORITHM </a:t>
            </a:r>
            <a:endParaRPr kumimoji="0" lang="en-US" sz="2800" b="1" i="0" u="none" strike="noStrike" kern="1200" normalizeH="0" baseline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6A3285-2148-3FCD-20CB-C9CCFA2E4C7B}"/>
              </a:ext>
            </a:extLst>
          </p:cNvPr>
          <p:cNvSpPr txBox="1"/>
          <p:nvPr/>
        </p:nvSpPr>
        <p:spPr>
          <a:xfrm>
            <a:off x="983226" y="4737334"/>
            <a:ext cx="61746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  M.G.R  EDUCATIONAL  AND</a:t>
            </a:r>
          </a:p>
          <a:p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RESEARCH  INSTITUTE</a:t>
            </a:r>
          </a:p>
          <a:p>
            <a:endParaRPr lang="en-US" sz="16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7E0D6-035D-A7B0-42F6-9F0A887A0C3C}"/>
              </a:ext>
            </a:extLst>
          </p:cNvPr>
          <p:cNvSpPr txBox="1"/>
          <p:nvPr/>
        </p:nvSpPr>
        <p:spPr>
          <a:xfrm>
            <a:off x="6133234" y="474064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REG NO:221121101018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ANUSHA.C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REG NO:221121101062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normalizeH="0" baseline="0" noProof="0" dirty="0">
                <a:ln w="0"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JASHWANTH.G</a:t>
            </a:r>
          </a:p>
        </p:txBody>
      </p:sp>
    </p:spTree>
    <p:extLst>
      <p:ext uri="{BB962C8B-B14F-4D97-AF65-F5344CB8AC3E}">
        <p14:creationId xmlns:p14="http://schemas.microsoft.com/office/powerpoint/2010/main" val="386193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35B82-94D9-6219-D86D-FAA9425FE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BF6E-6C85-9BF8-FA5A-1AED5C698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8DE40-3365-76AC-7558-ABEB57EF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5E818-2C57-DCBB-E90E-DC7173FF1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A6D8F-BA07-6767-1A3A-F24730F664FF}"/>
              </a:ext>
            </a:extLst>
          </p:cNvPr>
          <p:cNvSpPr txBox="1"/>
          <p:nvPr/>
        </p:nvSpPr>
        <p:spPr>
          <a:xfrm>
            <a:off x="2319278" y="437417"/>
            <a:ext cx="331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TESTS </a:t>
            </a:r>
            <a:r>
              <a:rPr lang="en-US" sz="2400" b="1" dirty="0"/>
              <a:t>:</a:t>
            </a: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640A6-EEA0-F689-A82F-DC16A8DD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78" y="983385"/>
            <a:ext cx="8948490" cy="5790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71920-C36F-0199-71B1-8F13D315A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003F-28C8-04AF-7431-507A9D4A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6125-30CB-2D39-DC46-8E85A6F9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32959-CA86-86E0-29F1-95840FA7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C779A-265E-57D2-3526-3C7E52A7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3C166-0FF0-FC17-6FBC-C251A9CC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C6185-6365-1FC3-5F59-5165E1634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31" y="1091703"/>
            <a:ext cx="7419587" cy="5289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A1766-ECD8-C6AE-8819-313F286F5BD9}"/>
              </a:ext>
            </a:extLst>
          </p:cNvPr>
          <p:cNvSpPr txBox="1"/>
          <p:nvPr/>
        </p:nvSpPr>
        <p:spPr>
          <a:xfrm>
            <a:off x="1983731" y="568197"/>
            <a:ext cx="711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GENERATED IOT DEVICE IMAGE </a:t>
            </a:r>
            <a:r>
              <a:rPr lang="en-US" sz="2400" b="1" dirty="0"/>
              <a:t>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9377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AFE5-638E-8554-4681-28B1AF99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F214-6814-63F0-03DD-452B41448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7CEB6-F2E1-6E88-CE9D-A00532C95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9F6DB-C038-DD4D-93A1-FCD4EBAB2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C5441-7BF2-4AD9-8867-A309C97F8824}"/>
              </a:ext>
            </a:extLst>
          </p:cNvPr>
          <p:cNvSpPr txBox="1"/>
          <p:nvPr/>
        </p:nvSpPr>
        <p:spPr>
          <a:xfrm>
            <a:off x="1543663" y="546312"/>
            <a:ext cx="969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MEDPREDICT IOT DEVICE - SENSOR LIST AND FUNCTIONS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F6E43-EBB0-82CD-B29F-1CC15798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206" y="1037847"/>
            <a:ext cx="9824046" cy="562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7675A-BC5B-3A39-3FCF-F82C6844C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0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04B0-F5B3-68A1-DF0B-FE929271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2B36-6AE6-70DC-E48A-1F825CAA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A081D-64E9-46B8-4CFF-B4DA621B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1E550-EEEB-648D-A918-BE0769EF6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4F353-457C-743C-5BC2-18D5EB03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271" y="519266"/>
            <a:ext cx="9719142" cy="6175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B1BBF-CFAC-D4C9-CF21-C8DB74BB5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10D9-4FA7-18E3-4995-B6814919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1EDD-ABD5-0B55-8B99-41EA84AF9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B6E0F-705D-FCBD-B78A-72B08671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F2D22-18DA-0354-2409-95A19CB5D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29165-CB98-F4C7-EAF4-F3084688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49" y="527555"/>
            <a:ext cx="10142232" cy="6246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94D05-999C-03BD-CBD1-E454E1ACA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B06B-47F6-A669-5ED4-A93B32F9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446F-CF8B-2138-01FC-70E8BC869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11D8-D337-E487-52BB-EE860173D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946D7-D84B-EE8A-85DA-9E3D5CAFB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74359-AE2D-2ED4-B96D-B6921FFD3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3E02B-D354-829E-2578-FD2C32B6EAD9}"/>
              </a:ext>
            </a:extLst>
          </p:cNvPr>
          <p:cNvSpPr txBox="1"/>
          <p:nvPr/>
        </p:nvSpPr>
        <p:spPr>
          <a:xfrm>
            <a:off x="1703615" y="536468"/>
            <a:ext cx="311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EFE23-9A62-47B3-6940-CD4FBF03AF79}"/>
              </a:ext>
            </a:extLst>
          </p:cNvPr>
          <p:cNvSpPr txBox="1"/>
          <p:nvPr/>
        </p:nvSpPr>
        <p:spPr>
          <a:xfrm>
            <a:off x="1344385" y="1071716"/>
            <a:ext cx="925478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MedPredict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AI-Powered Advanced Medical Prediction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revolutionary step toward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health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Multi-Disease Diagnosis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heart disease, diabetes, stroke, kidney disease, and more.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IoT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blood &amp; urine analysis via IoT devices with AI-driven insights.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&amp; User-Friendly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cost-effective solution for home-based health monitoring.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Expanding to more diseases, integrating telemedicine, and real-time wearable monitoring.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MedPredict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transform healthcare by making disease prediction accessible, accurate, and AI-powered!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B0B3-36E2-48EE-9830-1DD63E1E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2242-7793-52F6-EE19-329550777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5F991-C943-841A-7175-EDADB0DB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F305B-639B-C5BD-D702-8C6867D9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23419-6F18-8666-56D9-2D1F10C0E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195171A-AEAE-61D6-1A5D-88A2C7702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08" y="1421425"/>
            <a:ext cx="10109784" cy="632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for Early Disease Prediction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Jiang, F., et al. (2017). "Artificial Intelligence in Healthcare: Past, Present, and Future." Artificial Intelligence in Medicine.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10.1016/j.artmed.2017.10.004        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IoT-Based Healthcare Monitoring Systems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Gubbi, J.,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Buyya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Marusic, S., &amp;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Palaniswami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(2021). "Internet of Things (IoT): A Vision, Architectural Elements, and Future Directions." Future Generation Computer Systems.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10.1016/j.future.2013.01.010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Biosensors for Continuous Health Monitoring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Bonato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 (2020). "Wearable Sensors and Systems for Health Monitoring." IEEE Sensors Journal.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10.1109/JSEN.2020.2972212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Prediction of Heart Disease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Lundervold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M., &amp;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Lundervold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(2019). "AI-Based Decision Support for Cardiovascular Disease Diagnosis." Journal of Biomedical Informatics.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10.1016/j.jbi.2019.103208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b="1" dirty="0">
                <a:latin typeface="Arial" panose="020B0604020202020204" pitchFamily="34" charset="0"/>
              </a:rPr>
              <a:t> 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 and AI for Diabetes Monitoring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Hussain et al. (2021). "Smart Healthcare Systems for                   Diabetes Prediction and Monitoring Using IoT and Machine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and Urine Biomarkers for Disease Detection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K. Patel et al. (2020). "Advances in Biosensors for Non-Invasive Disease Detection Using Blood and Urine Samples." Biosensors and Bioelectronics.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10.1016/j.bios.2020.112417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Diagnosis of Chronic Kidney Disease (CKD)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Smith et al. (2019). "Chronic Kidney Disease Prediction Using Machine Learning Models." International Journal of Medical Informatics.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10.1016/j.ijmedinf.2019.104012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Health Data Transmission via Bluetooth and IoT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Shah et al. (2022). "IoT and Bluetooth-Based Real-Time Health Monitoring Systems." Sensors Journal.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10.3390/s22072654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C1ED3-509C-BC70-39ED-606AF4254433}"/>
              </a:ext>
            </a:extLst>
          </p:cNvPr>
          <p:cNvSpPr txBox="1"/>
          <p:nvPr/>
        </p:nvSpPr>
        <p:spPr>
          <a:xfrm>
            <a:off x="1368219" y="11905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74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98E84-9618-3388-70EE-1D00A4B4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4AEF-7456-C8BB-17D2-7F36611D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6074E-C7CA-99AE-CEF2-85D3CCA5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667BC-AD39-D043-2E72-2C773209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500DB-5733-8969-A926-B6D38E218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AE4F5-5368-E41E-8014-42D82896813D}"/>
              </a:ext>
            </a:extLst>
          </p:cNvPr>
          <p:cNvSpPr txBox="1"/>
          <p:nvPr/>
        </p:nvSpPr>
        <p:spPr>
          <a:xfrm>
            <a:off x="4493342" y="3149102"/>
            <a:ext cx="425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5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AEA57-0CB5-DBBD-FC66-9B8B09C89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5A3F54-4248-2B3E-BEC5-1CA08D787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000" y="3680036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099A2-40F4-66C8-F145-79F1C293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0CE0D-34D8-8C81-18E7-B77A93A7E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355648-8450-CB32-4D69-8C26C8E3512E}"/>
              </a:ext>
            </a:extLst>
          </p:cNvPr>
          <p:cNvSpPr txBox="1"/>
          <p:nvPr/>
        </p:nvSpPr>
        <p:spPr>
          <a:xfrm>
            <a:off x="-74000" y="7178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:</a:t>
            </a:r>
            <a:r>
              <a:rPr lang="en-US" sz="24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2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8650-7FD7-298F-9A13-3343C17042D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51782" y="1294013"/>
            <a:ext cx="987821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plays a crucial role in early disease detection, reducing mortality rates,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enabling timely treatment.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diagnosis relies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tests, ECGs, MRIs, and doctor consultations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which can be time-consuming and expensive.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medical prediction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automated, fast,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accurate disease detection using machine learning models.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MedPredict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multi-disease prediction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uses the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diagnose: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 .Heart Disease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 Diabetes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 Stroke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 High Blood Pressure (Hypertension)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 Fatty Liver 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6. Anemia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C8A7-C55C-F144-2177-3AE04CD58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F4EF-B9E3-DD04-9E7B-9C4A5D409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501" y="4386097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23002-A661-9667-F1F5-9507AED1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551DC5-3AD8-010D-8372-0CBB60808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200" y="783574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7A8E7-A712-A8FD-FA05-30F7B905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B6602-757D-163C-5E7B-A2EEAD3DDA52}"/>
              </a:ext>
            </a:extLst>
          </p:cNvPr>
          <p:cNvSpPr txBox="1"/>
          <p:nvPr/>
        </p:nvSpPr>
        <p:spPr>
          <a:xfrm>
            <a:off x="1421019" y="83186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/>
              <a:t>EXISTING WORK </a:t>
            </a:r>
            <a:r>
              <a:rPr lang="en-US" sz="24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Traditional Disease Diagnosis: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Manual medical checkups, lab tests, and specialist consultations.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 cost, longer wait times, and limited accessibility.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AI-Based Medical Prediction Systems: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Several ML algorithms have been used for disease classification, including </a:t>
            </a:r>
            <a:r>
              <a:rPr lang="en-US" sz="2000" b="1" dirty="0"/>
              <a:t>Decision Trees, SVM, Naïve Bayes, and Neural Networks</a:t>
            </a:r>
            <a:r>
              <a:rPr 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However, most models either lack accuracy or are too complex for real-time implementation.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Limitations of Existing Systems: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Many lack user-friendly interfaces.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 </a:t>
            </a:r>
            <a:r>
              <a:rPr lang="en-US" sz="2000" b="1" dirty="0"/>
              <a:t>high computational power</a:t>
            </a:r>
            <a:r>
              <a:rPr lang="en-US" sz="2000" dirty="0"/>
              <a:t> or cloud dependency.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 not integrate </a:t>
            </a:r>
            <a:r>
              <a:rPr lang="en-US" sz="2000" b="1" dirty="0"/>
              <a:t>IoT-based real-time data collection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21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2F2E-7929-0272-A9F3-909EA12E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3E5413-D51C-2079-4F17-D1D4CBC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9" y="3930991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94509F-ECC4-E9EA-A6E5-177C166BB7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3443181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E6420-0091-294A-5C47-4DC1F23D7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6AD9F-9085-0A3F-9F07-C4D585C3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A8E0B-87CE-229B-3168-E638C574292B}"/>
              </a:ext>
            </a:extLst>
          </p:cNvPr>
          <p:cNvSpPr txBox="1"/>
          <p:nvPr/>
        </p:nvSpPr>
        <p:spPr>
          <a:xfrm>
            <a:off x="47668" y="843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MODEL ARCHITECTURE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79317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4DA1A-3978-8E00-BC8C-87082F162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08808A-AE5B-2A16-68C9-117F298E8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1478" y="3564943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9DCF1-E096-27BA-3E6A-7902813F9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667" y="1579418"/>
            <a:ext cx="9144000" cy="2387600"/>
          </a:xfrm>
        </p:spPr>
        <p:txBody>
          <a:bodyPr>
            <a:normAutofit/>
          </a:bodyPr>
          <a:lstStyle/>
          <a:p>
            <a:pPr algn="l"/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54601-4A7A-1844-0F28-468FBE64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47AE7-A232-1B60-D62E-7B8290D3E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5F8BD-5C4D-6978-25E6-1C3E333B532C}"/>
              </a:ext>
            </a:extLst>
          </p:cNvPr>
          <p:cNvSpPr txBox="1"/>
          <p:nvPr/>
        </p:nvSpPr>
        <p:spPr>
          <a:xfrm>
            <a:off x="1114956" y="553917"/>
            <a:ext cx="10620333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Kaggle for Collecting datasets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 Disease: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BP, cholesterol, ECG, age, smoking.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Diabetes: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Glucose, BMI, insulin, age, family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Stroke: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BP, heart disease history, BMI, smoking.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Kidney Disease: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Creatinine, urea, BP, RBC, sodium.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Hypertension: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BP, weight, sodium intake, heart rate.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Handles high-dimensional medical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Works well with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Provides higher accuracy than traditional classifiers.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preprocessing &amp;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Training with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 (accuracy 88.23)</a:t>
            </a:r>
          </a:p>
          <a:p>
            <a:endParaRPr lang="en-IN" dirty="0"/>
          </a:p>
        </p:txBody>
      </p:sp>
      <p:pic>
        <p:nvPicPr>
          <p:cNvPr id="3080" name="Picture 8" descr="What are Random forests ?. An introduction to machine learning… | by Aviral  Bhardwaj | Medium">
            <a:extLst>
              <a:ext uri="{FF2B5EF4-FFF2-40B4-BE49-F238E27FC236}">
                <a16:creationId xmlns:a16="http://schemas.microsoft.com/office/drawing/2014/main" id="{7DDF82FA-3D53-9897-E80E-346FB357B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65" y="4346770"/>
            <a:ext cx="4372502" cy="19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9E5A4-798A-AB88-73C8-F74EA64A7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3981479"/>
            <a:ext cx="4031841" cy="26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29CA8-C647-32E6-8B89-EE8A0A63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C2D89F-9134-46C9-543F-A73C08936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8775" y="354933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69E17-9E80-B381-901E-F5C21730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1717B-0888-5F3A-BCB8-F72E1BA61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50698-2E12-3D30-4D18-3D00DAC32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C1F37B-8536-4343-3D92-ECF6D3FFD3FC}"/>
              </a:ext>
            </a:extLst>
          </p:cNvPr>
          <p:cNvSpPr txBox="1"/>
          <p:nvPr/>
        </p:nvSpPr>
        <p:spPr>
          <a:xfrm>
            <a:off x="1344385" y="742494"/>
            <a:ext cx="9596284" cy="106798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IMPLEMENTATION :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(Desktop GUI):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Lightweight, offline use, simple input &amp; instant predictions.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OUTPUT 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916573-0AD2-37F5-3DD4-6ADD42EE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0" y="586986"/>
            <a:ext cx="2657846" cy="1597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21B8F-86BA-AD70-8192-AEE2FF86A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431" y="2532586"/>
            <a:ext cx="4271640" cy="4238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6DFBF3-BB70-2A1D-743B-B497DB3C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6" y="3291110"/>
            <a:ext cx="265784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3407-79B4-F00D-E11F-68C32BD44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A06038-85F7-B088-E6A7-94A1B517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981" y="2215688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2C9A1-C55C-B8BC-EC44-45BAAF50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7024-37C7-1E0C-2BE6-6663AE01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D0424-C126-96B0-E027-AE506728F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65B4F0-327E-E226-F3A8-22A7820CDDE5}"/>
              </a:ext>
            </a:extLst>
          </p:cNvPr>
          <p:cNvSpPr txBox="1"/>
          <p:nvPr/>
        </p:nvSpPr>
        <p:spPr>
          <a:xfrm>
            <a:off x="1278412" y="909261"/>
            <a:ext cx="9323614" cy="46166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1B7F2C43-C4A8-F8E2-7AA3-9D951C92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549" y="1263498"/>
            <a:ext cx="1069749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(High Blood Pressure)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Diabetes (Type 1 &amp; Type 2)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Stroke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 (CKD)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Liver Disease (Cirrhosis, Hepatitis)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Thyroid Disorders (Hypothyroidism, Hyperthyroidism)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Anemia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Leukemia (Blood Cancer)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Lung Diseases (COPD, Asthma)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HIV/AIDS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Hepatitis B &amp;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Rheumatoid Arthritis (RA)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Systemic Lupus Erythematosus (SLE)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Osteoporosis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Sepsis (Blood Infection)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Polycystic Ovary Syndrome (PCOS)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Prostate Cancer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Breast &amp; Ovarian Cancer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Colorectal Cancer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Alzheimer’s Disease &amp; Dementia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Depression &amp; Anxiety Disorders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Clotting Disorders (DVT, Hemophilia)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Malnutrition &amp; Vitamin Deficiencies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Pancreatic Diseases (Pancreatitis, Cancer)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Bowel Disease (IBD, Crohn’s, Ulcerative Colitis)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Metabolic Syndrome (Obesity, Insulin Resistance)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Tuberculosis (TB)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Hyperlipidemia (High Cholesterol)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Hormonal Imbalances (Testosterone, Estrogen Disorders) </a:t>
            </a:r>
          </a:p>
        </p:txBody>
      </p:sp>
    </p:spTree>
    <p:extLst>
      <p:ext uri="{BB962C8B-B14F-4D97-AF65-F5344CB8AC3E}">
        <p14:creationId xmlns:p14="http://schemas.microsoft.com/office/powerpoint/2010/main" val="424418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0580-B9BF-4A9F-8050-ADE67476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E3FAE8-EC5E-1E1C-B980-4247FF0B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400" y="4106924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1BC41-5CD2-BD2A-A5E7-F27421268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23976-6F21-6B8B-93DE-28E6C894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73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F8BFD-E772-942B-89F9-4646E0C8E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0500E-33D9-FBA8-83E1-6AEAD96B7E95}"/>
              </a:ext>
            </a:extLst>
          </p:cNvPr>
          <p:cNvSpPr txBox="1"/>
          <p:nvPr/>
        </p:nvSpPr>
        <p:spPr>
          <a:xfrm>
            <a:off x="47668" y="175872"/>
            <a:ext cx="498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ARCHITECTURE </a:t>
            </a:r>
            <a:r>
              <a:rPr lang="en-US" sz="2400" b="1" dirty="0"/>
              <a:t>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4318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609D9-583D-68A0-F295-E3FE14CC4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964-5D64-B12A-B705-5E6A9C30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385" y="998133"/>
            <a:ext cx="9144000" cy="2387600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E5B7E-DE3B-0ED2-3577-5D505E944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651" y="3971080"/>
            <a:ext cx="9144000" cy="21740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FCF6-23AE-75C4-6811-C2DEAACC8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1934FC-35F2-7428-269B-C2DDABEC8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67" y="84303"/>
            <a:ext cx="1428665" cy="149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3CE0D-B29F-4C84-FB28-156A2B6CB791}"/>
              </a:ext>
            </a:extLst>
          </p:cNvPr>
          <p:cNvSpPr txBox="1"/>
          <p:nvPr/>
        </p:nvSpPr>
        <p:spPr>
          <a:xfrm>
            <a:off x="1848464" y="365279"/>
            <a:ext cx="875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IOT DEVICES VS MEDPREDICT IOT DEVICE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8756F-FD13-D818-A7A7-4A88D195F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168" y="826944"/>
            <a:ext cx="8790858" cy="59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0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1055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THEME :  ARTIFICIAL INTELLIGENCE AND  MACHINE LEARNING IN HEALTHCARE   </vt:lpstr>
      <vt:lpstr>Medical prediction plays a crucial role in early disease detection, reducing mortality rates,   and enabling timely treatment.  Traditional diagnosis relies on blood tests, ECGs, MRIs, and doctor consultations,    which can be time-consuming and expensive.  AI-powered medical prediction systems offer automated, fast,    and accurate disease detection using machine learning models.  MedPredict is an advanced multi-disease prediction system that uses the  RandomForest Classifier to diagnose:        1 .Heart Disease        2. Diabetes         3. Stroke         4. High Blood Pressure (Hypertension)         5. Fatty Liver         6. Anemia 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Jashwanth G</dc:creator>
  <cp:lastModifiedBy>Jashwanth G</cp:lastModifiedBy>
  <cp:revision>1</cp:revision>
  <dcterms:created xsi:type="dcterms:W3CDTF">2025-02-12T15:38:14Z</dcterms:created>
  <dcterms:modified xsi:type="dcterms:W3CDTF">2025-02-13T15:47:54Z</dcterms:modified>
</cp:coreProperties>
</file>