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0" r:id="rId6"/>
    <p:sldId id="259" r:id="rId7"/>
    <p:sldId id="258" r:id="rId8"/>
    <p:sldId id="266" r:id="rId9"/>
    <p:sldId id="265"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4B20-E644-099E-4ACD-37BAD2C58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E731C7-7FB7-AB8D-0E40-789A9538B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B39CB6-D06C-8A01-88C8-F8188347AE19}"/>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5" name="Footer Placeholder 4">
            <a:extLst>
              <a:ext uri="{FF2B5EF4-FFF2-40B4-BE49-F238E27FC236}">
                <a16:creationId xmlns:a16="http://schemas.microsoft.com/office/drawing/2014/main" id="{A836AA97-D0D6-4101-D9E8-510EB8FBB6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757A2-7F69-93E4-234F-92566753CBBA}"/>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93287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DBB1-CE9D-C175-1CFB-76AEEB5563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91D21E-9601-833A-4A58-CC52D9A0B4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243039-DCB5-D80A-AC23-776396DE16EB}"/>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5" name="Footer Placeholder 4">
            <a:extLst>
              <a:ext uri="{FF2B5EF4-FFF2-40B4-BE49-F238E27FC236}">
                <a16:creationId xmlns:a16="http://schemas.microsoft.com/office/drawing/2014/main" id="{C4BCDAF0-1C6E-4EDE-2706-33B6CF9FF4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685F3-655D-2C54-8C05-DC5399A1686B}"/>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210838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2B9D8F-D7A5-15B7-FEFE-BF8A22F3A4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B05788-3AC5-9890-838C-FFCF1F640A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0185C-708D-BDA4-366E-CF19C4E12E58}"/>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5" name="Footer Placeholder 4">
            <a:extLst>
              <a:ext uri="{FF2B5EF4-FFF2-40B4-BE49-F238E27FC236}">
                <a16:creationId xmlns:a16="http://schemas.microsoft.com/office/drawing/2014/main" id="{2CFD6A69-119F-5CDD-86A8-F32FA9475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4AE2DA-2AF5-49BB-FCEB-3085CB5634A1}"/>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98079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250F-CC06-058C-D7FD-3237895FE1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C6B5D3-FAA7-F88B-1DD9-F5D1E32682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4D4BC-FB47-785A-9997-5A12CE09444F}"/>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5" name="Footer Placeholder 4">
            <a:extLst>
              <a:ext uri="{FF2B5EF4-FFF2-40B4-BE49-F238E27FC236}">
                <a16:creationId xmlns:a16="http://schemas.microsoft.com/office/drawing/2014/main" id="{FC4C278F-3A04-5F30-DC01-AA69975093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07E4A-79CF-7ABC-C086-B079725405C2}"/>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122922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116A-704B-607B-AFA6-8E0641DDE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720491-CE18-EAFF-DC66-5442E95BB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A549DB-0F72-A005-727C-27475654D2DA}"/>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5" name="Footer Placeholder 4">
            <a:extLst>
              <a:ext uri="{FF2B5EF4-FFF2-40B4-BE49-F238E27FC236}">
                <a16:creationId xmlns:a16="http://schemas.microsoft.com/office/drawing/2014/main" id="{A4F1B313-F5BB-E129-7172-5C2B67BBAA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F1415-9259-7452-D38B-0C0F574E1211}"/>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75262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DD5E-5900-0ABB-388A-9B8A43A2FD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6C34B-E759-3D83-8F74-3669C31F55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979360-33D5-1383-B030-F85094690D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DED1FD-D2FE-9611-400D-1DE1B26F0B6F}"/>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6" name="Footer Placeholder 5">
            <a:extLst>
              <a:ext uri="{FF2B5EF4-FFF2-40B4-BE49-F238E27FC236}">
                <a16:creationId xmlns:a16="http://schemas.microsoft.com/office/drawing/2014/main" id="{CC7719E0-0AD3-3102-5275-E866E6B678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5560DA-D6AD-B1F1-1E7D-C13CBC144C3E}"/>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10866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AE7B-616B-DFEC-470B-CCD32CFE4D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1FB246-2530-502A-D184-9075F0786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054B6-E76E-CBD9-4E9D-1A0641257B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16B998-7EA6-2218-E588-C4813F3705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7224F0-577A-63F3-0345-B7E6BCF3F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1971B2-89B1-CF72-F504-56CA32F59EF2}"/>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8" name="Footer Placeholder 7">
            <a:extLst>
              <a:ext uri="{FF2B5EF4-FFF2-40B4-BE49-F238E27FC236}">
                <a16:creationId xmlns:a16="http://schemas.microsoft.com/office/drawing/2014/main" id="{E1E12855-BB5D-F9A1-50F7-4183F8E9AB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FF4E8C-3597-BAAC-12F1-BD7C316AFA4E}"/>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1904527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1622-C3A0-5A9C-ABE9-4E91201B15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272C55-0A1A-5B5B-CDF2-BA22FF0317B4}"/>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4" name="Footer Placeholder 3">
            <a:extLst>
              <a:ext uri="{FF2B5EF4-FFF2-40B4-BE49-F238E27FC236}">
                <a16:creationId xmlns:a16="http://schemas.microsoft.com/office/drawing/2014/main" id="{1BD0C28E-9031-4447-116E-20F306FF64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B3242F-2E5A-1243-2FD5-6F5CCBA19F66}"/>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26319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07F27-2CE6-231D-B175-3D463A657D9E}"/>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3" name="Footer Placeholder 2">
            <a:extLst>
              <a:ext uri="{FF2B5EF4-FFF2-40B4-BE49-F238E27FC236}">
                <a16:creationId xmlns:a16="http://schemas.microsoft.com/office/drawing/2014/main" id="{5DE09349-426E-1DD6-7406-2F2AAB8F94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E65A64-EE40-A3F6-374B-5F601CD95193}"/>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308995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302B-1893-EF04-8545-7A4444010D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FA8907-F8A8-295F-770A-BF96F0C0D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8A01F3-39CA-D1A1-4354-319EDB102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6BD17-90CB-BDE8-A20E-1CFF53DE3DE1}"/>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6" name="Footer Placeholder 5">
            <a:extLst>
              <a:ext uri="{FF2B5EF4-FFF2-40B4-BE49-F238E27FC236}">
                <a16:creationId xmlns:a16="http://schemas.microsoft.com/office/drawing/2014/main" id="{2E3ED87E-E8A7-A71D-6D28-91EB7D871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AB4552-4E45-7305-96BD-CB945779C074}"/>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174702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C191-EAC6-EA72-C268-CC04FE84E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DF099C-FE44-5B78-9DC9-9C3E4300A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86786C-F896-B0C2-7BFF-9CADF1C18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99205-2DEF-6BC5-9436-750FF8F00769}"/>
              </a:ext>
            </a:extLst>
          </p:cNvPr>
          <p:cNvSpPr>
            <a:spLocks noGrp="1"/>
          </p:cNvSpPr>
          <p:nvPr>
            <p:ph type="dt" sz="half" idx="10"/>
          </p:nvPr>
        </p:nvSpPr>
        <p:spPr/>
        <p:txBody>
          <a:bodyPr/>
          <a:lstStyle/>
          <a:p>
            <a:fld id="{ED83BDE9-CD66-46DA-9408-74E580FF69B2}" type="datetimeFigureOut">
              <a:rPr lang="en-IN" smtClean="0"/>
              <a:t>16-10-2024</a:t>
            </a:fld>
            <a:endParaRPr lang="en-IN"/>
          </a:p>
        </p:txBody>
      </p:sp>
      <p:sp>
        <p:nvSpPr>
          <p:cNvPr id="6" name="Footer Placeholder 5">
            <a:extLst>
              <a:ext uri="{FF2B5EF4-FFF2-40B4-BE49-F238E27FC236}">
                <a16:creationId xmlns:a16="http://schemas.microsoft.com/office/drawing/2014/main" id="{E2E1D417-0116-547B-21A6-F763988F99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470936-54A2-0E95-2766-D8C7B2A34A98}"/>
              </a:ext>
            </a:extLst>
          </p:cNvPr>
          <p:cNvSpPr>
            <a:spLocks noGrp="1"/>
          </p:cNvSpPr>
          <p:nvPr>
            <p:ph type="sldNum" sz="quarter" idx="12"/>
          </p:nvPr>
        </p:nvSpPr>
        <p:spPr/>
        <p:txBody>
          <a:bodyPr/>
          <a:lstStyle/>
          <a:p>
            <a:fld id="{AAF060FB-3314-42C7-8063-9FD8874C593A}" type="slidenum">
              <a:rPr lang="en-IN" smtClean="0"/>
              <a:t>‹#›</a:t>
            </a:fld>
            <a:endParaRPr lang="en-IN"/>
          </a:p>
        </p:txBody>
      </p:sp>
    </p:spTree>
    <p:extLst>
      <p:ext uri="{BB962C8B-B14F-4D97-AF65-F5344CB8AC3E}">
        <p14:creationId xmlns:p14="http://schemas.microsoft.com/office/powerpoint/2010/main" val="179610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BC6E1-FBEC-01AD-BCEB-87F2B26C2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296BCE-CF8A-0378-10D2-4B1FE6946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740C50-CD11-C7DB-3FD2-6F6AC7F60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3BDE9-CD66-46DA-9408-74E580FF69B2}" type="datetimeFigureOut">
              <a:rPr lang="en-IN" smtClean="0"/>
              <a:t>16-10-2024</a:t>
            </a:fld>
            <a:endParaRPr lang="en-IN"/>
          </a:p>
        </p:txBody>
      </p:sp>
      <p:sp>
        <p:nvSpPr>
          <p:cNvPr id="5" name="Footer Placeholder 4">
            <a:extLst>
              <a:ext uri="{FF2B5EF4-FFF2-40B4-BE49-F238E27FC236}">
                <a16:creationId xmlns:a16="http://schemas.microsoft.com/office/drawing/2014/main" id="{2D973A08-5967-4B41-76DF-6A789E76B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A426A5-5B13-433C-15FE-F2B6DCE6E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060FB-3314-42C7-8063-9FD8874C593A}" type="slidenum">
              <a:rPr lang="en-IN" smtClean="0"/>
              <a:t>‹#›</a:t>
            </a:fld>
            <a:endParaRPr lang="en-IN"/>
          </a:p>
        </p:txBody>
      </p:sp>
    </p:spTree>
    <p:extLst>
      <p:ext uri="{BB962C8B-B14F-4D97-AF65-F5344CB8AC3E}">
        <p14:creationId xmlns:p14="http://schemas.microsoft.com/office/powerpoint/2010/main" val="2950678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uciml/mushroom-classifica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sp>
        <p:nvSpPr>
          <p:cNvPr id="6" name="object 2">
            <a:extLst>
              <a:ext uri="{FF2B5EF4-FFF2-40B4-BE49-F238E27FC236}">
                <a16:creationId xmlns:a16="http://schemas.microsoft.com/office/drawing/2014/main" id="{3C61C562-3D73-913C-A3FB-E421038B3C49}"/>
              </a:ext>
            </a:extLst>
          </p:cNvPr>
          <p:cNvSpPr txBox="1">
            <a:spLocks noGrp="1"/>
          </p:cNvSpPr>
          <p:nvPr>
            <p:ph type="ctrTitle"/>
          </p:nvPr>
        </p:nvSpPr>
        <p:spPr>
          <a:xfrm>
            <a:off x="1612490" y="1789375"/>
            <a:ext cx="9144000" cy="1120820"/>
          </a:xfrm>
          <a:prstGeom prst="rect">
            <a:avLst/>
          </a:prstGeom>
        </p:spPr>
        <p:txBody>
          <a:bodyPr vert="horz" wrap="square" lIns="0" tIns="12700" rIns="0" bIns="0" rtlCol="0">
            <a:spAutoFit/>
          </a:bodyPr>
          <a:lstStyle/>
          <a:p>
            <a:pPr marL="12700" marR="5080" indent="415925">
              <a:lnSpc>
                <a:spcPct val="100000"/>
              </a:lnSpc>
              <a:spcBef>
                <a:spcPts val="100"/>
              </a:spcBef>
            </a:pPr>
            <a:r>
              <a:rPr sz="3600" spc="-65" dirty="0">
                <a:latin typeface="Bahnschrift" panose="020B0502040204020203" pitchFamily="34" charset="0"/>
              </a:rPr>
              <a:t>MUSHROOM</a:t>
            </a:r>
            <a:r>
              <a:rPr sz="3600" spc="-185" dirty="0">
                <a:latin typeface="Bahnschrift" panose="020B0502040204020203" pitchFamily="34" charset="0"/>
              </a:rPr>
              <a:t> </a:t>
            </a:r>
            <a:r>
              <a:rPr sz="3600" spc="-170" dirty="0">
                <a:latin typeface="Bahnschrift" panose="020B0502040204020203" pitchFamily="34" charset="0"/>
              </a:rPr>
              <a:t>CLASSIFICATION </a:t>
            </a:r>
            <a:r>
              <a:rPr sz="3600" spc="-305" dirty="0">
                <a:latin typeface="Bahnschrift" panose="020B0502040204020203" pitchFamily="34" charset="0"/>
              </a:rPr>
              <a:t>DETAILED</a:t>
            </a:r>
            <a:r>
              <a:rPr sz="3600" spc="-280" dirty="0">
                <a:latin typeface="Bahnschrift" panose="020B0502040204020203" pitchFamily="34" charset="0"/>
              </a:rPr>
              <a:t> </a:t>
            </a:r>
            <a:r>
              <a:rPr sz="3600" spc="-90" dirty="0">
                <a:latin typeface="Bahnschrift" panose="020B0502040204020203" pitchFamily="34" charset="0"/>
              </a:rPr>
              <a:t>PROJECT</a:t>
            </a:r>
            <a:r>
              <a:rPr sz="3600" spc="-270" dirty="0">
                <a:latin typeface="Bahnschrift" panose="020B0502040204020203" pitchFamily="34" charset="0"/>
              </a:rPr>
              <a:t> </a:t>
            </a:r>
            <a:r>
              <a:rPr sz="3600" spc="-260" dirty="0">
                <a:latin typeface="Bahnschrift" panose="020B0502040204020203" pitchFamily="34" charset="0"/>
              </a:rPr>
              <a:t>REPORT</a:t>
            </a:r>
            <a:r>
              <a:rPr sz="3600" spc="-254" dirty="0">
                <a:latin typeface="Bahnschrift" panose="020B0502040204020203" pitchFamily="34" charset="0"/>
              </a:rPr>
              <a:t> </a:t>
            </a:r>
            <a:r>
              <a:rPr sz="3600" spc="-170" dirty="0">
                <a:latin typeface="Bahnschrift" panose="020B0502040204020203" pitchFamily="34" charset="0"/>
              </a:rPr>
              <a:t>(DPR)</a:t>
            </a:r>
            <a:endParaRPr sz="3600" dirty="0">
              <a:latin typeface="Bahnschrift" panose="020B0502040204020203" pitchFamily="34" charset="0"/>
            </a:endParaRPr>
          </a:p>
        </p:txBody>
      </p:sp>
      <p:sp>
        <p:nvSpPr>
          <p:cNvPr id="7" name="object 3">
            <a:extLst>
              <a:ext uri="{FF2B5EF4-FFF2-40B4-BE49-F238E27FC236}">
                <a16:creationId xmlns:a16="http://schemas.microsoft.com/office/drawing/2014/main" id="{0DFE6539-FE20-FF5C-1C3B-298864686816}"/>
              </a:ext>
            </a:extLst>
          </p:cNvPr>
          <p:cNvSpPr txBox="1">
            <a:spLocks noGrp="1"/>
          </p:cNvSpPr>
          <p:nvPr>
            <p:ph type="subTitle" idx="1"/>
          </p:nvPr>
        </p:nvSpPr>
        <p:spPr>
          <a:xfrm>
            <a:off x="1524000" y="3602038"/>
            <a:ext cx="9144000" cy="1655762"/>
          </a:xfrm>
          <a:prstGeom prst="rect">
            <a:avLst/>
          </a:prstGeom>
        </p:spPr>
        <p:txBody>
          <a:bodyPr vert="horz" wrap="square" lIns="0" tIns="12700" rIns="0" bIns="0" rtlCol="0">
            <a:spAutoFit/>
          </a:bodyPr>
          <a:lstStyle/>
          <a:p>
            <a:pPr marL="12700">
              <a:lnSpc>
                <a:spcPct val="100000"/>
              </a:lnSpc>
              <a:spcBef>
                <a:spcPts val="100"/>
              </a:spcBef>
            </a:pPr>
            <a:r>
              <a:rPr sz="2000" spc="-114" dirty="0">
                <a:solidFill>
                  <a:srgbClr val="585858"/>
                </a:solidFill>
                <a:latin typeface="Verdana"/>
                <a:cs typeface="Verdana"/>
              </a:rPr>
              <a:t>AUTHOR</a:t>
            </a:r>
            <a:r>
              <a:rPr sz="2000" spc="-145" dirty="0">
                <a:solidFill>
                  <a:srgbClr val="585858"/>
                </a:solidFill>
                <a:latin typeface="Verdana"/>
                <a:cs typeface="Verdana"/>
              </a:rPr>
              <a:t> </a:t>
            </a:r>
            <a:r>
              <a:rPr sz="2000" spc="-365" dirty="0">
                <a:solidFill>
                  <a:srgbClr val="585858"/>
                </a:solidFill>
                <a:latin typeface="Verdana"/>
                <a:cs typeface="Verdana"/>
              </a:rPr>
              <a:t>:</a:t>
            </a:r>
            <a:r>
              <a:rPr sz="2000" spc="-145" dirty="0">
                <a:solidFill>
                  <a:srgbClr val="585858"/>
                </a:solidFill>
                <a:latin typeface="Verdana"/>
                <a:cs typeface="Verdana"/>
              </a:rPr>
              <a:t> </a:t>
            </a:r>
            <a:r>
              <a:rPr lang="en-US" sz="2000" spc="-100" dirty="0">
                <a:solidFill>
                  <a:srgbClr val="585858"/>
                </a:solidFill>
                <a:latin typeface="Verdana"/>
                <a:cs typeface="Verdana"/>
              </a:rPr>
              <a:t>JASHWANTH G &amp; ANUSHA C</a:t>
            </a:r>
            <a:endParaRPr sz="2000" dirty="0">
              <a:latin typeface="Verdana"/>
              <a:cs typeface="Verdana"/>
            </a:endParaRPr>
          </a:p>
        </p:txBody>
      </p:sp>
    </p:spTree>
    <p:extLst>
      <p:ext uri="{BB962C8B-B14F-4D97-AF65-F5344CB8AC3E}">
        <p14:creationId xmlns:p14="http://schemas.microsoft.com/office/powerpoint/2010/main" val="99528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a:p>
        </p:txBody>
      </p:sp>
      <p:sp>
        <p:nvSpPr>
          <p:cNvPr id="4" name="object 2">
            <a:extLst>
              <a:ext uri="{FF2B5EF4-FFF2-40B4-BE49-F238E27FC236}">
                <a16:creationId xmlns:a16="http://schemas.microsoft.com/office/drawing/2014/main" id="{99D96408-D92D-46CC-FE7E-5B8BFB5CAB1A}"/>
              </a:ext>
            </a:extLst>
          </p:cNvPr>
          <p:cNvSpPr txBox="1">
            <a:spLocks/>
          </p:cNvSpPr>
          <p:nvPr/>
        </p:nvSpPr>
        <p:spPr>
          <a:xfrm>
            <a:off x="949885" y="506830"/>
            <a:ext cx="1855470" cy="514350"/>
          </a:xfrm>
          <a:prstGeom prst="rect">
            <a:avLst/>
          </a:prstGeom>
        </p:spPr>
        <p:txBody>
          <a:bodyPr vert="horz" wrap="square" lIns="0" tIns="13335" rIns="0" bIns="0" rtlCol="0">
            <a:spAutoFit/>
          </a:bodyPr>
          <a:lstStyle>
            <a:lvl1pPr>
              <a:defRPr sz="3200" b="0" i="0">
                <a:solidFill>
                  <a:srgbClr val="252525"/>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IN" sz="3200" b="0" i="0" u="none" strike="noStrike" kern="0" cap="none" spc="-175" normalizeH="0" baseline="0" noProof="0">
                <a:ln>
                  <a:noFill/>
                </a:ln>
                <a:solidFill>
                  <a:srgbClr val="252525"/>
                </a:solidFill>
                <a:effectLst/>
                <a:uLnTx/>
                <a:uFillTx/>
                <a:latin typeface="Verdana"/>
                <a:ea typeface="+mj-ea"/>
              </a:rPr>
              <a:t>Summary</a:t>
            </a:r>
            <a:endParaRPr kumimoji="0" lang="en-IN" sz="3200" b="0" i="0" u="none" strike="noStrike" kern="0" cap="none" spc="-175" normalizeH="0" baseline="0" noProof="0" dirty="0">
              <a:ln>
                <a:noFill/>
              </a:ln>
              <a:solidFill>
                <a:srgbClr val="252525"/>
              </a:solidFill>
              <a:effectLst/>
              <a:uLnTx/>
              <a:uFillTx/>
              <a:latin typeface="Verdana"/>
              <a:ea typeface="+mj-ea"/>
            </a:endParaRPr>
          </a:p>
        </p:txBody>
      </p:sp>
      <p:sp>
        <p:nvSpPr>
          <p:cNvPr id="6" name="object 3">
            <a:extLst>
              <a:ext uri="{FF2B5EF4-FFF2-40B4-BE49-F238E27FC236}">
                <a16:creationId xmlns:a16="http://schemas.microsoft.com/office/drawing/2014/main" id="{708C2AF0-2D37-29CE-EE35-57AFD43A66CE}"/>
              </a:ext>
            </a:extLst>
          </p:cNvPr>
          <p:cNvSpPr txBox="1"/>
          <p:nvPr/>
        </p:nvSpPr>
        <p:spPr>
          <a:xfrm>
            <a:off x="1727200" y="1125755"/>
            <a:ext cx="8737600" cy="5225415"/>
          </a:xfrm>
          <a:prstGeom prst="rect">
            <a:avLst/>
          </a:prstGeom>
        </p:spPr>
        <p:txBody>
          <a:bodyPr vert="horz" wrap="square" lIns="0" tIns="48895" rIns="0" bIns="0" rtlCol="0">
            <a:spAutoFit/>
          </a:bodyPr>
          <a:lstStyle/>
          <a:p>
            <a:pPr marL="355600" marR="5080" indent="-342900">
              <a:lnSpc>
                <a:spcPct val="80100"/>
              </a:lnSpc>
              <a:spcBef>
                <a:spcPts val="385"/>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45" dirty="0">
                <a:solidFill>
                  <a:srgbClr val="404040"/>
                </a:solidFill>
                <a:latin typeface="Verdana"/>
                <a:cs typeface="Verdana"/>
              </a:rPr>
              <a:t> </a:t>
            </a:r>
            <a:r>
              <a:rPr sz="1200" kern="0" spc="-20" dirty="0">
                <a:solidFill>
                  <a:srgbClr val="404040"/>
                </a:solidFill>
                <a:latin typeface="Verdana"/>
                <a:cs typeface="Verdana"/>
              </a:rPr>
              <a:t>target</a:t>
            </a:r>
            <a:r>
              <a:rPr sz="1200" kern="0" spc="-15" dirty="0">
                <a:solidFill>
                  <a:srgbClr val="404040"/>
                </a:solidFill>
                <a:latin typeface="Verdana"/>
                <a:cs typeface="Verdana"/>
              </a:rPr>
              <a:t> </a:t>
            </a:r>
            <a:r>
              <a:rPr sz="1200" kern="0" dirty="0">
                <a:solidFill>
                  <a:srgbClr val="404040"/>
                </a:solidFill>
                <a:latin typeface="Verdana"/>
                <a:cs typeface="Verdana"/>
              </a:rPr>
              <a:t>column</a:t>
            </a:r>
            <a:r>
              <a:rPr sz="1200" kern="0" spc="-85" dirty="0">
                <a:solidFill>
                  <a:srgbClr val="404040"/>
                </a:solidFill>
                <a:latin typeface="Verdana"/>
                <a:cs typeface="Verdana"/>
              </a:rPr>
              <a:t> </a:t>
            </a:r>
            <a:r>
              <a:rPr sz="1200" kern="0" spc="-45" dirty="0">
                <a:solidFill>
                  <a:srgbClr val="404040"/>
                </a:solidFill>
                <a:latin typeface="Verdana"/>
                <a:cs typeface="Verdana"/>
              </a:rPr>
              <a:t>has</a:t>
            </a:r>
            <a:r>
              <a:rPr sz="1200" kern="0" spc="-40" dirty="0">
                <a:solidFill>
                  <a:srgbClr val="404040"/>
                </a:solidFill>
                <a:latin typeface="Verdana"/>
                <a:cs typeface="Verdana"/>
              </a:rPr>
              <a:t> </a:t>
            </a:r>
            <a:r>
              <a:rPr sz="1200" kern="0" spc="-105" dirty="0">
                <a:solidFill>
                  <a:srgbClr val="404040"/>
                </a:solidFill>
                <a:latin typeface="Verdana"/>
                <a:cs typeface="Verdana"/>
              </a:rPr>
              <a:t>2</a:t>
            </a:r>
            <a:r>
              <a:rPr sz="1200" kern="0" spc="-65" dirty="0">
                <a:solidFill>
                  <a:srgbClr val="404040"/>
                </a:solidFill>
                <a:latin typeface="Verdana"/>
                <a:cs typeface="Verdana"/>
              </a:rPr>
              <a:t> </a:t>
            </a:r>
            <a:r>
              <a:rPr sz="1200" kern="0" spc="-40" dirty="0">
                <a:solidFill>
                  <a:srgbClr val="404040"/>
                </a:solidFill>
                <a:latin typeface="Verdana"/>
                <a:cs typeface="Verdana"/>
              </a:rPr>
              <a:t>class</a:t>
            </a:r>
            <a:r>
              <a:rPr sz="1200" kern="0" spc="-95" dirty="0">
                <a:solidFill>
                  <a:srgbClr val="404040"/>
                </a:solidFill>
                <a:latin typeface="Verdana"/>
                <a:cs typeface="Verdana"/>
              </a:rPr>
              <a:t> </a:t>
            </a:r>
            <a:r>
              <a:rPr sz="1200" kern="0" spc="-10" dirty="0">
                <a:solidFill>
                  <a:srgbClr val="404040"/>
                </a:solidFill>
                <a:latin typeface="Verdana"/>
                <a:cs typeface="Verdana"/>
              </a:rPr>
              <a:t>type</a:t>
            </a:r>
            <a:r>
              <a:rPr sz="1200" kern="0" spc="-40" dirty="0">
                <a:solidFill>
                  <a:srgbClr val="404040"/>
                </a:solidFill>
                <a:latin typeface="Verdana"/>
                <a:cs typeface="Verdana"/>
              </a:rPr>
              <a:t> </a:t>
            </a:r>
            <a:r>
              <a:rPr sz="1200" kern="0" dirty="0">
                <a:solidFill>
                  <a:srgbClr val="404040"/>
                </a:solidFill>
                <a:latin typeface="Verdana"/>
                <a:cs typeface="Verdana"/>
              </a:rPr>
              <a:t>one</a:t>
            </a:r>
            <a:r>
              <a:rPr sz="1200" kern="0" spc="-40" dirty="0">
                <a:solidFill>
                  <a:srgbClr val="404040"/>
                </a:solidFill>
                <a:latin typeface="Verdana"/>
                <a:cs typeface="Verdana"/>
              </a:rPr>
              <a:t> </a:t>
            </a:r>
            <a:r>
              <a:rPr sz="1200" kern="0" spc="-130" dirty="0">
                <a:solidFill>
                  <a:srgbClr val="404040"/>
                </a:solidFill>
                <a:latin typeface="Verdana"/>
                <a:cs typeface="Verdana"/>
              </a:rPr>
              <a:t>is</a:t>
            </a:r>
            <a:r>
              <a:rPr sz="1200" kern="0" spc="-70" dirty="0">
                <a:solidFill>
                  <a:srgbClr val="404040"/>
                </a:solidFill>
                <a:latin typeface="Verdana"/>
                <a:cs typeface="Verdana"/>
              </a:rPr>
              <a:t> </a:t>
            </a:r>
            <a:r>
              <a:rPr sz="1200" kern="0" spc="-45" dirty="0">
                <a:solidFill>
                  <a:srgbClr val="404040"/>
                </a:solidFill>
                <a:latin typeface="Verdana"/>
                <a:cs typeface="Verdana"/>
              </a:rPr>
              <a:t>'poisonous' </a:t>
            </a:r>
            <a:r>
              <a:rPr sz="1200" kern="0" dirty="0">
                <a:solidFill>
                  <a:srgbClr val="404040"/>
                </a:solidFill>
                <a:latin typeface="Verdana"/>
                <a:cs typeface="Verdana"/>
              </a:rPr>
              <a:t>which</a:t>
            </a:r>
            <a:r>
              <a:rPr sz="1200" kern="0" spc="-70" dirty="0">
                <a:solidFill>
                  <a:srgbClr val="404040"/>
                </a:solidFill>
                <a:latin typeface="Verdana"/>
                <a:cs typeface="Verdana"/>
              </a:rPr>
              <a:t> </a:t>
            </a:r>
            <a:r>
              <a:rPr sz="1200" kern="0" spc="-45" dirty="0">
                <a:solidFill>
                  <a:srgbClr val="404040"/>
                </a:solidFill>
                <a:latin typeface="Verdana"/>
                <a:cs typeface="Verdana"/>
              </a:rPr>
              <a:t>has </a:t>
            </a:r>
            <a:r>
              <a:rPr sz="1200" kern="0" spc="-105" dirty="0">
                <a:solidFill>
                  <a:srgbClr val="404040"/>
                </a:solidFill>
                <a:latin typeface="Verdana"/>
                <a:cs typeface="Verdana"/>
              </a:rPr>
              <a:t>3916</a:t>
            </a:r>
            <a:r>
              <a:rPr sz="1200" kern="0" spc="-55" dirty="0">
                <a:solidFill>
                  <a:srgbClr val="404040"/>
                </a:solidFill>
                <a:latin typeface="Verdana"/>
                <a:cs typeface="Verdana"/>
              </a:rPr>
              <a:t> </a:t>
            </a:r>
            <a:r>
              <a:rPr sz="1200" kern="0" spc="-20" dirty="0">
                <a:solidFill>
                  <a:srgbClr val="404040"/>
                </a:solidFill>
                <a:latin typeface="Verdana"/>
                <a:cs typeface="Verdana"/>
              </a:rPr>
              <a:t>counts</a:t>
            </a:r>
            <a:r>
              <a:rPr sz="1200" kern="0" spc="-30" dirty="0">
                <a:solidFill>
                  <a:srgbClr val="404040"/>
                </a:solidFill>
                <a:latin typeface="Verdana"/>
                <a:cs typeface="Verdana"/>
              </a:rPr>
              <a:t> </a:t>
            </a:r>
            <a:r>
              <a:rPr sz="1200" kern="0" dirty="0">
                <a:solidFill>
                  <a:srgbClr val="404040"/>
                </a:solidFill>
                <a:latin typeface="Verdana"/>
                <a:cs typeface="Verdana"/>
              </a:rPr>
              <a:t>and</a:t>
            </a:r>
            <a:r>
              <a:rPr sz="1200" kern="0" spc="-45" dirty="0">
                <a:solidFill>
                  <a:srgbClr val="404040"/>
                </a:solidFill>
                <a:latin typeface="Verdana"/>
                <a:cs typeface="Verdana"/>
              </a:rPr>
              <a:t> </a:t>
            </a:r>
            <a:r>
              <a:rPr sz="1200" kern="0" dirty="0">
                <a:solidFill>
                  <a:srgbClr val="404040"/>
                </a:solidFill>
                <a:latin typeface="Verdana"/>
                <a:cs typeface="Verdana"/>
              </a:rPr>
              <a:t>second</a:t>
            </a:r>
            <a:r>
              <a:rPr sz="1200" kern="0" spc="-55" dirty="0">
                <a:solidFill>
                  <a:srgbClr val="404040"/>
                </a:solidFill>
                <a:latin typeface="Verdana"/>
                <a:cs typeface="Verdana"/>
              </a:rPr>
              <a:t> </a:t>
            </a:r>
            <a:r>
              <a:rPr sz="1200" kern="0" spc="-130" dirty="0">
                <a:solidFill>
                  <a:srgbClr val="404040"/>
                </a:solidFill>
                <a:latin typeface="Verdana"/>
                <a:cs typeface="Verdana"/>
              </a:rPr>
              <a:t>is</a:t>
            </a:r>
            <a:r>
              <a:rPr sz="1200" kern="0" spc="-70" dirty="0">
                <a:solidFill>
                  <a:srgbClr val="404040"/>
                </a:solidFill>
                <a:latin typeface="Verdana"/>
                <a:cs typeface="Verdana"/>
              </a:rPr>
              <a:t> </a:t>
            </a:r>
            <a:r>
              <a:rPr sz="1200" kern="0" spc="-20" dirty="0">
                <a:solidFill>
                  <a:srgbClr val="404040"/>
                </a:solidFill>
                <a:latin typeface="Verdana"/>
                <a:cs typeface="Verdana"/>
              </a:rPr>
              <a:t>'edible'</a:t>
            </a:r>
            <a:r>
              <a:rPr sz="1200" kern="0" spc="-90" dirty="0">
                <a:solidFill>
                  <a:srgbClr val="404040"/>
                </a:solidFill>
                <a:latin typeface="Verdana"/>
                <a:cs typeface="Verdana"/>
              </a:rPr>
              <a:t> </a:t>
            </a:r>
            <a:r>
              <a:rPr sz="1200" kern="0" dirty="0">
                <a:solidFill>
                  <a:srgbClr val="404040"/>
                </a:solidFill>
                <a:latin typeface="Verdana"/>
                <a:cs typeface="Verdana"/>
              </a:rPr>
              <a:t>which</a:t>
            </a:r>
            <a:r>
              <a:rPr sz="1200" kern="0" spc="-60" dirty="0">
                <a:solidFill>
                  <a:srgbClr val="404040"/>
                </a:solidFill>
                <a:latin typeface="Verdana"/>
                <a:cs typeface="Verdana"/>
              </a:rPr>
              <a:t> </a:t>
            </a:r>
            <a:r>
              <a:rPr sz="1200" kern="0" spc="-45" dirty="0">
                <a:solidFill>
                  <a:srgbClr val="404040"/>
                </a:solidFill>
                <a:latin typeface="Verdana"/>
                <a:cs typeface="Verdana"/>
              </a:rPr>
              <a:t>has </a:t>
            </a:r>
            <a:r>
              <a:rPr sz="1200" kern="0" spc="-25" dirty="0">
                <a:solidFill>
                  <a:srgbClr val="404040"/>
                </a:solidFill>
                <a:latin typeface="Verdana"/>
                <a:cs typeface="Verdana"/>
              </a:rPr>
              <a:t>4208 counts</a:t>
            </a:r>
            <a:r>
              <a:rPr sz="1200" kern="0" spc="-20" dirty="0">
                <a:solidFill>
                  <a:srgbClr val="404040"/>
                </a:solidFill>
                <a:latin typeface="Verdana"/>
                <a:cs typeface="Verdana"/>
              </a:rPr>
              <a:t> </a:t>
            </a:r>
            <a:r>
              <a:rPr sz="1200" kern="0" spc="-55" dirty="0">
                <a:solidFill>
                  <a:srgbClr val="404040"/>
                </a:solidFill>
                <a:latin typeface="Verdana"/>
                <a:cs typeface="Verdana"/>
              </a:rPr>
              <a:t>so</a:t>
            </a:r>
            <a:r>
              <a:rPr sz="1200" kern="0" spc="-50" dirty="0">
                <a:solidFill>
                  <a:srgbClr val="404040"/>
                </a:solidFill>
                <a:latin typeface="Verdana"/>
                <a:cs typeface="Verdana"/>
              </a:rPr>
              <a:t> </a:t>
            </a:r>
            <a:r>
              <a:rPr sz="1200" kern="0" dirty="0">
                <a:solidFill>
                  <a:srgbClr val="404040"/>
                </a:solidFill>
                <a:latin typeface="Verdana"/>
                <a:cs typeface="Verdana"/>
              </a:rPr>
              <a:t>we</a:t>
            </a:r>
            <a:r>
              <a:rPr sz="1200" kern="0" spc="-55" dirty="0">
                <a:solidFill>
                  <a:srgbClr val="404040"/>
                </a:solidFill>
                <a:latin typeface="Verdana"/>
                <a:cs typeface="Verdana"/>
              </a:rPr>
              <a:t> </a:t>
            </a:r>
            <a:r>
              <a:rPr sz="1200" kern="0" dirty="0">
                <a:solidFill>
                  <a:srgbClr val="404040"/>
                </a:solidFill>
                <a:latin typeface="Verdana"/>
                <a:cs typeface="Verdana"/>
              </a:rPr>
              <a:t>have</a:t>
            </a:r>
            <a:r>
              <a:rPr sz="1200" kern="0" spc="-15" dirty="0">
                <a:solidFill>
                  <a:srgbClr val="404040"/>
                </a:solidFill>
                <a:latin typeface="Verdana"/>
                <a:cs typeface="Verdana"/>
              </a:rPr>
              <a:t> </a:t>
            </a:r>
            <a:r>
              <a:rPr sz="1200" kern="0" spc="-40" dirty="0">
                <a:solidFill>
                  <a:srgbClr val="404040"/>
                </a:solidFill>
                <a:latin typeface="Verdana"/>
                <a:cs typeface="Verdana"/>
              </a:rPr>
              <a:t>nearly</a:t>
            </a:r>
            <a:r>
              <a:rPr sz="1200" kern="0" spc="-65" dirty="0">
                <a:solidFill>
                  <a:srgbClr val="404040"/>
                </a:solidFill>
                <a:latin typeface="Verdana"/>
                <a:cs typeface="Verdana"/>
              </a:rPr>
              <a:t> </a:t>
            </a:r>
            <a:r>
              <a:rPr sz="1200" kern="0" dirty="0">
                <a:solidFill>
                  <a:srgbClr val="404040"/>
                </a:solidFill>
                <a:latin typeface="Verdana"/>
                <a:cs typeface="Verdana"/>
              </a:rPr>
              <a:t>equal</a:t>
            </a:r>
            <a:r>
              <a:rPr sz="1200" kern="0" spc="-55" dirty="0">
                <a:solidFill>
                  <a:srgbClr val="404040"/>
                </a:solidFill>
                <a:latin typeface="Verdana"/>
                <a:cs typeface="Verdana"/>
              </a:rPr>
              <a:t> </a:t>
            </a:r>
            <a:r>
              <a:rPr sz="1200" kern="0" spc="-25" dirty="0">
                <a:solidFill>
                  <a:srgbClr val="404040"/>
                </a:solidFill>
                <a:latin typeface="Verdana"/>
                <a:cs typeface="Verdana"/>
              </a:rPr>
              <a:t>counts</a:t>
            </a:r>
            <a:r>
              <a:rPr sz="1200" kern="0" spc="-15" dirty="0">
                <a:solidFill>
                  <a:srgbClr val="404040"/>
                </a:solidFill>
                <a:latin typeface="Verdana"/>
                <a:cs typeface="Verdana"/>
              </a:rPr>
              <a:t> </a:t>
            </a:r>
            <a:r>
              <a:rPr sz="1200" kern="0" spc="-65" dirty="0">
                <a:solidFill>
                  <a:srgbClr val="404040"/>
                </a:solidFill>
                <a:latin typeface="Verdana"/>
                <a:cs typeface="Verdana"/>
              </a:rPr>
              <a:t>for</a:t>
            </a:r>
            <a:r>
              <a:rPr sz="1200" kern="0" spc="-35" dirty="0">
                <a:solidFill>
                  <a:srgbClr val="404040"/>
                </a:solidFill>
                <a:latin typeface="Verdana"/>
                <a:cs typeface="Verdana"/>
              </a:rPr>
              <a:t> poisonous</a:t>
            </a:r>
            <a:r>
              <a:rPr sz="1200" kern="0" spc="-25" dirty="0">
                <a:solidFill>
                  <a:srgbClr val="404040"/>
                </a:solidFill>
                <a:latin typeface="Verdana"/>
                <a:cs typeface="Verdana"/>
              </a:rPr>
              <a:t> </a:t>
            </a:r>
            <a:r>
              <a:rPr sz="1200" kern="0" dirty="0">
                <a:solidFill>
                  <a:srgbClr val="404040"/>
                </a:solidFill>
                <a:latin typeface="Verdana"/>
                <a:cs typeface="Verdana"/>
              </a:rPr>
              <a:t>and</a:t>
            </a:r>
            <a:r>
              <a:rPr sz="1200" kern="0" spc="-30" dirty="0">
                <a:solidFill>
                  <a:srgbClr val="404040"/>
                </a:solidFill>
                <a:latin typeface="Verdana"/>
                <a:cs typeface="Verdana"/>
              </a:rPr>
              <a:t> </a:t>
            </a:r>
            <a:r>
              <a:rPr sz="1200" kern="0" dirty="0">
                <a:solidFill>
                  <a:srgbClr val="404040"/>
                </a:solidFill>
                <a:latin typeface="Verdana"/>
                <a:cs typeface="Verdana"/>
              </a:rPr>
              <a:t>edible</a:t>
            </a:r>
            <a:r>
              <a:rPr sz="1200" kern="0" spc="-95" dirty="0">
                <a:solidFill>
                  <a:srgbClr val="404040"/>
                </a:solidFill>
                <a:latin typeface="Verdana"/>
                <a:cs typeface="Verdana"/>
              </a:rPr>
              <a:t> </a:t>
            </a:r>
            <a:r>
              <a:rPr sz="1200" kern="0" spc="-45" dirty="0">
                <a:solidFill>
                  <a:srgbClr val="404040"/>
                </a:solidFill>
                <a:latin typeface="Verdana"/>
                <a:cs typeface="Verdana"/>
              </a:rPr>
              <a:t>classes</a:t>
            </a:r>
            <a:r>
              <a:rPr sz="1200" kern="0" spc="-75" dirty="0">
                <a:solidFill>
                  <a:srgbClr val="404040"/>
                </a:solidFill>
                <a:latin typeface="Verdana"/>
                <a:cs typeface="Verdana"/>
              </a:rPr>
              <a:t> </a:t>
            </a:r>
            <a:r>
              <a:rPr sz="1200" kern="0" spc="-60" dirty="0">
                <a:solidFill>
                  <a:srgbClr val="404040"/>
                </a:solidFill>
                <a:latin typeface="Verdana"/>
                <a:cs typeface="Verdana"/>
              </a:rPr>
              <a:t>in</a:t>
            </a:r>
            <a:r>
              <a:rPr sz="1200" kern="0" spc="-45" dirty="0">
                <a:solidFill>
                  <a:srgbClr val="404040"/>
                </a:solidFill>
                <a:latin typeface="Verdana"/>
                <a:cs typeface="Verdana"/>
              </a:rPr>
              <a:t> </a:t>
            </a:r>
            <a:r>
              <a:rPr sz="1200" kern="0" spc="-50" dirty="0">
                <a:solidFill>
                  <a:srgbClr val="404040"/>
                </a:solidFill>
                <a:latin typeface="Verdana"/>
                <a:cs typeface="Verdana"/>
              </a:rPr>
              <a:t>our</a:t>
            </a:r>
            <a:r>
              <a:rPr sz="1200" kern="0" spc="-45" dirty="0">
                <a:solidFill>
                  <a:srgbClr val="404040"/>
                </a:solidFill>
                <a:latin typeface="Verdana"/>
                <a:cs typeface="Verdana"/>
              </a:rPr>
              <a:t> </a:t>
            </a:r>
            <a:r>
              <a:rPr sz="1200" kern="0" dirty="0">
                <a:solidFill>
                  <a:srgbClr val="404040"/>
                </a:solidFill>
                <a:latin typeface="Verdana"/>
                <a:cs typeface="Verdana"/>
              </a:rPr>
              <a:t>data.</a:t>
            </a:r>
            <a:r>
              <a:rPr sz="1200" kern="0" spc="15" dirty="0">
                <a:solidFill>
                  <a:srgbClr val="404040"/>
                </a:solidFill>
                <a:latin typeface="Verdana"/>
                <a:cs typeface="Verdana"/>
              </a:rPr>
              <a:t> </a:t>
            </a:r>
            <a:r>
              <a:rPr sz="1200" kern="0" dirty="0">
                <a:solidFill>
                  <a:srgbClr val="404040"/>
                </a:solidFill>
                <a:latin typeface="Verdana"/>
                <a:cs typeface="Verdana"/>
              </a:rPr>
              <a:t>Hence</a:t>
            </a:r>
            <a:r>
              <a:rPr sz="1200" kern="0" spc="-45" dirty="0">
                <a:solidFill>
                  <a:srgbClr val="404040"/>
                </a:solidFill>
                <a:latin typeface="Verdana"/>
                <a:cs typeface="Verdana"/>
              </a:rPr>
              <a:t> </a:t>
            </a:r>
            <a:r>
              <a:rPr sz="1200" kern="0" dirty="0">
                <a:solidFill>
                  <a:srgbClr val="404040"/>
                </a:solidFill>
                <a:latin typeface="Verdana"/>
                <a:cs typeface="Verdana"/>
              </a:rPr>
              <a:t>we</a:t>
            </a:r>
            <a:r>
              <a:rPr sz="1200" kern="0" spc="-55" dirty="0">
                <a:solidFill>
                  <a:srgbClr val="404040"/>
                </a:solidFill>
                <a:latin typeface="Verdana"/>
                <a:cs typeface="Verdana"/>
              </a:rPr>
              <a:t> </a:t>
            </a:r>
            <a:r>
              <a:rPr sz="1200" kern="0" spc="70" dirty="0">
                <a:solidFill>
                  <a:srgbClr val="404040"/>
                </a:solidFill>
                <a:latin typeface="Verdana"/>
                <a:cs typeface="Verdana"/>
              </a:rPr>
              <a:t>can</a:t>
            </a:r>
            <a:r>
              <a:rPr sz="1200" kern="0" spc="-40" dirty="0">
                <a:solidFill>
                  <a:srgbClr val="404040"/>
                </a:solidFill>
                <a:latin typeface="Verdana"/>
                <a:cs typeface="Verdana"/>
              </a:rPr>
              <a:t> </a:t>
            </a:r>
            <a:r>
              <a:rPr sz="1200" kern="0" spc="-50" dirty="0">
                <a:solidFill>
                  <a:srgbClr val="404040"/>
                </a:solidFill>
                <a:latin typeface="Verdana"/>
                <a:cs typeface="Verdana"/>
              </a:rPr>
              <a:t>say</a:t>
            </a:r>
            <a:r>
              <a:rPr sz="1200" kern="0" spc="-35" dirty="0">
                <a:solidFill>
                  <a:srgbClr val="404040"/>
                </a:solidFill>
                <a:latin typeface="Verdana"/>
                <a:cs typeface="Verdana"/>
              </a:rPr>
              <a:t> </a:t>
            </a:r>
            <a:r>
              <a:rPr sz="1200" kern="0" spc="-25" dirty="0">
                <a:solidFill>
                  <a:srgbClr val="404040"/>
                </a:solidFill>
                <a:latin typeface="Verdana"/>
                <a:cs typeface="Verdana"/>
              </a:rPr>
              <a:t>that</a:t>
            </a:r>
            <a:r>
              <a:rPr sz="1200" kern="0" spc="-5" dirty="0">
                <a:solidFill>
                  <a:srgbClr val="404040"/>
                </a:solidFill>
                <a:latin typeface="Verdana"/>
                <a:cs typeface="Verdana"/>
              </a:rPr>
              <a:t> </a:t>
            </a:r>
            <a:r>
              <a:rPr sz="1200" kern="0" spc="-25" dirty="0">
                <a:solidFill>
                  <a:srgbClr val="404040"/>
                </a:solidFill>
                <a:latin typeface="Verdana"/>
                <a:cs typeface="Verdana"/>
              </a:rPr>
              <a:t>our </a:t>
            </a:r>
            <a:r>
              <a:rPr sz="1200" kern="0" dirty="0">
                <a:solidFill>
                  <a:srgbClr val="404040"/>
                </a:solidFill>
                <a:latin typeface="Verdana"/>
                <a:cs typeface="Verdana"/>
              </a:rPr>
              <a:t>data</a:t>
            </a:r>
            <a:r>
              <a:rPr sz="1200" kern="0" spc="40" dirty="0">
                <a:solidFill>
                  <a:srgbClr val="404040"/>
                </a:solidFill>
                <a:latin typeface="Verdana"/>
                <a:cs typeface="Verdana"/>
              </a:rPr>
              <a:t> </a:t>
            </a:r>
            <a:r>
              <a:rPr sz="1200" kern="0" spc="-130" dirty="0">
                <a:solidFill>
                  <a:srgbClr val="404040"/>
                </a:solidFill>
                <a:latin typeface="Verdana"/>
                <a:cs typeface="Verdana"/>
              </a:rPr>
              <a:t>is</a:t>
            </a:r>
            <a:r>
              <a:rPr sz="1200" kern="0" spc="-25" dirty="0">
                <a:solidFill>
                  <a:srgbClr val="404040"/>
                </a:solidFill>
                <a:latin typeface="Verdana"/>
                <a:cs typeface="Verdana"/>
              </a:rPr>
              <a:t> </a:t>
            </a:r>
            <a:r>
              <a:rPr sz="1200" kern="0" spc="-10" dirty="0">
                <a:solidFill>
                  <a:srgbClr val="404040"/>
                </a:solidFill>
                <a:latin typeface="Verdana"/>
                <a:cs typeface="Verdana"/>
              </a:rPr>
              <a:t>balanced.</a:t>
            </a:r>
            <a:endParaRPr sz="1200" kern="0" dirty="0">
              <a:solidFill>
                <a:sysClr val="windowText" lastClr="000000"/>
              </a:solidFill>
              <a:latin typeface="Verdana"/>
              <a:cs typeface="Verdana"/>
            </a:endParaRPr>
          </a:p>
          <a:p>
            <a:pPr marL="355600" marR="184785" indent="-342900">
              <a:lnSpc>
                <a:spcPts val="1150"/>
              </a:lnSpc>
              <a:spcBef>
                <a:spcPts val="990"/>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60" dirty="0">
                <a:solidFill>
                  <a:srgbClr val="404040"/>
                </a:solidFill>
                <a:latin typeface="Verdana"/>
                <a:cs typeface="Verdana"/>
              </a:rPr>
              <a:t>There</a:t>
            </a:r>
            <a:r>
              <a:rPr sz="1200" kern="0" spc="-55" dirty="0">
                <a:solidFill>
                  <a:srgbClr val="404040"/>
                </a:solidFill>
                <a:latin typeface="Verdana"/>
                <a:cs typeface="Verdana"/>
              </a:rPr>
              <a:t> </a:t>
            </a:r>
            <a:r>
              <a:rPr sz="1200" kern="0" dirty="0">
                <a:solidFill>
                  <a:srgbClr val="404040"/>
                </a:solidFill>
                <a:latin typeface="Verdana"/>
                <a:cs typeface="Verdana"/>
              </a:rPr>
              <a:t>are</a:t>
            </a:r>
            <a:r>
              <a:rPr sz="1200" kern="0" spc="-60" dirty="0">
                <a:solidFill>
                  <a:srgbClr val="404040"/>
                </a:solidFill>
                <a:latin typeface="Verdana"/>
                <a:cs typeface="Verdana"/>
              </a:rPr>
              <a:t> </a:t>
            </a:r>
            <a:r>
              <a:rPr sz="1200" kern="0" spc="-105" dirty="0">
                <a:solidFill>
                  <a:srgbClr val="404040"/>
                </a:solidFill>
                <a:latin typeface="Verdana"/>
                <a:cs typeface="Verdana"/>
              </a:rPr>
              <a:t>4</a:t>
            </a:r>
            <a:r>
              <a:rPr sz="1200" kern="0" spc="-50" dirty="0">
                <a:solidFill>
                  <a:srgbClr val="404040"/>
                </a:solidFill>
                <a:latin typeface="Verdana"/>
                <a:cs typeface="Verdana"/>
              </a:rPr>
              <a:t> types </a:t>
            </a:r>
            <a:r>
              <a:rPr sz="1200" kern="0" dirty="0">
                <a:solidFill>
                  <a:srgbClr val="404040"/>
                </a:solidFill>
                <a:latin typeface="Verdana"/>
                <a:cs typeface="Verdana"/>
              </a:rPr>
              <a:t>of</a:t>
            </a:r>
            <a:r>
              <a:rPr sz="1200" kern="0" spc="-50" dirty="0">
                <a:solidFill>
                  <a:srgbClr val="404040"/>
                </a:solidFill>
                <a:latin typeface="Verdana"/>
                <a:cs typeface="Verdana"/>
              </a:rPr>
              <a:t> </a:t>
            </a:r>
            <a:r>
              <a:rPr sz="1200" kern="0" dirty="0">
                <a:solidFill>
                  <a:srgbClr val="404040"/>
                </a:solidFill>
                <a:latin typeface="Verdana"/>
                <a:cs typeface="Verdana"/>
              </a:rPr>
              <a:t>cap-</a:t>
            </a:r>
            <a:r>
              <a:rPr sz="1200" kern="0" spc="-20" dirty="0">
                <a:solidFill>
                  <a:srgbClr val="404040"/>
                </a:solidFill>
                <a:latin typeface="Verdana"/>
                <a:cs typeface="Verdana"/>
              </a:rPr>
              <a:t>surface</a:t>
            </a:r>
            <a:r>
              <a:rPr sz="1200" kern="0" spc="-60" dirty="0">
                <a:solidFill>
                  <a:srgbClr val="404040"/>
                </a:solidFill>
                <a:latin typeface="Verdana"/>
                <a:cs typeface="Verdana"/>
              </a:rPr>
              <a:t> in </a:t>
            </a:r>
            <a:r>
              <a:rPr sz="1200" kern="0" spc="90" dirty="0">
                <a:solidFill>
                  <a:srgbClr val="404040"/>
                </a:solidFill>
                <a:latin typeface="Verdana"/>
                <a:cs typeface="Verdana"/>
              </a:rPr>
              <a:t>a</a:t>
            </a:r>
            <a:r>
              <a:rPr sz="1200" kern="0" spc="-50" dirty="0">
                <a:solidFill>
                  <a:srgbClr val="404040"/>
                </a:solidFill>
                <a:latin typeface="Verdana"/>
                <a:cs typeface="Verdana"/>
              </a:rPr>
              <a:t> </a:t>
            </a:r>
            <a:r>
              <a:rPr sz="1200" kern="0" spc="-55" dirty="0">
                <a:solidFill>
                  <a:srgbClr val="404040"/>
                </a:solidFill>
                <a:latin typeface="Verdana"/>
                <a:cs typeface="Verdana"/>
              </a:rPr>
              <a:t>mushroom</a:t>
            </a:r>
            <a:r>
              <a:rPr sz="1200" kern="0" spc="-60" dirty="0">
                <a:solidFill>
                  <a:srgbClr val="404040"/>
                </a:solidFill>
                <a:latin typeface="Verdana"/>
                <a:cs typeface="Verdana"/>
              </a:rPr>
              <a:t> </a:t>
            </a:r>
            <a:r>
              <a:rPr sz="1200" kern="0" dirty="0">
                <a:solidFill>
                  <a:srgbClr val="404040"/>
                </a:solidFill>
                <a:latin typeface="Verdana"/>
                <a:cs typeface="Verdana"/>
              </a:rPr>
              <a:t>and</a:t>
            </a:r>
            <a:r>
              <a:rPr sz="1200" kern="0" spc="-45" dirty="0">
                <a:solidFill>
                  <a:srgbClr val="404040"/>
                </a:solidFill>
                <a:latin typeface="Verdana"/>
                <a:cs typeface="Verdana"/>
              </a:rPr>
              <a:t> </a:t>
            </a:r>
            <a:r>
              <a:rPr sz="1200" kern="0" spc="-30" dirty="0">
                <a:solidFill>
                  <a:srgbClr val="404040"/>
                </a:solidFill>
                <a:latin typeface="Verdana"/>
                <a:cs typeface="Verdana"/>
              </a:rPr>
              <a:t>also</a:t>
            </a:r>
            <a:r>
              <a:rPr sz="1200" kern="0" spc="-75" dirty="0">
                <a:solidFill>
                  <a:srgbClr val="404040"/>
                </a:solidFill>
                <a:latin typeface="Verdana"/>
                <a:cs typeface="Verdana"/>
              </a:rPr>
              <a:t> </a:t>
            </a:r>
            <a:r>
              <a:rPr sz="1200" kern="0" spc="-80" dirty="0">
                <a:solidFill>
                  <a:srgbClr val="404040"/>
                </a:solidFill>
                <a:latin typeface="Verdana"/>
                <a:cs typeface="Verdana"/>
              </a:rPr>
              <a:t>it</a:t>
            </a:r>
            <a:r>
              <a:rPr sz="1200" kern="0" spc="-60" dirty="0">
                <a:solidFill>
                  <a:srgbClr val="404040"/>
                </a:solidFill>
                <a:latin typeface="Verdana"/>
                <a:cs typeface="Verdana"/>
              </a:rPr>
              <a:t> suggests</a:t>
            </a:r>
            <a:r>
              <a:rPr sz="1200" kern="0" spc="-45" dirty="0">
                <a:solidFill>
                  <a:srgbClr val="404040"/>
                </a:solidFill>
                <a:latin typeface="Verdana"/>
                <a:cs typeface="Verdana"/>
              </a:rPr>
              <a:t> </a:t>
            </a:r>
            <a:r>
              <a:rPr sz="1200" kern="0" spc="-20" dirty="0">
                <a:solidFill>
                  <a:srgbClr val="404040"/>
                </a:solidFill>
                <a:latin typeface="Verdana"/>
                <a:cs typeface="Verdana"/>
              </a:rPr>
              <a:t>that</a:t>
            </a:r>
            <a:r>
              <a:rPr sz="1200" kern="0" spc="-10" dirty="0">
                <a:solidFill>
                  <a:srgbClr val="404040"/>
                </a:solidFill>
                <a:latin typeface="Verdana"/>
                <a:cs typeface="Verdana"/>
              </a:rPr>
              <a:t> </a:t>
            </a:r>
            <a:r>
              <a:rPr sz="1200" kern="0" spc="-20" dirty="0">
                <a:solidFill>
                  <a:srgbClr val="404040"/>
                </a:solidFill>
                <a:latin typeface="Verdana"/>
                <a:cs typeface="Verdana"/>
              </a:rPr>
              <a:t>'edible'</a:t>
            </a:r>
            <a:r>
              <a:rPr sz="1200" kern="0" spc="-110" dirty="0">
                <a:solidFill>
                  <a:srgbClr val="404040"/>
                </a:solidFill>
                <a:latin typeface="Verdana"/>
                <a:cs typeface="Verdana"/>
              </a:rPr>
              <a:t> </a:t>
            </a:r>
            <a:r>
              <a:rPr sz="1200" kern="0" spc="-65" dirty="0">
                <a:solidFill>
                  <a:srgbClr val="404040"/>
                </a:solidFill>
                <a:latin typeface="Verdana"/>
                <a:cs typeface="Verdana"/>
              </a:rPr>
              <a:t>mushrooms</a:t>
            </a:r>
            <a:r>
              <a:rPr sz="1200" kern="0" spc="-70" dirty="0">
                <a:solidFill>
                  <a:srgbClr val="404040"/>
                </a:solidFill>
                <a:latin typeface="Verdana"/>
                <a:cs typeface="Verdana"/>
              </a:rPr>
              <a:t> </a:t>
            </a:r>
            <a:r>
              <a:rPr sz="1200" kern="0" spc="60" dirty="0">
                <a:solidFill>
                  <a:srgbClr val="404040"/>
                </a:solidFill>
                <a:latin typeface="Verdana"/>
                <a:cs typeface="Verdana"/>
              </a:rPr>
              <a:t>do</a:t>
            </a:r>
            <a:r>
              <a:rPr sz="1200" kern="0" spc="-70" dirty="0">
                <a:solidFill>
                  <a:srgbClr val="404040"/>
                </a:solidFill>
                <a:latin typeface="Verdana"/>
                <a:cs typeface="Verdana"/>
              </a:rPr>
              <a:t> </a:t>
            </a:r>
            <a:r>
              <a:rPr sz="1200" kern="0" dirty="0">
                <a:solidFill>
                  <a:srgbClr val="404040"/>
                </a:solidFill>
                <a:latin typeface="Verdana"/>
                <a:cs typeface="Verdana"/>
              </a:rPr>
              <a:t>not</a:t>
            </a:r>
            <a:r>
              <a:rPr sz="1200" kern="0" spc="-35" dirty="0">
                <a:solidFill>
                  <a:srgbClr val="404040"/>
                </a:solidFill>
                <a:latin typeface="Verdana"/>
                <a:cs typeface="Verdana"/>
              </a:rPr>
              <a:t> </a:t>
            </a:r>
            <a:r>
              <a:rPr sz="1200" kern="0" dirty="0">
                <a:solidFill>
                  <a:srgbClr val="404040"/>
                </a:solidFill>
                <a:latin typeface="Verdana"/>
                <a:cs typeface="Verdana"/>
              </a:rPr>
              <a:t>have</a:t>
            </a:r>
            <a:r>
              <a:rPr sz="1200" kern="0" spc="-45" dirty="0">
                <a:solidFill>
                  <a:srgbClr val="404040"/>
                </a:solidFill>
                <a:latin typeface="Verdana"/>
                <a:cs typeface="Verdana"/>
              </a:rPr>
              <a:t> </a:t>
            </a:r>
            <a:r>
              <a:rPr sz="1200" kern="0" spc="-10" dirty="0">
                <a:solidFill>
                  <a:srgbClr val="404040"/>
                </a:solidFill>
                <a:latin typeface="Verdana"/>
                <a:cs typeface="Verdana"/>
              </a:rPr>
              <a:t>'cap- </a:t>
            </a:r>
            <a:r>
              <a:rPr sz="1200" kern="0" spc="-30" dirty="0">
                <a:solidFill>
                  <a:srgbClr val="404040"/>
                </a:solidFill>
                <a:latin typeface="Verdana"/>
                <a:cs typeface="Verdana"/>
              </a:rPr>
              <a:t>surface'</a:t>
            </a:r>
            <a:r>
              <a:rPr sz="1200" kern="0" spc="-65" dirty="0">
                <a:solidFill>
                  <a:srgbClr val="404040"/>
                </a:solidFill>
                <a:latin typeface="Verdana"/>
                <a:cs typeface="Verdana"/>
              </a:rPr>
              <a:t> </a:t>
            </a:r>
            <a:r>
              <a:rPr sz="1200" kern="0" spc="-220" dirty="0">
                <a:solidFill>
                  <a:srgbClr val="404040"/>
                </a:solidFill>
                <a:latin typeface="Verdana"/>
                <a:cs typeface="Verdana"/>
              </a:rPr>
              <a:t>:</a:t>
            </a:r>
            <a:r>
              <a:rPr sz="1200" kern="0" spc="-50" dirty="0">
                <a:solidFill>
                  <a:srgbClr val="404040"/>
                </a:solidFill>
                <a:latin typeface="Verdana"/>
                <a:cs typeface="Verdana"/>
              </a:rPr>
              <a:t> </a:t>
            </a:r>
            <a:r>
              <a:rPr sz="1200" kern="0" spc="-10" dirty="0">
                <a:solidFill>
                  <a:srgbClr val="404040"/>
                </a:solidFill>
                <a:latin typeface="Verdana"/>
                <a:cs typeface="Verdana"/>
              </a:rPr>
              <a:t>'g</a:t>
            </a:r>
            <a:r>
              <a:rPr sz="1200" kern="0" spc="-40" dirty="0">
                <a:solidFill>
                  <a:srgbClr val="404040"/>
                </a:solidFill>
                <a:latin typeface="Verdana"/>
                <a:cs typeface="Verdana"/>
              </a:rPr>
              <a:t> </a:t>
            </a:r>
            <a:r>
              <a:rPr sz="1200" kern="0" spc="-220" dirty="0">
                <a:solidFill>
                  <a:srgbClr val="404040"/>
                </a:solidFill>
                <a:latin typeface="Verdana"/>
                <a:cs typeface="Verdana"/>
              </a:rPr>
              <a:t>:</a:t>
            </a:r>
            <a:r>
              <a:rPr sz="1200" kern="0" spc="-50" dirty="0">
                <a:solidFill>
                  <a:srgbClr val="404040"/>
                </a:solidFill>
                <a:latin typeface="Verdana"/>
                <a:cs typeface="Verdana"/>
              </a:rPr>
              <a:t> </a:t>
            </a:r>
            <a:r>
              <a:rPr sz="1200" kern="0" spc="-35" dirty="0">
                <a:solidFill>
                  <a:srgbClr val="404040"/>
                </a:solidFill>
                <a:latin typeface="Verdana"/>
                <a:cs typeface="Verdana"/>
              </a:rPr>
              <a:t>grooves'</a:t>
            </a:r>
            <a:r>
              <a:rPr sz="1200" kern="0" spc="-20" dirty="0">
                <a:solidFill>
                  <a:srgbClr val="404040"/>
                </a:solidFill>
                <a:latin typeface="Verdana"/>
                <a:cs typeface="Verdana"/>
              </a:rPr>
              <a:t> </a:t>
            </a:r>
            <a:r>
              <a:rPr sz="1200" kern="0" dirty="0">
                <a:solidFill>
                  <a:srgbClr val="404040"/>
                </a:solidFill>
                <a:latin typeface="Verdana"/>
                <a:cs typeface="Verdana"/>
              </a:rPr>
              <a:t>according</a:t>
            </a:r>
            <a:r>
              <a:rPr sz="1200" kern="0" spc="-40" dirty="0">
                <a:solidFill>
                  <a:srgbClr val="404040"/>
                </a:solidFill>
                <a:latin typeface="Verdana"/>
                <a:cs typeface="Verdana"/>
              </a:rPr>
              <a:t> </a:t>
            </a:r>
            <a:r>
              <a:rPr sz="1200" kern="0" dirty="0">
                <a:solidFill>
                  <a:srgbClr val="404040"/>
                </a:solidFill>
                <a:latin typeface="Verdana"/>
                <a:cs typeface="Verdana"/>
              </a:rPr>
              <a:t>to</a:t>
            </a:r>
            <a:r>
              <a:rPr sz="1200" kern="0" spc="-5" dirty="0">
                <a:solidFill>
                  <a:srgbClr val="404040"/>
                </a:solidFill>
                <a:latin typeface="Verdana"/>
                <a:cs typeface="Verdana"/>
              </a:rPr>
              <a:t> </a:t>
            </a:r>
            <a:r>
              <a:rPr sz="1200" kern="0" spc="-50" dirty="0">
                <a:solidFill>
                  <a:srgbClr val="404040"/>
                </a:solidFill>
                <a:latin typeface="Verdana"/>
                <a:cs typeface="Verdana"/>
              </a:rPr>
              <a:t>our </a:t>
            </a:r>
            <a:r>
              <a:rPr sz="1200" kern="0" spc="-10" dirty="0">
                <a:solidFill>
                  <a:srgbClr val="404040"/>
                </a:solidFill>
                <a:latin typeface="Verdana"/>
                <a:cs typeface="Verdana"/>
              </a:rPr>
              <a:t>data.</a:t>
            </a:r>
            <a:endParaRPr sz="1200" kern="0" dirty="0">
              <a:solidFill>
                <a:sysClr val="windowText" lastClr="000000"/>
              </a:solidFill>
              <a:latin typeface="Verdana"/>
              <a:cs typeface="Verdana"/>
            </a:endParaRPr>
          </a:p>
          <a:p>
            <a:pPr marL="12700">
              <a:spcBef>
                <a:spcPts val="720"/>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35" dirty="0">
                <a:solidFill>
                  <a:srgbClr val="404040"/>
                </a:solidFill>
                <a:latin typeface="Verdana"/>
                <a:cs typeface="Verdana"/>
              </a:rPr>
              <a:t> </a:t>
            </a:r>
            <a:r>
              <a:rPr sz="1200" kern="0" spc="-55" dirty="0">
                <a:solidFill>
                  <a:srgbClr val="404040"/>
                </a:solidFill>
                <a:latin typeface="Verdana"/>
                <a:cs typeface="Verdana"/>
              </a:rPr>
              <a:t>mushroom </a:t>
            </a:r>
            <a:r>
              <a:rPr sz="1200" kern="0" spc="-10" dirty="0">
                <a:solidFill>
                  <a:srgbClr val="404040"/>
                </a:solidFill>
                <a:latin typeface="Verdana"/>
                <a:cs typeface="Verdana"/>
              </a:rPr>
              <a:t>may</a:t>
            </a:r>
            <a:r>
              <a:rPr sz="1200" kern="0" spc="-60" dirty="0">
                <a:solidFill>
                  <a:srgbClr val="404040"/>
                </a:solidFill>
                <a:latin typeface="Verdana"/>
                <a:cs typeface="Verdana"/>
              </a:rPr>
              <a:t> </a:t>
            </a:r>
            <a:r>
              <a:rPr sz="1200" kern="0" spc="-55" dirty="0">
                <a:solidFill>
                  <a:srgbClr val="404040"/>
                </a:solidFill>
                <a:latin typeface="Verdana"/>
                <a:cs typeface="Verdana"/>
              </a:rPr>
              <a:t>or</a:t>
            </a:r>
            <a:r>
              <a:rPr sz="1200" kern="0" spc="-35" dirty="0">
                <a:solidFill>
                  <a:srgbClr val="404040"/>
                </a:solidFill>
                <a:latin typeface="Verdana"/>
                <a:cs typeface="Verdana"/>
              </a:rPr>
              <a:t> </a:t>
            </a:r>
            <a:r>
              <a:rPr sz="1200" kern="0" spc="-10" dirty="0">
                <a:solidFill>
                  <a:srgbClr val="404040"/>
                </a:solidFill>
                <a:latin typeface="Verdana"/>
                <a:cs typeface="Verdana"/>
              </a:rPr>
              <a:t>may</a:t>
            </a:r>
            <a:r>
              <a:rPr sz="1200" kern="0" spc="-60" dirty="0">
                <a:solidFill>
                  <a:srgbClr val="404040"/>
                </a:solidFill>
                <a:latin typeface="Verdana"/>
                <a:cs typeface="Verdana"/>
              </a:rPr>
              <a:t> </a:t>
            </a:r>
            <a:r>
              <a:rPr sz="1200" kern="0" spc="-10" dirty="0">
                <a:solidFill>
                  <a:srgbClr val="404040"/>
                </a:solidFill>
                <a:latin typeface="Verdana"/>
                <a:cs typeface="Verdana"/>
              </a:rPr>
              <a:t>not</a:t>
            </a:r>
            <a:r>
              <a:rPr sz="1200" kern="0" spc="-35" dirty="0">
                <a:solidFill>
                  <a:srgbClr val="404040"/>
                </a:solidFill>
                <a:latin typeface="Verdana"/>
                <a:cs typeface="Verdana"/>
              </a:rPr>
              <a:t> </a:t>
            </a:r>
            <a:r>
              <a:rPr sz="1200" kern="0" dirty="0">
                <a:solidFill>
                  <a:srgbClr val="404040"/>
                </a:solidFill>
                <a:latin typeface="Verdana"/>
                <a:cs typeface="Verdana"/>
              </a:rPr>
              <a:t>have</a:t>
            </a:r>
            <a:r>
              <a:rPr sz="1200" kern="0" spc="-20" dirty="0">
                <a:solidFill>
                  <a:srgbClr val="404040"/>
                </a:solidFill>
                <a:latin typeface="Verdana"/>
                <a:cs typeface="Verdana"/>
              </a:rPr>
              <a:t> </a:t>
            </a:r>
            <a:r>
              <a:rPr sz="1200" kern="0" spc="-80" dirty="0">
                <a:solidFill>
                  <a:srgbClr val="404040"/>
                </a:solidFill>
                <a:latin typeface="Verdana"/>
                <a:cs typeface="Verdana"/>
              </a:rPr>
              <a:t>bruises </a:t>
            </a:r>
            <a:r>
              <a:rPr sz="1200" kern="0" spc="-20" dirty="0">
                <a:solidFill>
                  <a:srgbClr val="404040"/>
                </a:solidFill>
                <a:latin typeface="Verdana"/>
                <a:cs typeface="Verdana"/>
              </a:rPr>
              <a:t>but</a:t>
            </a:r>
            <a:r>
              <a:rPr sz="1200" kern="0" spc="-45" dirty="0">
                <a:solidFill>
                  <a:srgbClr val="404040"/>
                </a:solidFill>
                <a:latin typeface="Verdana"/>
                <a:cs typeface="Verdana"/>
              </a:rPr>
              <a:t> </a:t>
            </a:r>
            <a:r>
              <a:rPr sz="1200" kern="0" spc="-105" dirty="0">
                <a:solidFill>
                  <a:srgbClr val="404040"/>
                </a:solidFill>
                <a:latin typeface="Verdana"/>
                <a:cs typeface="Verdana"/>
              </a:rPr>
              <a:t>still</a:t>
            </a:r>
            <a:r>
              <a:rPr sz="1200" kern="0" spc="-50" dirty="0">
                <a:solidFill>
                  <a:srgbClr val="404040"/>
                </a:solidFill>
                <a:latin typeface="Verdana"/>
                <a:cs typeface="Verdana"/>
              </a:rPr>
              <a:t> </a:t>
            </a:r>
            <a:r>
              <a:rPr sz="1200" kern="0" spc="-80" dirty="0">
                <a:solidFill>
                  <a:srgbClr val="404040"/>
                </a:solidFill>
                <a:latin typeface="Verdana"/>
                <a:cs typeface="Verdana"/>
              </a:rPr>
              <a:t>it</a:t>
            </a:r>
            <a:r>
              <a:rPr sz="1200" kern="0" spc="-45" dirty="0">
                <a:solidFill>
                  <a:srgbClr val="404040"/>
                </a:solidFill>
                <a:latin typeface="Verdana"/>
                <a:cs typeface="Verdana"/>
              </a:rPr>
              <a:t> </a:t>
            </a:r>
            <a:r>
              <a:rPr sz="1200" kern="0" dirty="0">
                <a:solidFill>
                  <a:srgbClr val="404040"/>
                </a:solidFill>
                <a:latin typeface="Verdana"/>
                <a:cs typeface="Verdana"/>
              </a:rPr>
              <a:t>could</a:t>
            </a:r>
            <a:r>
              <a:rPr sz="1200" kern="0" spc="-80" dirty="0">
                <a:solidFill>
                  <a:srgbClr val="404040"/>
                </a:solidFill>
                <a:latin typeface="Verdana"/>
                <a:cs typeface="Verdana"/>
              </a:rPr>
              <a:t> </a:t>
            </a:r>
            <a:r>
              <a:rPr sz="1200" kern="0" spc="65" dirty="0">
                <a:solidFill>
                  <a:srgbClr val="404040"/>
                </a:solidFill>
                <a:latin typeface="Verdana"/>
                <a:cs typeface="Verdana"/>
              </a:rPr>
              <a:t>be</a:t>
            </a:r>
            <a:r>
              <a:rPr sz="1200" kern="0" spc="-50" dirty="0">
                <a:solidFill>
                  <a:srgbClr val="404040"/>
                </a:solidFill>
                <a:latin typeface="Verdana"/>
                <a:cs typeface="Verdana"/>
              </a:rPr>
              <a:t> </a:t>
            </a:r>
            <a:r>
              <a:rPr sz="1200" kern="0" spc="-35" dirty="0">
                <a:solidFill>
                  <a:srgbClr val="404040"/>
                </a:solidFill>
                <a:latin typeface="Verdana"/>
                <a:cs typeface="Verdana"/>
              </a:rPr>
              <a:t>poisonous</a:t>
            </a:r>
            <a:r>
              <a:rPr sz="1200" kern="0" spc="-45" dirty="0">
                <a:solidFill>
                  <a:srgbClr val="404040"/>
                </a:solidFill>
                <a:latin typeface="Verdana"/>
                <a:cs typeface="Verdana"/>
              </a:rPr>
              <a:t> </a:t>
            </a:r>
            <a:r>
              <a:rPr sz="1200" kern="0" spc="-55" dirty="0">
                <a:solidFill>
                  <a:srgbClr val="404040"/>
                </a:solidFill>
                <a:latin typeface="Verdana"/>
                <a:cs typeface="Verdana"/>
              </a:rPr>
              <a:t>or</a:t>
            </a:r>
            <a:r>
              <a:rPr sz="1200" kern="0" spc="-35" dirty="0">
                <a:solidFill>
                  <a:srgbClr val="404040"/>
                </a:solidFill>
                <a:latin typeface="Verdana"/>
                <a:cs typeface="Verdana"/>
              </a:rPr>
              <a:t> </a:t>
            </a:r>
            <a:r>
              <a:rPr sz="1200" kern="0" dirty="0">
                <a:solidFill>
                  <a:srgbClr val="404040"/>
                </a:solidFill>
                <a:latin typeface="Verdana"/>
                <a:cs typeface="Verdana"/>
              </a:rPr>
              <a:t>edible</a:t>
            </a:r>
            <a:r>
              <a:rPr sz="1200" kern="0" spc="-100" dirty="0">
                <a:solidFill>
                  <a:srgbClr val="404040"/>
                </a:solidFill>
                <a:latin typeface="Verdana"/>
                <a:cs typeface="Verdana"/>
              </a:rPr>
              <a:t> </a:t>
            </a:r>
            <a:r>
              <a:rPr sz="1200" kern="0" dirty="0">
                <a:solidFill>
                  <a:srgbClr val="404040"/>
                </a:solidFill>
                <a:latin typeface="Verdana"/>
                <a:cs typeface="Verdana"/>
              </a:rPr>
              <a:t>according</a:t>
            </a:r>
            <a:r>
              <a:rPr sz="1200" kern="0" spc="-25" dirty="0">
                <a:solidFill>
                  <a:srgbClr val="404040"/>
                </a:solidFill>
                <a:latin typeface="Verdana"/>
                <a:cs typeface="Verdana"/>
              </a:rPr>
              <a:t> </a:t>
            </a:r>
            <a:r>
              <a:rPr sz="1200" kern="0" dirty="0">
                <a:solidFill>
                  <a:srgbClr val="404040"/>
                </a:solidFill>
                <a:latin typeface="Verdana"/>
                <a:cs typeface="Verdana"/>
              </a:rPr>
              <a:t>to</a:t>
            </a:r>
            <a:r>
              <a:rPr sz="1200" kern="0" spc="-15" dirty="0">
                <a:solidFill>
                  <a:srgbClr val="404040"/>
                </a:solidFill>
                <a:latin typeface="Verdana"/>
                <a:cs typeface="Verdana"/>
              </a:rPr>
              <a:t> </a:t>
            </a:r>
            <a:r>
              <a:rPr sz="1200" kern="0" spc="-50" dirty="0">
                <a:solidFill>
                  <a:srgbClr val="404040"/>
                </a:solidFill>
                <a:latin typeface="Verdana"/>
                <a:cs typeface="Verdana"/>
              </a:rPr>
              <a:t>our</a:t>
            </a:r>
            <a:r>
              <a:rPr sz="1200" kern="0" spc="-45" dirty="0">
                <a:solidFill>
                  <a:srgbClr val="404040"/>
                </a:solidFill>
                <a:latin typeface="Verdana"/>
                <a:cs typeface="Verdana"/>
              </a:rPr>
              <a:t> </a:t>
            </a:r>
            <a:r>
              <a:rPr sz="1200" kern="0" spc="-10" dirty="0">
                <a:solidFill>
                  <a:srgbClr val="404040"/>
                </a:solidFill>
                <a:latin typeface="Verdana"/>
                <a:cs typeface="Verdana"/>
              </a:rPr>
              <a:t>data.</a:t>
            </a:r>
            <a:endParaRPr sz="1200" kern="0" dirty="0">
              <a:solidFill>
                <a:sysClr val="windowText" lastClr="000000"/>
              </a:solidFill>
              <a:latin typeface="Verdana"/>
              <a:cs typeface="Verdana"/>
            </a:endParaRPr>
          </a:p>
          <a:p>
            <a:pPr marL="355600" marR="158115" indent="-342900">
              <a:lnSpc>
                <a:spcPct val="80000"/>
              </a:lnSpc>
              <a:spcBef>
                <a:spcPts val="1005"/>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20" dirty="0">
                <a:solidFill>
                  <a:srgbClr val="404040"/>
                </a:solidFill>
                <a:latin typeface="Verdana"/>
                <a:cs typeface="Verdana"/>
              </a:rPr>
              <a:t> </a:t>
            </a:r>
            <a:r>
              <a:rPr sz="1200" kern="0" spc="-55" dirty="0">
                <a:solidFill>
                  <a:srgbClr val="404040"/>
                </a:solidFill>
                <a:latin typeface="Verdana"/>
                <a:cs typeface="Verdana"/>
              </a:rPr>
              <a:t>mushroom</a:t>
            </a:r>
            <a:r>
              <a:rPr sz="1200" kern="0" spc="-45" dirty="0">
                <a:solidFill>
                  <a:srgbClr val="404040"/>
                </a:solidFill>
                <a:latin typeface="Verdana"/>
                <a:cs typeface="Verdana"/>
              </a:rPr>
              <a:t> </a:t>
            </a:r>
            <a:r>
              <a:rPr sz="1200" kern="0" spc="65" dirty="0">
                <a:solidFill>
                  <a:srgbClr val="404040"/>
                </a:solidFill>
                <a:latin typeface="Verdana"/>
                <a:cs typeface="Verdana"/>
              </a:rPr>
              <a:t>can</a:t>
            </a:r>
            <a:r>
              <a:rPr sz="1200" kern="0" spc="-15" dirty="0">
                <a:solidFill>
                  <a:srgbClr val="404040"/>
                </a:solidFill>
                <a:latin typeface="Verdana"/>
                <a:cs typeface="Verdana"/>
              </a:rPr>
              <a:t> </a:t>
            </a:r>
            <a:r>
              <a:rPr sz="1200" kern="0" dirty="0">
                <a:solidFill>
                  <a:srgbClr val="404040"/>
                </a:solidFill>
                <a:latin typeface="Verdana"/>
                <a:cs typeface="Verdana"/>
              </a:rPr>
              <a:t>have</a:t>
            </a:r>
            <a:r>
              <a:rPr sz="1200" kern="0" spc="-15" dirty="0">
                <a:solidFill>
                  <a:srgbClr val="404040"/>
                </a:solidFill>
                <a:latin typeface="Verdana"/>
                <a:cs typeface="Verdana"/>
              </a:rPr>
              <a:t> </a:t>
            </a:r>
            <a:r>
              <a:rPr sz="1200" kern="0" spc="-45" dirty="0">
                <a:solidFill>
                  <a:srgbClr val="404040"/>
                </a:solidFill>
                <a:latin typeface="Verdana"/>
                <a:cs typeface="Verdana"/>
              </a:rPr>
              <a:t>Gill</a:t>
            </a:r>
            <a:r>
              <a:rPr sz="1200" kern="0" spc="-60" dirty="0">
                <a:solidFill>
                  <a:srgbClr val="404040"/>
                </a:solidFill>
                <a:latin typeface="Verdana"/>
                <a:cs typeface="Verdana"/>
              </a:rPr>
              <a:t> </a:t>
            </a:r>
            <a:r>
              <a:rPr sz="1200" kern="0" dirty="0">
                <a:solidFill>
                  <a:srgbClr val="404040"/>
                </a:solidFill>
                <a:latin typeface="Verdana"/>
                <a:cs typeface="Verdana"/>
              </a:rPr>
              <a:t>Spacing</a:t>
            </a:r>
            <a:r>
              <a:rPr sz="1200" kern="0" spc="-10" dirty="0">
                <a:solidFill>
                  <a:srgbClr val="404040"/>
                </a:solidFill>
                <a:latin typeface="Verdana"/>
                <a:cs typeface="Verdana"/>
              </a:rPr>
              <a:t> </a:t>
            </a:r>
            <a:r>
              <a:rPr sz="1200" kern="0" spc="-45" dirty="0">
                <a:solidFill>
                  <a:srgbClr val="404040"/>
                </a:solidFill>
                <a:latin typeface="Verdana"/>
                <a:cs typeface="Verdana"/>
              </a:rPr>
              <a:t>as</a:t>
            </a:r>
            <a:r>
              <a:rPr sz="1200" kern="0" spc="-30" dirty="0">
                <a:solidFill>
                  <a:srgbClr val="404040"/>
                </a:solidFill>
                <a:latin typeface="Verdana"/>
                <a:cs typeface="Verdana"/>
              </a:rPr>
              <a:t> </a:t>
            </a:r>
            <a:r>
              <a:rPr sz="1200" kern="0" dirty="0">
                <a:solidFill>
                  <a:srgbClr val="404040"/>
                </a:solidFill>
                <a:latin typeface="Verdana"/>
                <a:cs typeface="Verdana"/>
              </a:rPr>
              <a:t>Close</a:t>
            </a:r>
            <a:r>
              <a:rPr sz="1200" kern="0" spc="-55" dirty="0">
                <a:solidFill>
                  <a:srgbClr val="404040"/>
                </a:solidFill>
                <a:latin typeface="Verdana"/>
                <a:cs typeface="Verdana"/>
              </a:rPr>
              <a:t> </a:t>
            </a:r>
            <a:r>
              <a:rPr sz="1200" kern="0" spc="-60" dirty="0">
                <a:solidFill>
                  <a:srgbClr val="404040"/>
                </a:solidFill>
                <a:latin typeface="Verdana"/>
                <a:cs typeface="Verdana"/>
              </a:rPr>
              <a:t>or</a:t>
            </a:r>
            <a:r>
              <a:rPr sz="1200" kern="0" spc="-20" dirty="0">
                <a:solidFill>
                  <a:srgbClr val="404040"/>
                </a:solidFill>
                <a:latin typeface="Verdana"/>
                <a:cs typeface="Verdana"/>
              </a:rPr>
              <a:t> </a:t>
            </a:r>
            <a:r>
              <a:rPr sz="1200" kern="0" dirty="0">
                <a:solidFill>
                  <a:srgbClr val="404040"/>
                </a:solidFill>
                <a:latin typeface="Verdana"/>
                <a:cs typeface="Verdana"/>
              </a:rPr>
              <a:t>Crowded</a:t>
            </a:r>
            <a:r>
              <a:rPr sz="1200" kern="0" spc="-40" dirty="0">
                <a:solidFill>
                  <a:srgbClr val="404040"/>
                </a:solidFill>
                <a:latin typeface="Verdana"/>
                <a:cs typeface="Verdana"/>
              </a:rPr>
              <a:t> </a:t>
            </a:r>
            <a:r>
              <a:rPr sz="1200" kern="0" spc="-20" dirty="0">
                <a:solidFill>
                  <a:srgbClr val="404040"/>
                </a:solidFill>
                <a:latin typeface="Verdana"/>
                <a:cs typeface="Verdana"/>
              </a:rPr>
              <a:t>but</a:t>
            </a:r>
            <a:r>
              <a:rPr sz="1200" kern="0" spc="-35" dirty="0">
                <a:solidFill>
                  <a:srgbClr val="404040"/>
                </a:solidFill>
                <a:latin typeface="Verdana"/>
                <a:cs typeface="Verdana"/>
              </a:rPr>
              <a:t> </a:t>
            </a:r>
            <a:r>
              <a:rPr sz="1200" kern="0" spc="-105" dirty="0">
                <a:solidFill>
                  <a:srgbClr val="404040"/>
                </a:solidFill>
                <a:latin typeface="Verdana"/>
                <a:cs typeface="Verdana"/>
              </a:rPr>
              <a:t>still</a:t>
            </a:r>
            <a:r>
              <a:rPr sz="1200" kern="0" spc="-35" dirty="0">
                <a:solidFill>
                  <a:srgbClr val="404040"/>
                </a:solidFill>
                <a:latin typeface="Verdana"/>
                <a:cs typeface="Verdana"/>
              </a:rPr>
              <a:t> </a:t>
            </a:r>
            <a:r>
              <a:rPr sz="1200" kern="0" spc="-80" dirty="0">
                <a:solidFill>
                  <a:srgbClr val="404040"/>
                </a:solidFill>
                <a:latin typeface="Verdana"/>
                <a:cs typeface="Verdana"/>
              </a:rPr>
              <a:t>it</a:t>
            </a:r>
            <a:r>
              <a:rPr sz="1200" kern="0" spc="-30" dirty="0">
                <a:solidFill>
                  <a:srgbClr val="404040"/>
                </a:solidFill>
                <a:latin typeface="Verdana"/>
                <a:cs typeface="Verdana"/>
              </a:rPr>
              <a:t> </a:t>
            </a:r>
            <a:r>
              <a:rPr sz="1200" kern="0" dirty="0">
                <a:solidFill>
                  <a:srgbClr val="404040"/>
                </a:solidFill>
                <a:latin typeface="Verdana"/>
                <a:cs typeface="Verdana"/>
              </a:rPr>
              <a:t>could</a:t>
            </a:r>
            <a:r>
              <a:rPr sz="1200" kern="0" spc="-70" dirty="0">
                <a:solidFill>
                  <a:srgbClr val="404040"/>
                </a:solidFill>
                <a:latin typeface="Verdana"/>
                <a:cs typeface="Verdana"/>
              </a:rPr>
              <a:t> </a:t>
            </a:r>
            <a:r>
              <a:rPr sz="1200" kern="0" spc="65" dirty="0">
                <a:solidFill>
                  <a:srgbClr val="404040"/>
                </a:solidFill>
                <a:latin typeface="Verdana"/>
                <a:cs typeface="Verdana"/>
              </a:rPr>
              <a:t>be</a:t>
            </a:r>
            <a:r>
              <a:rPr sz="1200" kern="0" spc="-35" dirty="0">
                <a:solidFill>
                  <a:srgbClr val="404040"/>
                </a:solidFill>
                <a:latin typeface="Verdana"/>
                <a:cs typeface="Verdana"/>
              </a:rPr>
              <a:t> poisonous</a:t>
            </a:r>
            <a:r>
              <a:rPr sz="1200" kern="0" spc="-30" dirty="0">
                <a:solidFill>
                  <a:srgbClr val="404040"/>
                </a:solidFill>
                <a:latin typeface="Verdana"/>
                <a:cs typeface="Verdana"/>
              </a:rPr>
              <a:t> </a:t>
            </a:r>
            <a:r>
              <a:rPr sz="1200" kern="0" spc="-55" dirty="0">
                <a:solidFill>
                  <a:srgbClr val="404040"/>
                </a:solidFill>
                <a:latin typeface="Verdana"/>
                <a:cs typeface="Verdana"/>
              </a:rPr>
              <a:t>or</a:t>
            </a:r>
            <a:r>
              <a:rPr sz="1200" kern="0" spc="-20" dirty="0">
                <a:solidFill>
                  <a:srgbClr val="404040"/>
                </a:solidFill>
                <a:latin typeface="Verdana"/>
                <a:cs typeface="Verdana"/>
              </a:rPr>
              <a:t> </a:t>
            </a:r>
            <a:r>
              <a:rPr sz="1200" kern="0" dirty="0">
                <a:solidFill>
                  <a:srgbClr val="404040"/>
                </a:solidFill>
                <a:latin typeface="Verdana"/>
                <a:cs typeface="Verdana"/>
              </a:rPr>
              <a:t>edible</a:t>
            </a:r>
            <a:r>
              <a:rPr sz="1200" kern="0" spc="-90" dirty="0">
                <a:solidFill>
                  <a:srgbClr val="404040"/>
                </a:solidFill>
                <a:latin typeface="Verdana"/>
                <a:cs typeface="Verdana"/>
              </a:rPr>
              <a:t> </a:t>
            </a:r>
            <a:r>
              <a:rPr sz="1200" kern="0" dirty="0">
                <a:solidFill>
                  <a:srgbClr val="404040"/>
                </a:solidFill>
                <a:latin typeface="Verdana"/>
                <a:cs typeface="Verdana"/>
              </a:rPr>
              <a:t>according</a:t>
            </a:r>
            <a:r>
              <a:rPr sz="1200" kern="0" spc="-10" dirty="0">
                <a:solidFill>
                  <a:srgbClr val="404040"/>
                </a:solidFill>
                <a:latin typeface="Verdana"/>
                <a:cs typeface="Verdana"/>
              </a:rPr>
              <a:t> </a:t>
            </a:r>
            <a:r>
              <a:rPr sz="1200" kern="0" spc="-25" dirty="0">
                <a:solidFill>
                  <a:srgbClr val="404040"/>
                </a:solidFill>
                <a:latin typeface="Verdana"/>
                <a:cs typeface="Verdana"/>
              </a:rPr>
              <a:t>to </a:t>
            </a:r>
            <a:r>
              <a:rPr sz="1200" kern="0" spc="-50" dirty="0">
                <a:solidFill>
                  <a:srgbClr val="404040"/>
                </a:solidFill>
                <a:latin typeface="Verdana"/>
                <a:cs typeface="Verdana"/>
              </a:rPr>
              <a:t>our</a:t>
            </a:r>
            <a:r>
              <a:rPr sz="1200" kern="0" spc="-85" dirty="0">
                <a:solidFill>
                  <a:srgbClr val="404040"/>
                </a:solidFill>
                <a:latin typeface="Verdana"/>
                <a:cs typeface="Verdana"/>
              </a:rPr>
              <a:t> </a:t>
            </a:r>
            <a:r>
              <a:rPr sz="1200" kern="0" spc="-20" dirty="0">
                <a:solidFill>
                  <a:srgbClr val="404040"/>
                </a:solidFill>
                <a:latin typeface="Verdana"/>
                <a:cs typeface="Verdana"/>
              </a:rPr>
              <a:t>data.</a:t>
            </a:r>
            <a:endParaRPr sz="1200" kern="0" dirty="0">
              <a:solidFill>
                <a:sysClr val="windowText" lastClr="000000"/>
              </a:solidFill>
              <a:latin typeface="Verdana"/>
              <a:cs typeface="Verdana"/>
            </a:endParaRPr>
          </a:p>
          <a:p>
            <a:pPr marL="12700">
              <a:lnSpc>
                <a:spcPts val="1295"/>
              </a:lnSpc>
              <a:spcBef>
                <a:spcPts val="710"/>
              </a:spcBef>
              <a:tabLst>
                <a:tab pos="354965" algn="l"/>
              </a:tabLst>
            </a:pPr>
            <a:r>
              <a:rPr sz="1200" kern="0" spc="670"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0" dirty="0">
                <a:solidFill>
                  <a:srgbClr val="404040"/>
                </a:solidFill>
                <a:latin typeface="Verdana"/>
                <a:cs typeface="Verdana"/>
              </a:rPr>
              <a:t>The</a:t>
            </a:r>
            <a:r>
              <a:rPr sz="1200" kern="0" spc="-40" dirty="0">
                <a:solidFill>
                  <a:srgbClr val="404040"/>
                </a:solidFill>
                <a:latin typeface="Verdana"/>
                <a:cs typeface="Verdana"/>
              </a:rPr>
              <a:t> </a:t>
            </a:r>
            <a:r>
              <a:rPr sz="1200" kern="0" spc="-50" dirty="0">
                <a:solidFill>
                  <a:srgbClr val="404040"/>
                </a:solidFill>
                <a:latin typeface="Verdana"/>
                <a:cs typeface="Verdana"/>
              </a:rPr>
              <a:t>mushroom</a:t>
            </a:r>
            <a:r>
              <a:rPr sz="1200" kern="0" spc="-60" dirty="0">
                <a:solidFill>
                  <a:srgbClr val="404040"/>
                </a:solidFill>
                <a:latin typeface="Verdana"/>
                <a:cs typeface="Verdana"/>
              </a:rPr>
              <a:t> </a:t>
            </a:r>
            <a:r>
              <a:rPr sz="1200" kern="0" spc="70" dirty="0">
                <a:solidFill>
                  <a:srgbClr val="404040"/>
                </a:solidFill>
                <a:latin typeface="Verdana"/>
                <a:cs typeface="Verdana"/>
              </a:rPr>
              <a:t>can</a:t>
            </a:r>
            <a:r>
              <a:rPr sz="1200" kern="0" spc="-45" dirty="0">
                <a:solidFill>
                  <a:srgbClr val="404040"/>
                </a:solidFill>
                <a:latin typeface="Verdana"/>
                <a:cs typeface="Verdana"/>
              </a:rPr>
              <a:t> </a:t>
            </a:r>
            <a:r>
              <a:rPr sz="1200" kern="0" dirty="0">
                <a:solidFill>
                  <a:srgbClr val="404040"/>
                </a:solidFill>
                <a:latin typeface="Verdana"/>
                <a:cs typeface="Verdana"/>
              </a:rPr>
              <a:t>have</a:t>
            </a:r>
            <a:r>
              <a:rPr sz="1200" kern="0" spc="-40" dirty="0">
                <a:solidFill>
                  <a:srgbClr val="404040"/>
                </a:solidFill>
                <a:latin typeface="Verdana"/>
                <a:cs typeface="Verdana"/>
              </a:rPr>
              <a:t> Gill</a:t>
            </a:r>
            <a:r>
              <a:rPr sz="1200" kern="0" spc="-75" dirty="0">
                <a:solidFill>
                  <a:srgbClr val="404040"/>
                </a:solidFill>
                <a:latin typeface="Verdana"/>
                <a:cs typeface="Verdana"/>
              </a:rPr>
              <a:t> </a:t>
            </a:r>
            <a:r>
              <a:rPr sz="1200" kern="0" spc="-95" dirty="0">
                <a:solidFill>
                  <a:srgbClr val="404040"/>
                </a:solidFill>
                <a:latin typeface="Verdana"/>
                <a:cs typeface="Verdana"/>
              </a:rPr>
              <a:t>Size</a:t>
            </a:r>
            <a:r>
              <a:rPr sz="1200" kern="0" spc="-40" dirty="0">
                <a:solidFill>
                  <a:srgbClr val="404040"/>
                </a:solidFill>
                <a:latin typeface="Verdana"/>
                <a:cs typeface="Verdana"/>
              </a:rPr>
              <a:t> </a:t>
            </a:r>
            <a:r>
              <a:rPr sz="1200" kern="0" spc="-45" dirty="0">
                <a:solidFill>
                  <a:srgbClr val="404040"/>
                </a:solidFill>
                <a:latin typeface="Verdana"/>
                <a:cs typeface="Verdana"/>
              </a:rPr>
              <a:t>as</a:t>
            </a:r>
            <a:r>
              <a:rPr sz="1200" kern="0" spc="-50" dirty="0">
                <a:solidFill>
                  <a:srgbClr val="404040"/>
                </a:solidFill>
                <a:latin typeface="Verdana"/>
                <a:cs typeface="Verdana"/>
              </a:rPr>
              <a:t> </a:t>
            </a:r>
            <a:r>
              <a:rPr sz="1200" kern="0" spc="-35" dirty="0">
                <a:solidFill>
                  <a:srgbClr val="404040"/>
                </a:solidFill>
                <a:latin typeface="Verdana"/>
                <a:cs typeface="Verdana"/>
              </a:rPr>
              <a:t>Narrow</a:t>
            </a:r>
            <a:r>
              <a:rPr sz="1200" kern="0" spc="-30" dirty="0">
                <a:solidFill>
                  <a:srgbClr val="404040"/>
                </a:solidFill>
                <a:latin typeface="Verdana"/>
                <a:cs typeface="Verdana"/>
              </a:rPr>
              <a:t> </a:t>
            </a:r>
            <a:r>
              <a:rPr sz="1200" kern="0" spc="-60" dirty="0">
                <a:solidFill>
                  <a:srgbClr val="404040"/>
                </a:solidFill>
                <a:latin typeface="Verdana"/>
                <a:cs typeface="Verdana"/>
              </a:rPr>
              <a:t>or</a:t>
            </a:r>
            <a:r>
              <a:rPr sz="1200" kern="0" spc="-35" dirty="0">
                <a:solidFill>
                  <a:srgbClr val="404040"/>
                </a:solidFill>
                <a:latin typeface="Verdana"/>
                <a:cs typeface="Verdana"/>
              </a:rPr>
              <a:t> </a:t>
            </a:r>
            <a:r>
              <a:rPr sz="1200" kern="0" spc="-20" dirty="0">
                <a:solidFill>
                  <a:srgbClr val="404040"/>
                </a:solidFill>
                <a:latin typeface="Verdana"/>
                <a:cs typeface="Verdana"/>
              </a:rPr>
              <a:t>Broad</a:t>
            </a:r>
            <a:r>
              <a:rPr sz="1200" kern="0" spc="-15" dirty="0">
                <a:solidFill>
                  <a:srgbClr val="404040"/>
                </a:solidFill>
                <a:latin typeface="Verdana"/>
                <a:cs typeface="Verdana"/>
              </a:rPr>
              <a:t> </a:t>
            </a:r>
            <a:r>
              <a:rPr sz="1200" kern="0" spc="-20" dirty="0">
                <a:solidFill>
                  <a:srgbClr val="404040"/>
                </a:solidFill>
                <a:latin typeface="Verdana"/>
                <a:cs typeface="Verdana"/>
              </a:rPr>
              <a:t>but</a:t>
            </a:r>
            <a:r>
              <a:rPr sz="1200" kern="0" spc="-50" dirty="0">
                <a:solidFill>
                  <a:srgbClr val="404040"/>
                </a:solidFill>
                <a:latin typeface="Verdana"/>
                <a:cs typeface="Verdana"/>
              </a:rPr>
              <a:t> </a:t>
            </a:r>
            <a:r>
              <a:rPr sz="1200" kern="0" spc="-105" dirty="0">
                <a:solidFill>
                  <a:srgbClr val="404040"/>
                </a:solidFill>
                <a:latin typeface="Verdana"/>
                <a:cs typeface="Verdana"/>
              </a:rPr>
              <a:t>still</a:t>
            </a:r>
            <a:r>
              <a:rPr sz="1200" kern="0" spc="-65" dirty="0">
                <a:solidFill>
                  <a:srgbClr val="404040"/>
                </a:solidFill>
                <a:latin typeface="Verdana"/>
                <a:cs typeface="Verdana"/>
              </a:rPr>
              <a:t> </a:t>
            </a:r>
            <a:r>
              <a:rPr sz="1200" kern="0" spc="-85" dirty="0">
                <a:solidFill>
                  <a:srgbClr val="404040"/>
                </a:solidFill>
                <a:latin typeface="Verdana"/>
                <a:cs typeface="Verdana"/>
              </a:rPr>
              <a:t>it</a:t>
            </a:r>
            <a:r>
              <a:rPr sz="1200" kern="0" spc="-45" dirty="0">
                <a:solidFill>
                  <a:srgbClr val="404040"/>
                </a:solidFill>
                <a:latin typeface="Verdana"/>
                <a:cs typeface="Verdana"/>
              </a:rPr>
              <a:t> </a:t>
            </a:r>
            <a:r>
              <a:rPr sz="1200" kern="0" dirty="0">
                <a:solidFill>
                  <a:srgbClr val="404040"/>
                </a:solidFill>
                <a:latin typeface="Verdana"/>
                <a:cs typeface="Verdana"/>
              </a:rPr>
              <a:t>could</a:t>
            </a:r>
            <a:r>
              <a:rPr sz="1200" kern="0" spc="-75" dirty="0">
                <a:solidFill>
                  <a:srgbClr val="404040"/>
                </a:solidFill>
                <a:latin typeface="Verdana"/>
                <a:cs typeface="Verdana"/>
              </a:rPr>
              <a:t> </a:t>
            </a:r>
            <a:r>
              <a:rPr sz="1200" kern="0" spc="60" dirty="0">
                <a:solidFill>
                  <a:srgbClr val="404040"/>
                </a:solidFill>
                <a:latin typeface="Verdana"/>
                <a:cs typeface="Verdana"/>
              </a:rPr>
              <a:t>be</a:t>
            </a:r>
            <a:r>
              <a:rPr sz="1200" kern="0" spc="-60" dirty="0">
                <a:solidFill>
                  <a:srgbClr val="404040"/>
                </a:solidFill>
                <a:latin typeface="Verdana"/>
                <a:cs typeface="Verdana"/>
              </a:rPr>
              <a:t> </a:t>
            </a:r>
            <a:r>
              <a:rPr sz="1200" kern="0" spc="-35" dirty="0">
                <a:solidFill>
                  <a:srgbClr val="404040"/>
                </a:solidFill>
                <a:latin typeface="Verdana"/>
                <a:cs typeface="Verdana"/>
              </a:rPr>
              <a:t>poisonous</a:t>
            </a:r>
            <a:r>
              <a:rPr sz="1200" kern="0" spc="-50" dirty="0">
                <a:solidFill>
                  <a:srgbClr val="404040"/>
                </a:solidFill>
                <a:latin typeface="Verdana"/>
                <a:cs typeface="Verdana"/>
              </a:rPr>
              <a:t> </a:t>
            </a:r>
            <a:r>
              <a:rPr sz="1200" kern="0" spc="-60" dirty="0">
                <a:solidFill>
                  <a:srgbClr val="404040"/>
                </a:solidFill>
                <a:latin typeface="Verdana"/>
                <a:cs typeface="Verdana"/>
              </a:rPr>
              <a:t>or</a:t>
            </a:r>
            <a:r>
              <a:rPr sz="1200" kern="0" spc="-40" dirty="0">
                <a:solidFill>
                  <a:srgbClr val="404040"/>
                </a:solidFill>
                <a:latin typeface="Verdana"/>
                <a:cs typeface="Verdana"/>
              </a:rPr>
              <a:t> </a:t>
            </a:r>
            <a:r>
              <a:rPr sz="1200" kern="0" dirty="0">
                <a:solidFill>
                  <a:srgbClr val="404040"/>
                </a:solidFill>
                <a:latin typeface="Verdana"/>
                <a:cs typeface="Verdana"/>
              </a:rPr>
              <a:t>edible</a:t>
            </a:r>
            <a:r>
              <a:rPr sz="1200" kern="0" spc="-90" dirty="0">
                <a:solidFill>
                  <a:srgbClr val="404040"/>
                </a:solidFill>
                <a:latin typeface="Verdana"/>
                <a:cs typeface="Verdana"/>
              </a:rPr>
              <a:t> </a:t>
            </a:r>
            <a:r>
              <a:rPr sz="1200" kern="0" dirty="0">
                <a:solidFill>
                  <a:srgbClr val="404040"/>
                </a:solidFill>
                <a:latin typeface="Verdana"/>
                <a:cs typeface="Verdana"/>
              </a:rPr>
              <a:t>according</a:t>
            </a:r>
            <a:r>
              <a:rPr sz="1200" kern="0" spc="-40" dirty="0">
                <a:solidFill>
                  <a:srgbClr val="404040"/>
                </a:solidFill>
                <a:latin typeface="Verdana"/>
                <a:cs typeface="Verdana"/>
              </a:rPr>
              <a:t> </a:t>
            </a:r>
            <a:r>
              <a:rPr sz="1200" kern="0" dirty="0">
                <a:solidFill>
                  <a:srgbClr val="404040"/>
                </a:solidFill>
                <a:latin typeface="Verdana"/>
                <a:cs typeface="Verdana"/>
              </a:rPr>
              <a:t>to</a:t>
            </a:r>
            <a:r>
              <a:rPr sz="1200" kern="0" spc="-20" dirty="0">
                <a:solidFill>
                  <a:srgbClr val="404040"/>
                </a:solidFill>
                <a:latin typeface="Verdana"/>
                <a:cs typeface="Verdana"/>
              </a:rPr>
              <a:t> </a:t>
            </a:r>
            <a:r>
              <a:rPr sz="1200" kern="0" spc="-25" dirty="0">
                <a:solidFill>
                  <a:srgbClr val="404040"/>
                </a:solidFill>
                <a:latin typeface="Verdana"/>
                <a:cs typeface="Verdana"/>
              </a:rPr>
              <a:t>our</a:t>
            </a:r>
            <a:endParaRPr sz="1200" kern="0" dirty="0">
              <a:solidFill>
                <a:sysClr val="windowText" lastClr="000000"/>
              </a:solidFill>
              <a:latin typeface="Verdana"/>
              <a:cs typeface="Verdana"/>
            </a:endParaRPr>
          </a:p>
          <a:p>
            <a:pPr marL="355600">
              <a:lnSpc>
                <a:spcPts val="1295"/>
              </a:lnSpc>
            </a:pPr>
            <a:r>
              <a:rPr sz="1200" kern="0" spc="-10" dirty="0">
                <a:solidFill>
                  <a:srgbClr val="404040"/>
                </a:solidFill>
                <a:latin typeface="Verdana"/>
                <a:cs typeface="Verdana"/>
              </a:rPr>
              <a:t>data.</a:t>
            </a:r>
            <a:endParaRPr sz="1200" kern="0" dirty="0">
              <a:solidFill>
                <a:sysClr val="windowText" lastClr="000000"/>
              </a:solidFill>
              <a:latin typeface="Verdana"/>
              <a:cs typeface="Verdana"/>
            </a:endParaRPr>
          </a:p>
          <a:p>
            <a:pPr marL="355600" marR="344170" indent="-342900">
              <a:lnSpc>
                <a:spcPts val="1150"/>
              </a:lnSpc>
              <a:spcBef>
                <a:spcPts val="985"/>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45" dirty="0">
                <a:solidFill>
                  <a:srgbClr val="404040"/>
                </a:solidFill>
                <a:latin typeface="Verdana"/>
                <a:cs typeface="Verdana"/>
              </a:rPr>
              <a:t> </a:t>
            </a:r>
            <a:r>
              <a:rPr sz="1200" kern="0" spc="-20" dirty="0">
                <a:solidFill>
                  <a:srgbClr val="404040"/>
                </a:solidFill>
                <a:latin typeface="Verdana"/>
                <a:cs typeface="Verdana"/>
              </a:rPr>
              <a:t>'edible'</a:t>
            </a:r>
            <a:r>
              <a:rPr sz="1200" kern="0" spc="-90" dirty="0">
                <a:solidFill>
                  <a:srgbClr val="404040"/>
                </a:solidFill>
                <a:latin typeface="Verdana"/>
                <a:cs typeface="Verdana"/>
              </a:rPr>
              <a:t> </a:t>
            </a:r>
            <a:r>
              <a:rPr sz="1200" kern="0" spc="-55" dirty="0">
                <a:solidFill>
                  <a:srgbClr val="404040"/>
                </a:solidFill>
                <a:latin typeface="Verdana"/>
                <a:cs typeface="Verdana"/>
              </a:rPr>
              <a:t>mushroom</a:t>
            </a:r>
            <a:r>
              <a:rPr sz="1200" kern="0" spc="-70" dirty="0">
                <a:solidFill>
                  <a:srgbClr val="404040"/>
                </a:solidFill>
                <a:latin typeface="Verdana"/>
                <a:cs typeface="Verdana"/>
              </a:rPr>
              <a:t> </a:t>
            </a:r>
            <a:r>
              <a:rPr sz="1200" kern="0" spc="60" dirty="0">
                <a:solidFill>
                  <a:srgbClr val="404040"/>
                </a:solidFill>
                <a:latin typeface="Verdana"/>
                <a:cs typeface="Verdana"/>
              </a:rPr>
              <a:t>do</a:t>
            </a:r>
            <a:r>
              <a:rPr sz="1200" kern="0" spc="-55" dirty="0">
                <a:solidFill>
                  <a:srgbClr val="404040"/>
                </a:solidFill>
                <a:latin typeface="Verdana"/>
                <a:cs typeface="Verdana"/>
              </a:rPr>
              <a:t> </a:t>
            </a:r>
            <a:r>
              <a:rPr sz="1200" kern="0" spc="-20" dirty="0">
                <a:solidFill>
                  <a:srgbClr val="404040"/>
                </a:solidFill>
                <a:latin typeface="Verdana"/>
                <a:cs typeface="Verdana"/>
              </a:rPr>
              <a:t>not</a:t>
            </a:r>
            <a:r>
              <a:rPr sz="1200" kern="0" spc="-40" dirty="0">
                <a:solidFill>
                  <a:srgbClr val="404040"/>
                </a:solidFill>
                <a:latin typeface="Verdana"/>
                <a:cs typeface="Verdana"/>
              </a:rPr>
              <a:t> </a:t>
            </a:r>
            <a:r>
              <a:rPr sz="1200" kern="0" dirty="0">
                <a:solidFill>
                  <a:srgbClr val="404040"/>
                </a:solidFill>
                <a:latin typeface="Verdana"/>
                <a:cs typeface="Verdana"/>
              </a:rPr>
              <a:t>have</a:t>
            </a:r>
            <a:r>
              <a:rPr sz="1200" kern="0" spc="-35" dirty="0">
                <a:solidFill>
                  <a:srgbClr val="404040"/>
                </a:solidFill>
                <a:latin typeface="Verdana"/>
                <a:cs typeface="Verdana"/>
              </a:rPr>
              <a:t> </a:t>
            </a:r>
            <a:r>
              <a:rPr sz="1200" kern="0" spc="-40" dirty="0">
                <a:solidFill>
                  <a:srgbClr val="404040"/>
                </a:solidFill>
                <a:latin typeface="Verdana"/>
                <a:cs typeface="Verdana"/>
              </a:rPr>
              <a:t>Gill</a:t>
            </a:r>
            <a:r>
              <a:rPr sz="1200" kern="0" spc="-45" dirty="0">
                <a:solidFill>
                  <a:srgbClr val="404040"/>
                </a:solidFill>
                <a:latin typeface="Verdana"/>
                <a:cs typeface="Verdana"/>
              </a:rPr>
              <a:t> </a:t>
            </a:r>
            <a:r>
              <a:rPr sz="1200" kern="0" spc="-10" dirty="0">
                <a:solidFill>
                  <a:srgbClr val="404040"/>
                </a:solidFill>
                <a:latin typeface="Verdana"/>
                <a:cs typeface="Verdana"/>
              </a:rPr>
              <a:t>Color</a:t>
            </a:r>
            <a:r>
              <a:rPr sz="1200" kern="0" spc="-85" dirty="0">
                <a:solidFill>
                  <a:srgbClr val="404040"/>
                </a:solidFill>
                <a:latin typeface="Verdana"/>
                <a:cs typeface="Verdana"/>
              </a:rPr>
              <a:t> </a:t>
            </a:r>
            <a:r>
              <a:rPr sz="1200" kern="0" spc="-220" dirty="0">
                <a:solidFill>
                  <a:srgbClr val="404040"/>
                </a:solidFill>
                <a:latin typeface="Verdana"/>
                <a:cs typeface="Verdana"/>
              </a:rPr>
              <a:t>:</a:t>
            </a:r>
            <a:r>
              <a:rPr sz="1200" kern="0" spc="-55" dirty="0">
                <a:solidFill>
                  <a:srgbClr val="404040"/>
                </a:solidFill>
                <a:latin typeface="Verdana"/>
                <a:cs typeface="Verdana"/>
              </a:rPr>
              <a:t> </a:t>
            </a:r>
            <a:r>
              <a:rPr sz="1200" kern="0" spc="-85" dirty="0">
                <a:solidFill>
                  <a:srgbClr val="404040"/>
                </a:solidFill>
                <a:latin typeface="Verdana"/>
                <a:cs typeface="Verdana"/>
              </a:rPr>
              <a:t>Buff,</a:t>
            </a:r>
            <a:r>
              <a:rPr sz="1200" kern="0" spc="-45" dirty="0">
                <a:solidFill>
                  <a:srgbClr val="404040"/>
                </a:solidFill>
                <a:latin typeface="Verdana"/>
                <a:cs typeface="Verdana"/>
              </a:rPr>
              <a:t> </a:t>
            </a:r>
            <a:r>
              <a:rPr sz="1200" kern="0" dirty="0">
                <a:solidFill>
                  <a:srgbClr val="404040"/>
                </a:solidFill>
                <a:latin typeface="Verdana"/>
                <a:cs typeface="Verdana"/>
              </a:rPr>
              <a:t>Green</a:t>
            </a:r>
            <a:r>
              <a:rPr sz="1200" kern="0" spc="-55" dirty="0">
                <a:solidFill>
                  <a:srgbClr val="404040"/>
                </a:solidFill>
                <a:latin typeface="Verdana"/>
                <a:cs typeface="Verdana"/>
              </a:rPr>
              <a:t> </a:t>
            </a:r>
            <a:r>
              <a:rPr sz="1200" kern="0" dirty="0">
                <a:solidFill>
                  <a:srgbClr val="404040"/>
                </a:solidFill>
                <a:latin typeface="Verdana"/>
                <a:cs typeface="Verdana"/>
              </a:rPr>
              <a:t>and</a:t>
            </a:r>
            <a:r>
              <a:rPr sz="1200" kern="0" spc="-45" dirty="0">
                <a:solidFill>
                  <a:srgbClr val="404040"/>
                </a:solidFill>
                <a:latin typeface="Verdana"/>
                <a:cs typeface="Verdana"/>
              </a:rPr>
              <a:t> 'poisonous'</a:t>
            </a:r>
            <a:r>
              <a:rPr sz="1200" kern="0" spc="-55" dirty="0">
                <a:solidFill>
                  <a:srgbClr val="404040"/>
                </a:solidFill>
                <a:latin typeface="Verdana"/>
                <a:cs typeface="Verdana"/>
              </a:rPr>
              <a:t> mushroom</a:t>
            </a:r>
            <a:r>
              <a:rPr sz="1200" kern="0" spc="-50" dirty="0">
                <a:solidFill>
                  <a:srgbClr val="404040"/>
                </a:solidFill>
                <a:latin typeface="Verdana"/>
                <a:cs typeface="Verdana"/>
              </a:rPr>
              <a:t> </a:t>
            </a:r>
            <a:r>
              <a:rPr sz="1200" kern="0" spc="60" dirty="0">
                <a:solidFill>
                  <a:srgbClr val="404040"/>
                </a:solidFill>
                <a:latin typeface="Verdana"/>
                <a:cs typeface="Verdana"/>
              </a:rPr>
              <a:t>do</a:t>
            </a:r>
            <a:r>
              <a:rPr sz="1200" kern="0" spc="-70" dirty="0">
                <a:solidFill>
                  <a:srgbClr val="404040"/>
                </a:solidFill>
                <a:latin typeface="Verdana"/>
                <a:cs typeface="Verdana"/>
              </a:rPr>
              <a:t> </a:t>
            </a:r>
            <a:r>
              <a:rPr sz="1200" kern="0" dirty="0">
                <a:solidFill>
                  <a:srgbClr val="404040"/>
                </a:solidFill>
                <a:latin typeface="Verdana"/>
                <a:cs typeface="Verdana"/>
              </a:rPr>
              <a:t>not</a:t>
            </a:r>
            <a:r>
              <a:rPr sz="1200" kern="0" spc="-30" dirty="0">
                <a:solidFill>
                  <a:srgbClr val="404040"/>
                </a:solidFill>
                <a:latin typeface="Verdana"/>
                <a:cs typeface="Verdana"/>
              </a:rPr>
              <a:t> </a:t>
            </a:r>
            <a:r>
              <a:rPr sz="1200" kern="0" dirty="0">
                <a:solidFill>
                  <a:srgbClr val="404040"/>
                </a:solidFill>
                <a:latin typeface="Verdana"/>
                <a:cs typeface="Verdana"/>
              </a:rPr>
              <a:t>have</a:t>
            </a:r>
            <a:r>
              <a:rPr sz="1200" kern="0" spc="-45" dirty="0">
                <a:solidFill>
                  <a:srgbClr val="404040"/>
                </a:solidFill>
                <a:latin typeface="Verdana"/>
                <a:cs typeface="Verdana"/>
              </a:rPr>
              <a:t> Gill</a:t>
            </a:r>
            <a:r>
              <a:rPr sz="1200" kern="0" spc="-85" dirty="0">
                <a:solidFill>
                  <a:srgbClr val="404040"/>
                </a:solidFill>
                <a:latin typeface="Verdana"/>
                <a:cs typeface="Verdana"/>
              </a:rPr>
              <a:t> </a:t>
            </a:r>
            <a:r>
              <a:rPr sz="1200" kern="0" dirty="0">
                <a:solidFill>
                  <a:srgbClr val="404040"/>
                </a:solidFill>
                <a:latin typeface="Verdana"/>
                <a:cs typeface="Verdana"/>
              </a:rPr>
              <a:t>Color</a:t>
            </a:r>
            <a:r>
              <a:rPr sz="1200" kern="0" spc="-60" dirty="0">
                <a:solidFill>
                  <a:srgbClr val="404040"/>
                </a:solidFill>
                <a:latin typeface="Verdana"/>
                <a:cs typeface="Verdana"/>
              </a:rPr>
              <a:t> </a:t>
            </a:r>
            <a:r>
              <a:rPr sz="1200" kern="0" spc="-50" dirty="0">
                <a:solidFill>
                  <a:srgbClr val="404040"/>
                </a:solidFill>
                <a:latin typeface="Verdana"/>
                <a:cs typeface="Verdana"/>
              </a:rPr>
              <a:t>: </a:t>
            </a:r>
            <a:r>
              <a:rPr sz="1200" kern="0" spc="-30" dirty="0">
                <a:solidFill>
                  <a:srgbClr val="404040"/>
                </a:solidFill>
                <a:latin typeface="Verdana"/>
                <a:cs typeface="Verdana"/>
              </a:rPr>
              <a:t>Red,</a:t>
            </a:r>
            <a:r>
              <a:rPr sz="1200" kern="0" spc="-35" dirty="0">
                <a:solidFill>
                  <a:srgbClr val="404040"/>
                </a:solidFill>
                <a:latin typeface="Verdana"/>
                <a:cs typeface="Verdana"/>
              </a:rPr>
              <a:t> </a:t>
            </a:r>
            <a:r>
              <a:rPr sz="1200" kern="0" dirty="0">
                <a:solidFill>
                  <a:srgbClr val="404040"/>
                </a:solidFill>
                <a:latin typeface="Verdana"/>
                <a:cs typeface="Verdana"/>
              </a:rPr>
              <a:t>Orange</a:t>
            </a:r>
            <a:r>
              <a:rPr sz="1200" kern="0" spc="-5" dirty="0">
                <a:solidFill>
                  <a:srgbClr val="404040"/>
                </a:solidFill>
                <a:latin typeface="Verdana"/>
                <a:cs typeface="Verdana"/>
              </a:rPr>
              <a:t> </a:t>
            </a:r>
            <a:r>
              <a:rPr sz="1200" kern="0" dirty="0">
                <a:solidFill>
                  <a:srgbClr val="404040"/>
                </a:solidFill>
                <a:latin typeface="Verdana"/>
                <a:cs typeface="Verdana"/>
              </a:rPr>
              <a:t>according to</a:t>
            </a:r>
            <a:r>
              <a:rPr sz="1200" kern="0" spc="10" dirty="0">
                <a:solidFill>
                  <a:srgbClr val="404040"/>
                </a:solidFill>
                <a:latin typeface="Verdana"/>
                <a:cs typeface="Verdana"/>
              </a:rPr>
              <a:t> </a:t>
            </a:r>
            <a:r>
              <a:rPr sz="1200" kern="0" spc="-50" dirty="0">
                <a:solidFill>
                  <a:srgbClr val="404040"/>
                </a:solidFill>
                <a:latin typeface="Verdana"/>
                <a:cs typeface="Verdana"/>
              </a:rPr>
              <a:t>our</a:t>
            </a:r>
            <a:r>
              <a:rPr sz="1200" kern="0" spc="-20" dirty="0">
                <a:solidFill>
                  <a:srgbClr val="404040"/>
                </a:solidFill>
                <a:latin typeface="Verdana"/>
                <a:cs typeface="Verdana"/>
              </a:rPr>
              <a:t> data.</a:t>
            </a:r>
            <a:endParaRPr sz="1200" kern="0" dirty="0">
              <a:solidFill>
                <a:sysClr val="windowText" lastClr="000000"/>
              </a:solidFill>
              <a:latin typeface="Verdana"/>
              <a:cs typeface="Verdana"/>
            </a:endParaRPr>
          </a:p>
          <a:p>
            <a:pPr marL="12700">
              <a:spcBef>
                <a:spcPts val="735"/>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45" dirty="0">
                <a:solidFill>
                  <a:srgbClr val="404040"/>
                </a:solidFill>
                <a:latin typeface="Verdana"/>
                <a:cs typeface="Verdana"/>
              </a:rPr>
              <a:t> 'poisonous'</a:t>
            </a:r>
            <a:r>
              <a:rPr sz="1200" kern="0" spc="-50" dirty="0">
                <a:solidFill>
                  <a:srgbClr val="404040"/>
                </a:solidFill>
                <a:latin typeface="Verdana"/>
                <a:cs typeface="Verdana"/>
              </a:rPr>
              <a:t> </a:t>
            </a:r>
            <a:r>
              <a:rPr sz="1200" kern="0" spc="-55" dirty="0">
                <a:solidFill>
                  <a:srgbClr val="404040"/>
                </a:solidFill>
                <a:latin typeface="Verdana"/>
                <a:cs typeface="Verdana"/>
              </a:rPr>
              <a:t>mushroom</a:t>
            </a:r>
            <a:r>
              <a:rPr sz="1200" kern="0" spc="-70" dirty="0">
                <a:solidFill>
                  <a:srgbClr val="404040"/>
                </a:solidFill>
                <a:latin typeface="Verdana"/>
                <a:cs typeface="Verdana"/>
              </a:rPr>
              <a:t> </a:t>
            </a:r>
            <a:r>
              <a:rPr sz="1200" kern="0" spc="60" dirty="0">
                <a:solidFill>
                  <a:srgbClr val="404040"/>
                </a:solidFill>
                <a:latin typeface="Verdana"/>
                <a:cs typeface="Verdana"/>
              </a:rPr>
              <a:t>do</a:t>
            </a:r>
            <a:r>
              <a:rPr sz="1200" kern="0" spc="-55" dirty="0">
                <a:solidFill>
                  <a:srgbClr val="404040"/>
                </a:solidFill>
                <a:latin typeface="Verdana"/>
                <a:cs typeface="Verdana"/>
              </a:rPr>
              <a:t> </a:t>
            </a:r>
            <a:r>
              <a:rPr sz="1200" kern="0" spc="-10" dirty="0">
                <a:solidFill>
                  <a:srgbClr val="404040"/>
                </a:solidFill>
                <a:latin typeface="Verdana"/>
                <a:cs typeface="Verdana"/>
              </a:rPr>
              <a:t>not</a:t>
            </a:r>
            <a:r>
              <a:rPr sz="1200" kern="0" spc="-30" dirty="0">
                <a:solidFill>
                  <a:srgbClr val="404040"/>
                </a:solidFill>
                <a:latin typeface="Verdana"/>
                <a:cs typeface="Verdana"/>
              </a:rPr>
              <a:t> </a:t>
            </a:r>
            <a:r>
              <a:rPr sz="1200" kern="0" dirty="0">
                <a:solidFill>
                  <a:srgbClr val="404040"/>
                </a:solidFill>
                <a:latin typeface="Verdana"/>
                <a:cs typeface="Verdana"/>
              </a:rPr>
              <a:t>have</a:t>
            </a:r>
            <a:r>
              <a:rPr sz="1200" kern="0" spc="-40" dirty="0">
                <a:solidFill>
                  <a:srgbClr val="404040"/>
                </a:solidFill>
                <a:latin typeface="Verdana"/>
                <a:cs typeface="Verdana"/>
              </a:rPr>
              <a:t> </a:t>
            </a:r>
            <a:r>
              <a:rPr sz="1200" kern="0" spc="-85" dirty="0">
                <a:solidFill>
                  <a:srgbClr val="404040"/>
                </a:solidFill>
                <a:latin typeface="Verdana"/>
                <a:cs typeface="Verdana"/>
              </a:rPr>
              <a:t>Stalk</a:t>
            </a:r>
            <a:r>
              <a:rPr sz="1200" kern="0" spc="-45" dirty="0">
                <a:solidFill>
                  <a:srgbClr val="404040"/>
                </a:solidFill>
                <a:latin typeface="Verdana"/>
                <a:cs typeface="Verdana"/>
              </a:rPr>
              <a:t> </a:t>
            </a:r>
            <a:r>
              <a:rPr sz="1200" kern="0" spc="-25" dirty="0">
                <a:solidFill>
                  <a:srgbClr val="404040"/>
                </a:solidFill>
                <a:latin typeface="Verdana"/>
                <a:cs typeface="Verdana"/>
              </a:rPr>
              <a:t>Root</a:t>
            </a:r>
            <a:r>
              <a:rPr sz="1200" kern="0" spc="-45" dirty="0">
                <a:solidFill>
                  <a:srgbClr val="404040"/>
                </a:solidFill>
                <a:latin typeface="Verdana"/>
                <a:cs typeface="Verdana"/>
              </a:rPr>
              <a:t> as</a:t>
            </a:r>
            <a:r>
              <a:rPr sz="1200" kern="0" spc="-50" dirty="0">
                <a:solidFill>
                  <a:srgbClr val="404040"/>
                </a:solidFill>
                <a:latin typeface="Verdana"/>
                <a:cs typeface="Verdana"/>
              </a:rPr>
              <a:t> </a:t>
            </a:r>
            <a:r>
              <a:rPr sz="1200" kern="0" dirty="0">
                <a:solidFill>
                  <a:srgbClr val="404040"/>
                </a:solidFill>
                <a:latin typeface="Verdana"/>
                <a:cs typeface="Verdana"/>
              </a:rPr>
              <a:t>Rooted</a:t>
            </a:r>
            <a:r>
              <a:rPr sz="1200" kern="0" spc="-15" dirty="0">
                <a:solidFill>
                  <a:srgbClr val="404040"/>
                </a:solidFill>
                <a:latin typeface="Verdana"/>
                <a:cs typeface="Verdana"/>
              </a:rPr>
              <a:t> </a:t>
            </a:r>
            <a:r>
              <a:rPr sz="1200" kern="0" spc="-10" dirty="0">
                <a:solidFill>
                  <a:srgbClr val="404040"/>
                </a:solidFill>
                <a:latin typeface="Verdana"/>
                <a:cs typeface="Verdana"/>
              </a:rPr>
              <a:t>type</a:t>
            </a:r>
            <a:r>
              <a:rPr sz="1200" kern="0" spc="-35" dirty="0">
                <a:solidFill>
                  <a:srgbClr val="404040"/>
                </a:solidFill>
                <a:latin typeface="Verdana"/>
                <a:cs typeface="Verdana"/>
              </a:rPr>
              <a:t> </a:t>
            </a:r>
            <a:r>
              <a:rPr sz="1200" kern="0" dirty="0">
                <a:solidFill>
                  <a:srgbClr val="404040"/>
                </a:solidFill>
                <a:latin typeface="Verdana"/>
                <a:cs typeface="Verdana"/>
              </a:rPr>
              <a:t>according</a:t>
            </a:r>
            <a:r>
              <a:rPr sz="1200" kern="0" spc="-45" dirty="0">
                <a:solidFill>
                  <a:srgbClr val="404040"/>
                </a:solidFill>
                <a:latin typeface="Verdana"/>
                <a:cs typeface="Verdana"/>
              </a:rPr>
              <a:t> </a:t>
            </a:r>
            <a:r>
              <a:rPr sz="1200" kern="0" dirty="0">
                <a:solidFill>
                  <a:srgbClr val="404040"/>
                </a:solidFill>
                <a:latin typeface="Verdana"/>
                <a:cs typeface="Verdana"/>
              </a:rPr>
              <a:t>to</a:t>
            </a:r>
            <a:r>
              <a:rPr sz="1200" kern="0" spc="-25" dirty="0">
                <a:solidFill>
                  <a:srgbClr val="404040"/>
                </a:solidFill>
                <a:latin typeface="Verdana"/>
                <a:cs typeface="Verdana"/>
              </a:rPr>
              <a:t> </a:t>
            </a:r>
            <a:r>
              <a:rPr sz="1200" kern="0" spc="-55" dirty="0">
                <a:solidFill>
                  <a:srgbClr val="404040"/>
                </a:solidFill>
                <a:latin typeface="Verdana"/>
                <a:cs typeface="Verdana"/>
              </a:rPr>
              <a:t>our</a:t>
            </a:r>
            <a:r>
              <a:rPr sz="1200" kern="0" spc="-45" dirty="0">
                <a:solidFill>
                  <a:srgbClr val="404040"/>
                </a:solidFill>
                <a:latin typeface="Verdana"/>
                <a:cs typeface="Verdana"/>
              </a:rPr>
              <a:t> </a:t>
            </a:r>
            <a:r>
              <a:rPr sz="1200" kern="0" spc="-10" dirty="0">
                <a:solidFill>
                  <a:srgbClr val="404040"/>
                </a:solidFill>
                <a:latin typeface="Verdana"/>
                <a:cs typeface="Verdana"/>
              </a:rPr>
              <a:t>data.</a:t>
            </a:r>
            <a:endParaRPr sz="1200" kern="0" dirty="0">
              <a:solidFill>
                <a:sysClr val="windowText" lastClr="000000"/>
              </a:solidFill>
              <a:latin typeface="Verdana"/>
              <a:cs typeface="Verdana"/>
            </a:endParaRPr>
          </a:p>
          <a:p>
            <a:pPr marL="355600" marR="60960" indent="-342900">
              <a:lnSpc>
                <a:spcPct val="80000"/>
              </a:lnSpc>
              <a:spcBef>
                <a:spcPts val="994"/>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35" dirty="0">
                <a:solidFill>
                  <a:srgbClr val="404040"/>
                </a:solidFill>
                <a:latin typeface="Verdana"/>
                <a:cs typeface="Verdana"/>
              </a:rPr>
              <a:t> </a:t>
            </a:r>
            <a:r>
              <a:rPr sz="1200" kern="0" spc="-55" dirty="0">
                <a:solidFill>
                  <a:srgbClr val="404040"/>
                </a:solidFill>
                <a:latin typeface="Verdana"/>
                <a:cs typeface="Verdana"/>
              </a:rPr>
              <a:t>mushroom</a:t>
            </a:r>
            <a:r>
              <a:rPr sz="1200" kern="0" spc="-65" dirty="0">
                <a:solidFill>
                  <a:srgbClr val="404040"/>
                </a:solidFill>
                <a:latin typeface="Verdana"/>
                <a:cs typeface="Verdana"/>
              </a:rPr>
              <a:t> </a:t>
            </a:r>
            <a:r>
              <a:rPr sz="1200" kern="0" spc="65" dirty="0">
                <a:solidFill>
                  <a:srgbClr val="404040"/>
                </a:solidFill>
                <a:latin typeface="Verdana"/>
                <a:cs typeface="Verdana"/>
              </a:rPr>
              <a:t>can</a:t>
            </a:r>
            <a:r>
              <a:rPr sz="1200" kern="0" spc="-35" dirty="0">
                <a:solidFill>
                  <a:srgbClr val="404040"/>
                </a:solidFill>
                <a:latin typeface="Verdana"/>
                <a:cs typeface="Verdana"/>
              </a:rPr>
              <a:t> </a:t>
            </a:r>
            <a:r>
              <a:rPr sz="1200" kern="0" dirty="0">
                <a:solidFill>
                  <a:srgbClr val="404040"/>
                </a:solidFill>
                <a:latin typeface="Verdana"/>
                <a:cs typeface="Verdana"/>
              </a:rPr>
              <a:t>have</a:t>
            </a:r>
            <a:r>
              <a:rPr sz="1200" kern="0" spc="-35" dirty="0">
                <a:solidFill>
                  <a:srgbClr val="404040"/>
                </a:solidFill>
                <a:latin typeface="Verdana"/>
                <a:cs typeface="Verdana"/>
              </a:rPr>
              <a:t> </a:t>
            </a:r>
            <a:r>
              <a:rPr sz="1200" kern="0" spc="-100" dirty="0">
                <a:solidFill>
                  <a:srgbClr val="404040"/>
                </a:solidFill>
                <a:latin typeface="Verdana"/>
                <a:cs typeface="Verdana"/>
              </a:rPr>
              <a:t>Stalk-</a:t>
            </a:r>
            <a:r>
              <a:rPr sz="1200" kern="0" spc="-50" dirty="0">
                <a:solidFill>
                  <a:srgbClr val="404040"/>
                </a:solidFill>
                <a:latin typeface="Verdana"/>
                <a:cs typeface="Verdana"/>
              </a:rPr>
              <a:t>Surface-</a:t>
            </a:r>
            <a:r>
              <a:rPr sz="1200" kern="0" dirty="0">
                <a:solidFill>
                  <a:srgbClr val="404040"/>
                </a:solidFill>
                <a:latin typeface="Verdana"/>
                <a:cs typeface="Verdana"/>
              </a:rPr>
              <a:t>Above-</a:t>
            </a:r>
            <a:r>
              <a:rPr sz="1200" kern="0" spc="-50" dirty="0">
                <a:solidFill>
                  <a:srgbClr val="404040"/>
                </a:solidFill>
                <a:latin typeface="Verdana"/>
                <a:cs typeface="Verdana"/>
              </a:rPr>
              <a:t>Ring</a:t>
            </a:r>
            <a:r>
              <a:rPr sz="1200" kern="0" spc="-10" dirty="0">
                <a:solidFill>
                  <a:srgbClr val="404040"/>
                </a:solidFill>
                <a:latin typeface="Verdana"/>
                <a:cs typeface="Verdana"/>
              </a:rPr>
              <a:t> </a:t>
            </a:r>
            <a:r>
              <a:rPr sz="1200" kern="0" spc="-45" dirty="0">
                <a:solidFill>
                  <a:srgbClr val="404040"/>
                </a:solidFill>
                <a:latin typeface="Verdana"/>
                <a:cs typeface="Verdana"/>
              </a:rPr>
              <a:t>as </a:t>
            </a:r>
            <a:r>
              <a:rPr sz="1200" kern="0" spc="-60" dirty="0">
                <a:solidFill>
                  <a:srgbClr val="404040"/>
                </a:solidFill>
                <a:latin typeface="Verdana"/>
                <a:cs typeface="Verdana"/>
              </a:rPr>
              <a:t>Smooth,</a:t>
            </a:r>
            <a:r>
              <a:rPr sz="1200" kern="0" spc="-5" dirty="0">
                <a:solidFill>
                  <a:srgbClr val="404040"/>
                </a:solidFill>
                <a:latin typeface="Verdana"/>
                <a:cs typeface="Verdana"/>
              </a:rPr>
              <a:t> </a:t>
            </a:r>
            <a:r>
              <a:rPr sz="1200" kern="0" spc="-75" dirty="0">
                <a:solidFill>
                  <a:srgbClr val="404040"/>
                </a:solidFill>
                <a:latin typeface="Verdana"/>
                <a:cs typeface="Verdana"/>
              </a:rPr>
              <a:t>Fibrous,</a:t>
            </a:r>
            <a:r>
              <a:rPr sz="1200" kern="0" spc="-35" dirty="0">
                <a:solidFill>
                  <a:srgbClr val="404040"/>
                </a:solidFill>
                <a:latin typeface="Verdana"/>
                <a:cs typeface="Verdana"/>
              </a:rPr>
              <a:t> </a:t>
            </a:r>
            <a:r>
              <a:rPr sz="1200" kern="0" spc="-120" dirty="0">
                <a:solidFill>
                  <a:srgbClr val="404040"/>
                </a:solidFill>
                <a:latin typeface="Verdana"/>
                <a:cs typeface="Verdana"/>
              </a:rPr>
              <a:t>Silky</a:t>
            </a:r>
            <a:r>
              <a:rPr sz="1200" kern="0" spc="-85" dirty="0">
                <a:solidFill>
                  <a:srgbClr val="404040"/>
                </a:solidFill>
                <a:latin typeface="Verdana"/>
                <a:cs typeface="Verdana"/>
              </a:rPr>
              <a:t> </a:t>
            </a:r>
            <a:r>
              <a:rPr sz="1200" kern="0" spc="-60" dirty="0">
                <a:solidFill>
                  <a:srgbClr val="404040"/>
                </a:solidFill>
                <a:latin typeface="Verdana"/>
                <a:cs typeface="Verdana"/>
              </a:rPr>
              <a:t>or</a:t>
            </a:r>
            <a:r>
              <a:rPr sz="1200" kern="0" spc="-40" dirty="0">
                <a:solidFill>
                  <a:srgbClr val="404040"/>
                </a:solidFill>
                <a:latin typeface="Verdana"/>
                <a:cs typeface="Verdana"/>
              </a:rPr>
              <a:t> </a:t>
            </a:r>
            <a:r>
              <a:rPr sz="1200" kern="0" spc="-35" dirty="0">
                <a:solidFill>
                  <a:srgbClr val="404040"/>
                </a:solidFill>
                <a:latin typeface="Verdana"/>
                <a:cs typeface="Verdana"/>
              </a:rPr>
              <a:t>Scaly</a:t>
            </a:r>
            <a:r>
              <a:rPr sz="1200" kern="0" spc="-85" dirty="0">
                <a:solidFill>
                  <a:srgbClr val="404040"/>
                </a:solidFill>
                <a:latin typeface="Verdana"/>
                <a:cs typeface="Verdana"/>
              </a:rPr>
              <a:t> </a:t>
            </a:r>
            <a:r>
              <a:rPr sz="1200" kern="0" spc="-20" dirty="0">
                <a:solidFill>
                  <a:srgbClr val="404040"/>
                </a:solidFill>
                <a:latin typeface="Verdana"/>
                <a:cs typeface="Verdana"/>
              </a:rPr>
              <a:t>but</a:t>
            </a:r>
            <a:r>
              <a:rPr sz="1200" kern="0" spc="-50" dirty="0">
                <a:solidFill>
                  <a:srgbClr val="404040"/>
                </a:solidFill>
                <a:latin typeface="Verdana"/>
                <a:cs typeface="Verdana"/>
              </a:rPr>
              <a:t> </a:t>
            </a:r>
            <a:r>
              <a:rPr sz="1200" kern="0" spc="-105" dirty="0">
                <a:solidFill>
                  <a:srgbClr val="404040"/>
                </a:solidFill>
                <a:latin typeface="Verdana"/>
                <a:cs typeface="Verdana"/>
              </a:rPr>
              <a:t>still</a:t>
            </a:r>
            <a:r>
              <a:rPr sz="1200" kern="0" spc="-65" dirty="0">
                <a:solidFill>
                  <a:srgbClr val="404040"/>
                </a:solidFill>
                <a:latin typeface="Verdana"/>
                <a:cs typeface="Verdana"/>
              </a:rPr>
              <a:t> </a:t>
            </a:r>
            <a:r>
              <a:rPr sz="1200" kern="0" spc="-80" dirty="0">
                <a:solidFill>
                  <a:srgbClr val="404040"/>
                </a:solidFill>
                <a:latin typeface="Verdana"/>
                <a:cs typeface="Verdana"/>
              </a:rPr>
              <a:t>it</a:t>
            </a:r>
            <a:r>
              <a:rPr sz="1200" kern="0" spc="-50" dirty="0">
                <a:solidFill>
                  <a:srgbClr val="404040"/>
                </a:solidFill>
                <a:latin typeface="Verdana"/>
                <a:cs typeface="Verdana"/>
              </a:rPr>
              <a:t> </a:t>
            </a:r>
            <a:r>
              <a:rPr sz="1200" kern="0" dirty="0">
                <a:solidFill>
                  <a:srgbClr val="404040"/>
                </a:solidFill>
                <a:latin typeface="Verdana"/>
                <a:cs typeface="Verdana"/>
              </a:rPr>
              <a:t>could</a:t>
            </a:r>
            <a:r>
              <a:rPr sz="1200" kern="0" spc="-75" dirty="0">
                <a:solidFill>
                  <a:srgbClr val="404040"/>
                </a:solidFill>
                <a:latin typeface="Verdana"/>
                <a:cs typeface="Verdana"/>
              </a:rPr>
              <a:t> </a:t>
            </a:r>
            <a:r>
              <a:rPr sz="1200" kern="0" spc="65" dirty="0">
                <a:solidFill>
                  <a:srgbClr val="404040"/>
                </a:solidFill>
                <a:latin typeface="Verdana"/>
                <a:cs typeface="Verdana"/>
              </a:rPr>
              <a:t>be</a:t>
            </a:r>
            <a:r>
              <a:rPr sz="1200" kern="0" spc="-65" dirty="0">
                <a:solidFill>
                  <a:srgbClr val="404040"/>
                </a:solidFill>
                <a:latin typeface="Verdana"/>
                <a:cs typeface="Verdana"/>
              </a:rPr>
              <a:t> </a:t>
            </a:r>
            <a:r>
              <a:rPr sz="1200" kern="0" spc="-10" dirty="0">
                <a:solidFill>
                  <a:srgbClr val="404040"/>
                </a:solidFill>
                <a:latin typeface="Verdana"/>
                <a:cs typeface="Verdana"/>
              </a:rPr>
              <a:t>poisonous </a:t>
            </a:r>
            <a:r>
              <a:rPr sz="1200" kern="0" spc="-60" dirty="0">
                <a:solidFill>
                  <a:srgbClr val="404040"/>
                </a:solidFill>
                <a:latin typeface="Verdana"/>
                <a:cs typeface="Verdana"/>
              </a:rPr>
              <a:t>or</a:t>
            </a:r>
            <a:r>
              <a:rPr sz="1200" kern="0" spc="-15" dirty="0">
                <a:solidFill>
                  <a:srgbClr val="404040"/>
                </a:solidFill>
                <a:latin typeface="Verdana"/>
                <a:cs typeface="Verdana"/>
              </a:rPr>
              <a:t> </a:t>
            </a:r>
            <a:r>
              <a:rPr sz="1200" kern="0" dirty="0">
                <a:solidFill>
                  <a:srgbClr val="404040"/>
                </a:solidFill>
                <a:latin typeface="Verdana"/>
                <a:cs typeface="Verdana"/>
              </a:rPr>
              <a:t>edible</a:t>
            </a:r>
            <a:r>
              <a:rPr sz="1200" kern="0" spc="-75" dirty="0">
                <a:solidFill>
                  <a:srgbClr val="404040"/>
                </a:solidFill>
                <a:latin typeface="Verdana"/>
                <a:cs typeface="Verdana"/>
              </a:rPr>
              <a:t> </a:t>
            </a:r>
            <a:r>
              <a:rPr sz="1200" kern="0" dirty="0">
                <a:solidFill>
                  <a:srgbClr val="404040"/>
                </a:solidFill>
                <a:latin typeface="Verdana"/>
                <a:cs typeface="Verdana"/>
              </a:rPr>
              <a:t>according</a:t>
            </a:r>
            <a:r>
              <a:rPr sz="1200" kern="0" spc="5" dirty="0">
                <a:solidFill>
                  <a:srgbClr val="404040"/>
                </a:solidFill>
                <a:latin typeface="Verdana"/>
                <a:cs typeface="Verdana"/>
              </a:rPr>
              <a:t> </a:t>
            </a:r>
            <a:r>
              <a:rPr sz="1200" kern="0" dirty="0">
                <a:solidFill>
                  <a:srgbClr val="404040"/>
                </a:solidFill>
                <a:latin typeface="Verdana"/>
                <a:cs typeface="Verdana"/>
              </a:rPr>
              <a:t>to</a:t>
            </a:r>
            <a:r>
              <a:rPr sz="1200" kern="0" spc="10" dirty="0">
                <a:solidFill>
                  <a:srgbClr val="404040"/>
                </a:solidFill>
                <a:latin typeface="Verdana"/>
                <a:cs typeface="Verdana"/>
              </a:rPr>
              <a:t> </a:t>
            </a:r>
            <a:r>
              <a:rPr sz="1200" kern="0" spc="-50" dirty="0">
                <a:solidFill>
                  <a:srgbClr val="404040"/>
                </a:solidFill>
                <a:latin typeface="Verdana"/>
                <a:cs typeface="Verdana"/>
              </a:rPr>
              <a:t>our</a:t>
            </a:r>
            <a:r>
              <a:rPr sz="1200" kern="0" spc="-20" dirty="0">
                <a:solidFill>
                  <a:srgbClr val="404040"/>
                </a:solidFill>
                <a:latin typeface="Verdana"/>
                <a:cs typeface="Verdana"/>
              </a:rPr>
              <a:t> data.</a:t>
            </a:r>
            <a:endParaRPr sz="1200" kern="0" dirty="0">
              <a:solidFill>
                <a:sysClr val="windowText" lastClr="000000"/>
              </a:solidFill>
              <a:latin typeface="Verdana"/>
              <a:cs typeface="Verdana"/>
            </a:endParaRPr>
          </a:p>
          <a:p>
            <a:pPr marL="355600" marR="116205" indent="-342900">
              <a:lnSpc>
                <a:spcPct val="80000"/>
              </a:lnSpc>
              <a:spcBef>
                <a:spcPts val="994"/>
              </a:spcBef>
              <a:tabLst>
                <a:tab pos="354965" algn="l"/>
              </a:tabLst>
            </a:pPr>
            <a:r>
              <a:rPr sz="1200" kern="0" spc="670"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0" dirty="0">
                <a:solidFill>
                  <a:srgbClr val="404040"/>
                </a:solidFill>
                <a:latin typeface="Verdana"/>
                <a:cs typeface="Verdana"/>
              </a:rPr>
              <a:t>The</a:t>
            </a:r>
            <a:r>
              <a:rPr sz="1200" kern="0" spc="-45" dirty="0">
                <a:solidFill>
                  <a:srgbClr val="404040"/>
                </a:solidFill>
                <a:latin typeface="Verdana"/>
                <a:cs typeface="Verdana"/>
              </a:rPr>
              <a:t> </a:t>
            </a:r>
            <a:r>
              <a:rPr sz="1200" kern="0" spc="-50" dirty="0">
                <a:solidFill>
                  <a:srgbClr val="404040"/>
                </a:solidFill>
                <a:latin typeface="Verdana"/>
                <a:cs typeface="Verdana"/>
              </a:rPr>
              <a:t>mushroom</a:t>
            </a:r>
            <a:r>
              <a:rPr sz="1200" kern="0" spc="-60" dirty="0">
                <a:solidFill>
                  <a:srgbClr val="404040"/>
                </a:solidFill>
                <a:latin typeface="Verdana"/>
                <a:cs typeface="Verdana"/>
              </a:rPr>
              <a:t> </a:t>
            </a:r>
            <a:r>
              <a:rPr sz="1200" kern="0" spc="70" dirty="0">
                <a:solidFill>
                  <a:srgbClr val="404040"/>
                </a:solidFill>
                <a:latin typeface="Verdana"/>
                <a:cs typeface="Verdana"/>
              </a:rPr>
              <a:t>can</a:t>
            </a:r>
            <a:r>
              <a:rPr sz="1200" kern="0" spc="-50" dirty="0">
                <a:solidFill>
                  <a:srgbClr val="404040"/>
                </a:solidFill>
                <a:latin typeface="Verdana"/>
                <a:cs typeface="Verdana"/>
              </a:rPr>
              <a:t> </a:t>
            </a:r>
            <a:r>
              <a:rPr sz="1200" kern="0" dirty="0">
                <a:solidFill>
                  <a:srgbClr val="404040"/>
                </a:solidFill>
                <a:latin typeface="Verdana"/>
                <a:cs typeface="Verdana"/>
              </a:rPr>
              <a:t>have</a:t>
            </a:r>
            <a:r>
              <a:rPr sz="1200" kern="0" spc="-40" dirty="0">
                <a:solidFill>
                  <a:srgbClr val="404040"/>
                </a:solidFill>
                <a:latin typeface="Verdana"/>
                <a:cs typeface="Verdana"/>
              </a:rPr>
              <a:t> </a:t>
            </a:r>
            <a:r>
              <a:rPr sz="1200" kern="0" spc="-100" dirty="0">
                <a:solidFill>
                  <a:srgbClr val="404040"/>
                </a:solidFill>
                <a:latin typeface="Verdana"/>
                <a:cs typeface="Verdana"/>
              </a:rPr>
              <a:t>Stalk-</a:t>
            </a:r>
            <a:r>
              <a:rPr sz="1200" kern="0" spc="-50" dirty="0">
                <a:solidFill>
                  <a:srgbClr val="404040"/>
                </a:solidFill>
                <a:latin typeface="Verdana"/>
                <a:cs typeface="Verdana"/>
              </a:rPr>
              <a:t>Surface-Below-Ring</a:t>
            </a:r>
            <a:r>
              <a:rPr sz="1200" kern="0" spc="-55" dirty="0">
                <a:solidFill>
                  <a:srgbClr val="404040"/>
                </a:solidFill>
                <a:latin typeface="Verdana"/>
                <a:cs typeface="Verdana"/>
              </a:rPr>
              <a:t> </a:t>
            </a:r>
            <a:r>
              <a:rPr sz="1200" kern="0" spc="-40" dirty="0">
                <a:solidFill>
                  <a:srgbClr val="404040"/>
                </a:solidFill>
                <a:latin typeface="Verdana"/>
                <a:cs typeface="Verdana"/>
              </a:rPr>
              <a:t>as </a:t>
            </a:r>
            <a:r>
              <a:rPr sz="1200" kern="0" spc="-60" dirty="0">
                <a:solidFill>
                  <a:srgbClr val="404040"/>
                </a:solidFill>
                <a:latin typeface="Verdana"/>
                <a:cs typeface="Verdana"/>
              </a:rPr>
              <a:t>Smooth,</a:t>
            </a:r>
            <a:r>
              <a:rPr sz="1200" kern="0" spc="-15" dirty="0">
                <a:solidFill>
                  <a:srgbClr val="404040"/>
                </a:solidFill>
                <a:latin typeface="Verdana"/>
                <a:cs typeface="Verdana"/>
              </a:rPr>
              <a:t> </a:t>
            </a:r>
            <a:r>
              <a:rPr sz="1200" kern="0" spc="-75" dirty="0">
                <a:solidFill>
                  <a:srgbClr val="404040"/>
                </a:solidFill>
                <a:latin typeface="Verdana"/>
                <a:cs typeface="Verdana"/>
              </a:rPr>
              <a:t>Fibrous,</a:t>
            </a:r>
            <a:r>
              <a:rPr sz="1200" kern="0" spc="-45" dirty="0">
                <a:solidFill>
                  <a:srgbClr val="404040"/>
                </a:solidFill>
                <a:latin typeface="Verdana"/>
                <a:cs typeface="Verdana"/>
              </a:rPr>
              <a:t> </a:t>
            </a:r>
            <a:r>
              <a:rPr sz="1200" kern="0" spc="-125" dirty="0">
                <a:solidFill>
                  <a:srgbClr val="404040"/>
                </a:solidFill>
                <a:latin typeface="Verdana"/>
                <a:cs typeface="Verdana"/>
              </a:rPr>
              <a:t>Silky</a:t>
            </a:r>
            <a:r>
              <a:rPr sz="1200" kern="0" spc="-95" dirty="0">
                <a:solidFill>
                  <a:srgbClr val="404040"/>
                </a:solidFill>
                <a:latin typeface="Verdana"/>
                <a:cs typeface="Verdana"/>
              </a:rPr>
              <a:t> </a:t>
            </a:r>
            <a:r>
              <a:rPr sz="1200" kern="0" spc="-60" dirty="0">
                <a:solidFill>
                  <a:srgbClr val="404040"/>
                </a:solidFill>
                <a:latin typeface="Verdana"/>
                <a:cs typeface="Verdana"/>
              </a:rPr>
              <a:t>or</a:t>
            </a:r>
            <a:r>
              <a:rPr sz="1200" kern="0" spc="-40" dirty="0">
                <a:solidFill>
                  <a:srgbClr val="404040"/>
                </a:solidFill>
                <a:latin typeface="Verdana"/>
                <a:cs typeface="Verdana"/>
              </a:rPr>
              <a:t> </a:t>
            </a:r>
            <a:r>
              <a:rPr sz="1200" kern="0" spc="-35" dirty="0">
                <a:solidFill>
                  <a:srgbClr val="404040"/>
                </a:solidFill>
                <a:latin typeface="Verdana"/>
                <a:cs typeface="Verdana"/>
              </a:rPr>
              <a:t>Scaly</a:t>
            </a:r>
            <a:r>
              <a:rPr sz="1200" kern="0" spc="-85" dirty="0">
                <a:solidFill>
                  <a:srgbClr val="404040"/>
                </a:solidFill>
                <a:latin typeface="Verdana"/>
                <a:cs typeface="Verdana"/>
              </a:rPr>
              <a:t> </a:t>
            </a:r>
            <a:r>
              <a:rPr sz="1200" kern="0" spc="-20" dirty="0">
                <a:solidFill>
                  <a:srgbClr val="404040"/>
                </a:solidFill>
                <a:latin typeface="Verdana"/>
                <a:cs typeface="Verdana"/>
              </a:rPr>
              <a:t>but</a:t>
            </a:r>
            <a:r>
              <a:rPr sz="1200" kern="0" spc="-50" dirty="0">
                <a:solidFill>
                  <a:srgbClr val="404040"/>
                </a:solidFill>
                <a:latin typeface="Verdana"/>
                <a:cs typeface="Verdana"/>
              </a:rPr>
              <a:t> </a:t>
            </a:r>
            <a:r>
              <a:rPr sz="1200" kern="0" spc="-105" dirty="0">
                <a:solidFill>
                  <a:srgbClr val="404040"/>
                </a:solidFill>
                <a:latin typeface="Verdana"/>
                <a:cs typeface="Verdana"/>
              </a:rPr>
              <a:t>still</a:t>
            </a:r>
            <a:r>
              <a:rPr sz="1200" kern="0" spc="-65" dirty="0">
                <a:solidFill>
                  <a:srgbClr val="404040"/>
                </a:solidFill>
                <a:latin typeface="Verdana"/>
                <a:cs typeface="Verdana"/>
              </a:rPr>
              <a:t> </a:t>
            </a:r>
            <a:r>
              <a:rPr sz="1200" kern="0" spc="-85" dirty="0">
                <a:solidFill>
                  <a:srgbClr val="404040"/>
                </a:solidFill>
                <a:latin typeface="Verdana"/>
                <a:cs typeface="Verdana"/>
              </a:rPr>
              <a:t>it</a:t>
            </a:r>
            <a:r>
              <a:rPr sz="1200" kern="0" spc="-40" dirty="0">
                <a:solidFill>
                  <a:srgbClr val="404040"/>
                </a:solidFill>
                <a:latin typeface="Verdana"/>
                <a:cs typeface="Verdana"/>
              </a:rPr>
              <a:t> </a:t>
            </a:r>
            <a:r>
              <a:rPr sz="1200" kern="0" dirty="0">
                <a:solidFill>
                  <a:srgbClr val="404040"/>
                </a:solidFill>
                <a:latin typeface="Verdana"/>
                <a:cs typeface="Verdana"/>
              </a:rPr>
              <a:t>could</a:t>
            </a:r>
            <a:r>
              <a:rPr sz="1200" kern="0" spc="-85" dirty="0">
                <a:solidFill>
                  <a:srgbClr val="404040"/>
                </a:solidFill>
                <a:latin typeface="Verdana"/>
                <a:cs typeface="Verdana"/>
              </a:rPr>
              <a:t> </a:t>
            </a:r>
            <a:r>
              <a:rPr sz="1200" kern="0" spc="60" dirty="0">
                <a:solidFill>
                  <a:srgbClr val="404040"/>
                </a:solidFill>
                <a:latin typeface="Verdana"/>
                <a:cs typeface="Verdana"/>
              </a:rPr>
              <a:t>be</a:t>
            </a:r>
            <a:r>
              <a:rPr sz="1200" kern="0" spc="-65" dirty="0">
                <a:solidFill>
                  <a:srgbClr val="404040"/>
                </a:solidFill>
                <a:latin typeface="Verdana"/>
                <a:cs typeface="Verdana"/>
              </a:rPr>
              <a:t> </a:t>
            </a:r>
            <a:r>
              <a:rPr sz="1200" kern="0" spc="-10" dirty="0">
                <a:solidFill>
                  <a:srgbClr val="404040"/>
                </a:solidFill>
                <a:latin typeface="Verdana"/>
                <a:cs typeface="Verdana"/>
              </a:rPr>
              <a:t>poisonous </a:t>
            </a:r>
            <a:r>
              <a:rPr sz="1200" kern="0" spc="-60" dirty="0">
                <a:solidFill>
                  <a:srgbClr val="404040"/>
                </a:solidFill>
                <a:latin typeface="Verdana"/>
                <a:cs typeface="Verdana"/>
              </a:rPr>
              <a:t>or</a:t>
            </a:r>
            <a:r>
              <a:rPr sz="1200" kern="0" spc="-10" dirty="0">
                <a:solidFill>
                  <a:srgbClr val="404040"/>
                </a:solidFill>
                <a:latin typeface="Verdana"/>
                <a:cs typeface="Verdana"/>
              </a:rPr>
              <a:t> </a:t>
            </a:r>
            <a:r>
              <a:rPr sz="1200" kern="0" dirty="0">
                <a:solidFill>
                  <a:srgbClr val="404040"/>
                </a:solidFill>
                <a:latin typeface="Verdana"/>
                <a:cs typeface="Verdana"/>
              </a:rPr>
              <a:t>edible</a:t>
            </a:r>
            <a:r>
              <a:rPr sz="1200" kern="0" spc="-75" dirty="0">
                <a:solidFill>
                  <a:srgbClr val="404040"/>
                </a:solidFill>
                <a:latin typeface="Verdana"/>
                <a:cs typeface="Verdana"/>
              </a:rPr>
              <a:t> </a:t>
            </a:r>
            <a:r>
              <a:rPr sz="1200" kern="0" dirty="0">
                <a:solidFill>
                  <a:srgbClr val="404040"/>
                </a:solidFill>
                <a:latin typeface="Verdana"/>
                <a:cs typeface="Verdana"/>
              </a:rPr>
              <a:t>according</a:t>
            </a:r>
            <a:r>
              <a:rPr sz="1200" kern="0" spc="5" dirty="0">
                <a:solidFill>
                  <a:srgbClr val="404040"/>
                </a:solidFill>
                <a:latin typeface="Verdana"/>
                <a:cs typeface="Verdana"/>
              </a:rPr>
              <a:t> </a:t>
            </a:r>
            <a:r>
              <a:rPr sz="1200" kern="0" dirty="0">
                <a:solidFill>
                  <a:srgbClr val="404040"/>
                </a:solidFill>
                <a:latin typeface="Verdana"/>
                <a:cs typeface="Verdana"/>
              </a:rPr>
              <a:t>to</a:t>
            </a:r>
            <a:r>
              <a:rPr sz="1200" kern="0" spc="20" dirty="0">
                <a:solidFill>
                  <a:srgbClr val="404040"/>
                </a:solidFill>
                <a:latin typeface="Verdana"/>
                <a:cs typeface="Verdana"/>
              </a:rPr>
              <a:t> </a:t>
            </a:r>
            <a:r>
              <a:rPr sz="1200" kern="0" spc="-50" dirty="0">
                <a:solidFill>
                  <a:srgbClr val="404040"/>
                </a:solidFill>
                <a:latin typeface="Verdana"/>
                <a:cs typeface="Verdana"/>
              </a:rPr>
              <a:t>our</a:t>
            </a:r>
            <a:r>
              <a:rPr sz="1200" kern="0" spc="-20" dirty="0">
                <a:solidFill>
                  <a:srgbClr val="404040"/>
                </a:solidFill>
                <a:latin typeface="Verdana"/>
                <a:cs typeface="Verdana"/>
              </a:rPr>
              <a:t> data.</a:t>
            </a:r>
            <a:endParaRPr sz="1200" kern="0" dirty="0">
              <a:solidFill>
                <a:sysClr val="windowText" lastClr="000000"/>
              </a:solidFill>
              <a:latin typeface="Verdana"/>
              <a:cs typeface="Verdana"/>
            </a:endParaRPr>
          </a:p>
          <a:p>
            <a:pPr marL="355600" marR="163830" indent="-342900">
              <a:lnSpc>
                <a:spcPct val="80000"/>
              </a:lnSpc>
              <a:spcBef>
                <a:spcPts val="1010"/>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40" dirty="0">
                <a:solidFill>
                  <a:srgbClr val="404040"/>
                </a:solidFill>
                <a:latin typeface="Verdana"/>
                <a:cs typeface="Verdana"/>
              </a:rPr>
              <a:t> </a:t>
            </a:r>
            <a:r>
              <a:rPr sz="1200" kern="0" spc="-20" dirty="0">
                <a:solidFill>
                  <a:srgbClr val="404040"/>
                </a:solidFill>
                <a:latin typeface="Verdana"/>
                <a:cs typeface="Verdana"/>
              </a:rPr>
              <a:t>'edible'</a:t>
            </a:r>
            <a:r>
              <a:rPr sz="1200" kern="0" spc="-85" dirty="0">
                <a:solidFill>
                  <a:srgbClr val="404040"/>
                </a:solidFill>
                <a:latin typeface="Verdana"/>
                <a:cs typeface="Verdana"/>
              </a:rPr>
              <a:t> </a:t>
            </a:r>
            <a:r>
              <a:rPr sz="1200" kern="0" spc="-55" dirty="0">
                <a:solidFill>
                  <a:srgbClr val="404040"/>
                </a:solidFill>
                <a:latin typeface="Verdana"/>
                <a:cs typeface="Verdana"/>
              </a:rPr>
              <a:t>mushroom</a:t>
            </a:r>
            <a:r>
              <a:rPr sz="1200" kern="0" spc="-60" dirty="0">
                <a:solidFill>
                  <a:srgbClr val="404040"/>
                </a:solidFill>
                <a:latin typeface="Verdana"/>
                <a:cs typeface="Verdana"/>
              </a:rPr>
              <a:t> </a:t>
            </a:r>
            <a:r>
              <a:rPr sz="1200" kern="0" spc="60" dirty="0">
                <a:solidFill>
                  <a:srgbClr val="404040"/>
                </a:solidFill>
                <a:latin typeface="Verdana"/>
                <a:cs typeface="Verdana"/>
              </a:rPr>
              <a:t>do</a:t>
            </a:r>
            <a:r>
              <a:rPr sz="1200" kern="0" spc="-50" dirty="0">
                <a:solidFill>
                  <a:srgbClr val="404040"/>
                </a:solidFill>
                <a:latin typeface="Verdana"/>
                <a:cs typeface="Verdana"/>
              </a:rPr>
              <a:t> </a:t>
            </a:r>
            <a:r>
              <a:rPr sz="1200" kern="0" spc="-20" dirty="0">
                <a:solidFill>
                  <a:srgbClr val="404040"/>
                </a:solidFill>
                <a:latin typeface="Verdana"/>
                <a:cs typeface="Verdana"/>
              </a:rPr>
              <a:t>not</a:t>
            </a:r>
            <a:r>
              <a:rPr sz="1200" kern="0" spc="-35" dirty="0">
                <a:solidFill>
                  <a:srgbClr val="404040"/>
                </a:solidFill>
                <a:latin typeface="Verdana"/>
                <a:cs typeface="Verdana"/>
              </a:rPr>
              <a:t> </a:t>
            </a:r>
            <a:r>
              <a:rPr sz="1200" kern="0" dirty="0">
                <a:solidFill>
                  <a:srgbClr val="404040"/>
                </a:solidFill>
                <a:latin typeface="Verdana"/>
                <a:cs typeface="Verdana"/>
              </a:rPr>
              <a:t>have</a:t>
            </a:r>
            <a:r>
              <a:rPr sz="1200" kern="0" spc="-25" dirty="0">
                <a:solidFill>
                  <a:srgbClr val="404040"/>
                </a:solidFill>
                <a:latin typeface="Verdana"/>
                <a:cs typeface="Verdana"/>
              </a:rPr>
              <a:t> </a:t>
            </a:r>
            <a:r>
              <a:rPr sz="1200" kern="0" spc="-75" dirty="0">
                <a:solidFill>
                  <a:srgbClr val="404040"/>
                </a:solidFill>
                <a:latin typeface="Verdana"/>
                <a:cs typeface="Verdana"/>
              </a:rPr>
              <a:t>Ring-</a:t>
            </a:r>
            <a:r>
              <a:rPr sz="1200" kern="0" spc="-50" dirty="0">
                <a:solidFill>
                  <a:srgbClr val="404040"/>
                </a:solidFill>
                <a:latin typeface="Verdana"/>
                <a:cs typeface="Verdana"/>
              </a:rPr>
              <a:t>Type </a:t>
            </a:r>
            <a:r>
              <a:rPr sz="1200" kern="0" spc="-40" dirty="0">
                <a:solidFill>
                  <a:srgbClr val="404040"/>
                </a:solidFill>
                <a:latin typeface="Verdana"/>
                <a:cs typeface="Verdana"/>
              </a:rPr>
              <a:t>as </a:t>
            </a:r>
            <a:r>
              <a:rPr sz="1200" kern="0" spc="-10" dirty="0">
                <a:solidFill>
                  <a:srgbClr val="404040"/>
                </a:solidFill>
                <a:latin typeface="Verdana"/>
                <a:cs typeface="Verdana"/>
              </a:rPr>
              <a:t>Large</a:t>
            </a:r>
            <a:r>
              <a:rPr sz="1200" kern="0" spc="-35" dirty="0">
                <a:solidFill>
                  <a:srgbClr val="404040"/>
                </a:solidFill>
                <a:latin typeface="Verdana"/>
                <a:cs typeface="Verdana"/>
              </a:rPr>
              <a:t> </a:t>
            </a:r>
            <a:r>
              <a:rPr sz="1200" kern="0" dirty="0">
                <a:solidFill>
                  <a:srgbClr val="404040"/>
                </a:solidFill>
                <a:latin typeface="Verdana"/>
                <a:cs typeface="Verdana"/>
              </a:rPr>
              <a:t>and</a:t>
            </a:r>
            <a:r>
              <a:rPr sz="1200" kern="0" spc="-40" dirty="0">
                <a:solidFill>
                  <a:srgbClr val="404040"/>
                </a:solidFill>
                <a:latin typeface="Verdana"/>
                <a:cs typeface="Verdana"/>
              </a:rPr>
              <a:t> </a:t>
            </a:r>
            <a:r>
              <a:rPr sz="1200" kern="0" dirty="0">
                <a:solidFill>
                  <a:srgbClr val="404040"/>
                </a:solidFill>
                <a:latin typeface="Verdana"/>
                <a:cs typeface="Verdana"/>
              </a:rPr>
              <a:t>None</a:t>
            </a:r>
            <a:r>
              <a:rPr sz="1200" kern="0" spc="-35" dirty="0">
                <a:solidFill>
                  <a:srgbClr val="404040"/>
                </a:solidFill>
                <a:latin typeface="Verdana"/>
                <a:cs typeface="Verdana"/>
              </a:rPr>
              <a:t> </a:t>
            </a:r>
            <a:r>
              <a:rPr sz="1200" kern="0" dirty="0">
                <a:solidFill>
                  <a:srgbClr val="404040"/>
                </a:solidFill>
                <a:latin typeface="Verdana"/>
                <a:cs typeface="Verdana"/>
              </a:rPr>
              <a:t>and</a:t>
            </a:r>
            <a:r>
              <a:rPr sz="1200" kern="0" spc="-35" dirty="0">
                <a:solidFill>
                  <a:srgbClr val="404040"/>
                </a:solidFill>
                <a:latin typeface="Verdana"/>
                <a:cs typeface="Verdana"/>
              </a:rPr>
              <a:t> </a:t>
            </a:r>
            <a:r>
              <a:rPr sz="1200" kern="0" spc="-45" dirty="0">
                <a:solidFill>
                  <a:srgbClr val="404040"/>
                </a:solidFill>
                <a:latin typeface="Verdana"/>
                <a:cs typeface="Verdana"/>
              </a:rPr>
              <a:t>'poisonous' </a:t>
            </a:r>
            <a:r>
              <a:rPr sz="1200" kern="0" spc="-55" dirty="0">
                <a:solidFill>
                  <a:srgbClr val="404040"/>
                </a:solidFill>
                <a:latin typeface="Verdana"/>
                <a:cs typeface="Verdana"/>
              </a:rPr>
              <a:t>mushroom</a:t>
            </a:r>
            <a:r>
              <a:rPr sz="1200" kern="0" spc="-45" dirty="0">
                <a:solidFill>
                  <a:srgbClr val="404040"/>
                </a:solidFill>
                <a:latin typeface="Verdana"/>
                <a:cs typeface="Verdana"/>
              </a:rPr>
              <a:t> </a:t>
            </a:r>
            <a:r>
              <a:rPr sz="1200" kern="0" spc="60" dirty="0">
                <a:solidFill>
                  <a:srgbClr val="404040"/>
                </a:solidFill>
                <a:latin typeface="Verdana"/>
                <a:cs typeface="Verdana"/>
              </a:rPr>
              <a:t>do</a:t>
            </a:r>
            <a:r>
              <a:rPr sz="1200" kern="0" spc="-65" dirty="0">
                <a:solidFill>
                  <a:srgbClr val="404040"/>
                </a:solidFill>
                <a:latin typeface="Verdana"/>
                <a:cs typeface="Verdana"/>
              </a:rPr>
              <a:t> </a:t>
            </a:r>
            <a:r>
              <a:rPr sz="1200" kern="0" dirty="0">
                <a:solidFill>
                  <a:srgbClr val="404040"/>
                </a:solidFill>
                <a:latin typeface="Verdana"/>
                <a:cs typeface="Verdana"/>
              </a:rPr>
              <a:t>not</a:t>
            </a:r>
            <a:r>
              <a:rPr sz="1200" kern="0" spc="-25" dirty="0">
                <a:solidFill>
                  <a:srgbClr val="404040"/>
                </a:solidFill>
                <a:latin typeface="Verdana"/>
                <a:cs typeface="Verdana"/>
              </a:rPr>
              <a:t> </a:t>
            </a:r>
            <a:r>
              <a:rPr sz="1200" kern="0" dirty="0">
                <a:solidFill>
                  <a:srgbClr val="404040"/>
                </a:solidFill>
                <a:latin typeface="Verdana"/>
                <a:cs typeface="Verdana"/>
              </a:rPr>
              <a:t>have</a:t>
            </a:r>
            <a:r>
              <a:rPr sz="1200" kern="0" spc="-35" dirty="0">
                <a:solidFill>
                  <a:srgbClr val="404040"/>
                </a:solidFill>
                <a:latin typeface="Verdana"/>
                <a:cs typeface="Verdana"/>
              </a:rPr>
              <a:t> </a:t>
            </a:r>
            <a:r>
              <a:rPr sz="1200" kern="0" spc="-10" dirty="0">
                <a:solidFill>
                  <a:srgbClr val="404040"/>
                </a:solidFill>
                <a:latin typeface="Verdana"/>
                <a:cs typeface="Verdana"/>
              </a:rPr>
              <a:t>Ring- </a:t>
            </a:r>
            <a:r>
              <a:rPr sz="1200" kern="0" spc="-50" dirty="0">
                <a:solidFill>
                  <a:srgbClr val="404040"/>
                </a:solidFill>
                <a:latin typeface="Verdana"/>
                <a:cs typeface="Verdana"/>
              </a:rPr>
              <a:t>Type</a:t>
            </a:r>
            <a:r>
              <a:rPr sz="1200" kern="0" spc="-40" dirty="0">
                <a:solidFill>
                  <a:srgbClr val="404040"/>
                </a:solidFill>
                <a:latin typeface="Verdana"/>
                <a:cs typeface="Verdana"/>
              </a:rPr>
              <a:t> as</a:t>
            </a:r>
            <a:r>
              <a:rPr sz="1200" kern="0" spc="-30" dirty="0">
                <a:solidFill>
                  <a:srgbClr val="404040"/>
                </a:solidFill>
                <a:latin typeface="Verdana"/>
                <a:cs typeface="Verdana"/>
              </a:rPr>
              <a:t> </a:t>
            </a:r>
            <a:r>
              <a:rPr sz="1200" kern="0" spc="-50" dirty="0">
                <a:solidFill>
                  <a:srgbClr val="404040"/>
                </a:solidFill>
                <a:latin typeface="Verdana"/>
                <a:cs typeface="Verdana"/>
              </a:rPr>
              <a:t>Flaring</a:t>
            </a:r>
            <a:r>
              <a:rPr sz="1200" kern="0" spc="-45" dirty="0">
                <a:solidFill>
                  <a:srgbClr val="404040"/>
                </a:solidFill>
                <a:latin typeface="Verdana"/>
                <a:cs typeface="Verdana"/>
              </a:rPr>
              <a:t> </a:t>
            </a:r>
            <a:r>
              <a:rPr sz="1200" kern="0" dirty="0">
                <a:solidFill>
                  <a:srgbClr val="404040"/>
                </a:solidFill>
                <a:latin typeface="Verdana"/>
                <a:cs typeface="Verdana"/>
              </a:rPr>
              <a:t>according</a:t>
            </a:r>
            <a:r>
              <a:rPr sz="1200" kern="0" spc="-15" dirty="0">
                <a:solidFill>
                  <a:srgbClr val="404040"/>
                </a:solidFill>
                <a:latin typeface="Verdana"/>
                <a:cs typeface="Verdana"/>
              </a:rPr>
              <a:t> </a:t>
            </a:r>
            <a:r>
              <a:rPr sz="1200" kern="0" dirty="0">
                <a:solidFill>
                  <a:srgbClr val="404040"/>
                </a:solidFill>
                <a:latin typeface="Verdana"/>
                <a:cs typeface="Verdana"/>
              </a:rPr>
              <a:t>to</a:t>
            </a:r>
            <a:r>
              <a:rPr sz="1200" kern="0" spc="-5" dirty="0">
                <a:solidFill>
                  <a:srgbClr val="404040"/>
                </a:solidFill>
                <a:latin typeface="Verdana"/>
                <a:cs typeface="Verdana"/>
              </a:rPr>
              <a:t> </a:t>
            </a:r>
            <a:r>
              <a:rPr sz="1200" kern="0" spc="-55" dirty="0">
                <a:solidFill>
                  <a:srgbClr val="404040"/>
                </a:solidFill>
                <a:latin typeface="Verdana"/>
                <a:cs typeface="Verdana"/>
              </a:rPr>
              <a:t>our</a:t>
            </a:r>
            <a:r>
              <a:rPr sz="1200" kern="0" spc="-20" dirty="0">
                <a:solidFill>
                  <a:srgbClr val="404040"/>
                </a:solidFill>
                <a:latin typeface="Verdana"/>
                <a:cs typeface="Verdana"/>
              </a:rPr>
              <a:t> data.</a:t>
            </a:r>
            <a:endParaRPr sz="1200" kern="0" dirty="0">
              <a:solidFill>
                <a:sysClr val="windowText" lastClr="000000"/>
              </a:solidFill>
              <a:latin typeface="Verdana"/>
              <a:cs typeface="Verdana"/>
            </a:endParaRPr>
          </a:p>
          <a:p>
            <a:pPr marL="355600" marR="167005" indent="-342900">
              <a:lnSpc>
                <a:spcPct val="80000"/>
              </a:lnSpc>
              <a:spcBef>
                <a:spcPts val="994"/>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45" dirty="0">
                <a:solidFill>
                  <a:srgbClr val="404040"/>
                </a:solidFill>
                <a:latin typeface="Verdana"/>
                <a:cs typeface="Verdana"/>
              </a:rPr>
              <a:t> </a:t>
            </a:r>
            <a:r>
              <a:rPr sz="1200" kern="0" spc="-20" dirty="0">
                <a:solidFill>
                  <a:srgbClr val="404040"/>
                </a:solidFill>
                <a:latin typeface="Verdana"/>
                <a:cs typeface="Verdana"/>
              </a:rPr>
              <a:t>'edible'</a:t>
            </a:r>
            <a:r>
              <a:rPr sz="1200" kern="0" spc="-90" dirty="0">
                <a:solidFill>
                  <a:srgbClr val="404040"/>
                </a:solidFill>
                <a:latin typeface="Verdana"/>
                <a:cs typeface="Verdana"/>
              </a:rPr>
              <a:t> </a:t>
            </a:r>
            <a:r>
              <a:rPr sz="1200" kern="0" spc="-65" dirty="0">
                <a:solidFill>
                  <a:srgbClr val="404040"/>
                </a:solidFill>
                <a:latin typeface="Verdana"/>
                <a:cs typeface="Verdana"/>
              </a:rPr>
              <a:t>mushrooms</a:t>
            </a:r>
            <a:r>
              <a:rPr sz="1200" kern="0" spc="-75" dirty="0">
                <a:solidFill>
                  <a:srgbClr val="404040"/>
                </a:solidFill>
                <a:latin typeface="Verdana"/>
                <a:cs typeface="Verdana"/>
              </a:rPr>
              <a:t> </a:t>
            </a:r>
            <a:r>
              <a:rPr sz="1200" kern="0" spc="60" dirty="0">
                <a:solidFill>
                  <a:srgbClr val="404040"/>
                </a:solidFill>
                <a:latin typeface="Verdana"/>
                <a:cs typeface="Verdana"/>
              </a:rPr>
              <a:t>do</a:t>
            </a:r>
            <a:r>
              <a:rPr sz="1200" kern="0" spc="-70" dirty="0">
                <a:solidFill>
                  <a:srgbClr val="404040"/>
                </a:solidFill>
                <a:latin typeface="Verdana"/>
                <a:cs typeface="Verdana"/>
              </a:rPr>
              <a:t> </a:t>
            </a:r>
            <a:r>
              <a:rPr sz="1200" kern="0" dirty="0">
                <a:solidFill>
                  <a:srgbClr val="404040"/>
                </a:solidFill>
                <a:latin typeface="Verdana"/>
                <a:cs typeface="Verdana"/>
              </a:rPr>
              <a:t>not</a:t>
            </a:r>
            <a:r>
              <a:rPr sz="1200" kern="0" spc="-30" dirty="0">
                <a:solidFill>
                  <a:srgbClr val="404040"/>
                </a:solidFill>
                <a:latin typeface="Verdana"/>
                <a:cs typeface="Verdana"/>
              </a:rPr>
              <a:t> </a:t>
            </a:r>
            <a:r>
              <a:rPr sz="1200" kern="0" dirty="0">
                <a:solidFill>
                  <a:srgbClr val="404040"/>
                </a:solidFill>
                <a:latin typeface="Verdana"/>
                <a:cs typeface="Verdana"/>
              </a:rPr>
              <a:t>have</a:t>
            </a:r>
            <a:r>
              <a:rPr sz="1200" kern="0" spc="-40" dirty="0">
                <a:solidFill>
                  <a:srgbClr val="404040"/>
                </a:solidFill>
                <a:latin typeface="Verdana"/>
                <a:cs typeface="Verdana"/>
              </a:rPr>
              <a:t> </a:t>
            </a:r>
            <a:r>
              <a:rPr sz="1200" kern="0" spc="-60" dirty="0">
                <a:solidFill>
                  <a:srgbClr val="404040"/>
                </a:solidFill>
                <a:latin typeface="Verdana"/>
                <a:cs typeface="Verdana"/>
              </a:rPr>
              <a:t>Spore-</a:t>
            </a:r>
            <a:r>
              <a:rPr sz="1200" kern="0" spc="-100" dirty="0">
                <a:solidFill>
                  <a:srgbClr val="404040"/>
                </a:solidFill>
                <a:latin typeface="Verdana"/>
                <a:cs typeface="Verdana"/>
              </a:rPr>
              <a:t>Print-</a:t>
            </a:r>
            <a:r>
              <a:rPr sz="1200" kern="0" dirty="0">
                <a:solidFill>
                  <a:srgbClr val="404040"/>
                </a:solidFill>
                <a:latin typeface="Verdana"/>
                <a:cs typeface="Verdana"/>
              </a:rPr>
              <a:t>Color </a:t>
            </a:r>
            <a:r>
              <a:rPr sz="1200" kern="0" spc="-45" dirty="0">
                <a:solidFill>
                  <a:srgbClr val="404040"/>
                </a:solidFill>
                <a:latin typeface="Verdana"/>
                <a:cs typeface="Verdana"/>
              </a:rPr>
              <a:t>as</a:t>
            </a:r>
            <a:r>
              <a:rPr sz="1200" kern="0" spc="-55" dirty="0">
                <a:solidFill>
                  <a:srgbClr val="404040"/>
                </a:solidFill>
                <a:latin typeface="Verdana"/>
                <a:cs typeface="Verdana"/>
              </a:rPr>
              <a:t> </a:t>
            </a:r>
            <a:r>
              <a:rPr sz="1200" kern="0" dirty="0">
                <a:solidFill>
                  <a:srgbClr val="404040"/>
                </a:solidFill>
                <a:latin typeface="Verdana"/>
                <a:cs typeface="Verdana"/>
              </a:rPr>
              <a:t>Green</a:t>
            </a:r>
            <a:r>
              <a:rPr sz="1200" kern="0" spc="-40" dirty="0">
                <a:solidFill>
                  <a:srgbClr val="404040"/>
                </a:solidFill>
                <a:latin typeface="Verdana"/>
                <a:cs typeface="Verdana"/>
              </a:rPr>
              <a:t> </a:t>
            </a:r>
            <a:r>
              <a:rPr sz="1200" kern="0" dirty="0">
                <a:solidFill>
                  <a:srgbClr val="404040"/>
                </a:solidFill>
                <a:latin typeface="Verdana"/>
                <a:cs typeface="Verdana"/>
              </a:rPr>
              <a:t>and</a:t>
            </a:r>
            <a:r>
              <a:rPr sz="1200" kern="0" spc="-40" dirty="0">
                <a:solidFill>
                  <a:srgbClr val="404040"/>
                </a:solidFill>
                <a:latin typeface="Verdana"/>
                <a:cs typeface="Verdana"/>
              </a:rPr>
              <a:t> </a:t>
            </a:r>
            <a:r>
              <a:rPr sz="1200" kern="0" spc="-45" dirty="0">
                <a:solidFill>
                  <a:srgbClr val="404040"/>
                </a:solidFill>
                <a:latin typeface="Verdana"/>
                <a:cs typeface="Verdana"/>
              </a:rPr>
              <a:t>'poisonous'</a:t>
            </a:r>
            <a:r>
              <a:rPr sz="1200" kern="0" spc="-50" dirty="0">
                <a:solidFill>
                  <a:srgbClr val="404040"/>
                </a:solidFill>
                <a:latin typeface="Verdana"/>
                <a:cs typeface="Verdana"/>
              </a:rPr>
              <a:t> </a:t>
            </a:r>
            <a:r>
              <a:rPr sz="1200" kern="0" spc="-65" dirty="0">
                <a:solidFill>
                  <a:srgbClr val="404040"/>
                </a:solidFill>
                <a:latin typeface="Verdana"/>
                <a:cs typeface="Verdana"/>
              </a:rPr>
              <a:t>mushrooms</a:t>
            </a:r>
            <a:r>
              <a:rPr sz="1200" kern="0" spc="-80" dirty="0">
                <a:solidFill>
                  <a:srgbClr val="404040"/>
                </a:solidFill>
                <a:latin typeface="Verdana"/>
                <a:cs typeface="Verdana"/>
              </a:rPr>
              <a:t> </a:t>
            </a:r>
            <a:r>
              <a:rPr sz="1200" kern="0" spc="60" dirty="0">
                <a:solidFill>
                  <a:srgbClr val="404040"/>
                </a:solidFill>
                <a:latin typeface="Verdana"/>
                <a:cs typeface="Verdana"/>
              </a:rPr>
              <a:t>do</a:t>
            </a:r>
            <a:r>
              <a:rPr sz="1200" kern="0" spc="-65" dirty="0">
                <a:solidFill>
                  <a:srgbClr val="404040"/>
                </a:solidFill>
                <a:latin typeface="Verdana"/>
                <a:cs typeface="Verdana"/>
              </a:rPr>
              <a:t> </a:t>
            </a:r>
            <a:r>
              <a:rPr sz="1200" kern="0" dirty="0">
                <a:solidFill>
                  <a:srgbClr val="404040"/>
                </a:solidFill>
                <a:latin typeface="Verdana"/>
                <a:cs typeface="Verdana"/>
              </a:rPr>
              <a:t>not</a:t>
            </a:r>
            <a:r>
              <a:rPr sz="1200" kern="0" spc="-30" dirty="0">
                <a:solidFill>
                  <a:srgbClr val="404040"/>
                </a:solidFill>
                <a:latin typeface="Verdana"/>
                <a:cs typeface="Verdana"/>
              </a:rPr>
              <a:t> </a:t>
            </a:r>
            <a:r>
              <a:rPr sz="1200" kern="0" dirty="0">
                <a:solidFill>
                  <a:srgbClr val="404040"/>
                </a:solidFill>
                <a:latin typeface="Verdana"/>
                <a:cs typeface="Verdana"/>
              </a:rPr>
              <a:t>have</a:t>
            </a:r>
            <a:r>
              <a:rPr sz="1200" kern="0" spc="-40" dirty="0">
                <a:solidFill>
                  <a:srgbClr val="404040"/>
                </a:solidFill>
                <a:latin typeface="Verdana"/>
                <a:cs typeface="Verdana"/>
              </a:rPr>
              <a:t> </a:t>
            </a:r>
            <a:r>
              <a:rPr sz="1200" kern="0" spc="-10" dirty="0">
                <a:solidFill>
                  <a:srgbClr val="404040"/>
                </a:solidFill>
                <a:latin typeface="Verdana"/>
                <a:cs typeface="Verdana"/>
              </a:rPr>
              <a:t>Spore- </a:t>
            </a:r>
            <a:r>
              <a:rPr sz="1200" kern="0" spc="-105" dirty="0">
                <a:solidFill>
                  <a:srgbClr val="404040"/>
                </a:solidFill>
                <a:latin typeface="Verdana"/>
                <a:cs typeface="Verdana"/>
              </a:rPr>
              <a:t>Print-</a:t>
            </a:r>
            <a:r>
              <a:rPr sz="1200" kern="0" dirty="0">
                <a:solidFill>
                  <a:srgbClr val="404040"/>
                </a:solidFill>
                <a:latin typeface="Verdana"/>
                <a:cs typeface="Verdana"/>
              </a:rPr>
              <a:t>Color</a:t>
            </a:r>
            <a:r>
              <a:rPr sz="1200" kern="0" spc="-5" dirty="0">
                <a:solidFill>
                  <a:srgbClr val="404040"/>
                </a:solidFill>
                <a:latin typeface="Verdana"/>
                <a:cs typeface="Verdana"/>
              </a:rPr>
              <a:t> </a:t>
            </a:r>
            <a:r>
              <a:rPr sz="1200" kern="0" spc="-40" dirty="0">
                <a:solidFill>
                  <a:srgbClr val="404040"/>
                </a:solidFill>
                <a:latin typeface="Verdana"/>
                <a:cs typeface="Verdana"/>
              </a:rPr>
              <a:t>as</a:t>
            </a:r>
            <a:r>
              <a:rPr sz="1200" kern="0" spc="-25" dirty="0">
                <a:solidFill>
                  <a:srgbClr val="404040"/>
                </a:solidFill>
                <a:latin typeface="Verdana"/>
                <a:cs typeface="Verdana"/>
              </a:rPr>
              <a:t> </a:t>
            </a:r>
            <a:r>
              <a:rPr sz="1200" kern="0" spc="-45" dirty="0">
                <a:solidFill>
                  <a:srgbClr val="404040"/>
                </a:solidFill>
                <a:latin typeface="Verdana"/>
                <a:cs typeface="Verdana"/>
              </a:rPr>
              <a:t>Purple,</a:t>
            </a:r>
            <a:r>
              <a:rPr sz="1200" kern="0" spc="-80" dirty="0">
                <a:solidFill>
                  <a:srgbClr val="404040"/>
                </a:solidFill>
                <a:latin typeface="Verdana"/>
                <a:cs typeface="Verdana"/>
              </a:rPr>
              <a:t> </a:t>
            </a:r>
            <a:r>
              <a:rPr sz="1200" kern="0" dirty="0">
                <a:solidFill>
                  <a:srgbClr val="404040"/>
                </a:solidFill>
                <a:latin typeface="Verdana"/>
                <a:cs typeface="Verdana"/>
              </a:rPr>
              <a:t>Orange,</a:t>
            </a:r>
            <a:r>
              <a:rPr sz="1200" kern="0" spc="-25" dirty="0">
                <a:solidFill>
                  <a:srgbClr val="404040"/>
                </a:solidFill>
                <a:latin typeface="Verdana"/>
                <a:cs typeface="Verdana"/>
              </a:rPr>
              <a:t> </a:t>
            </a:r>
            <a:r>
              <a:rPr sz="1200" kern="0" spc="-35" dirty="0">
                <a:solidFill>
                  <a:srgbClr val="404040"/>
                </a:solidFill>
                <a:latin typeface="Verdana"/>
                <a:cs typeface="Verdana"/>
              </a:rPr>
              <a:t>Yellow,</a:t>
            </a:r>
            <a:r>
              <a:rPr sz="1200" kern="0" spc="-80" dirty="0">
                <a:solidFill>
                  <a:srgbClr val="404040"/>
                </a:solidFill>
                <a:latin typeface="Verdana"/>
                <a:cs typeface="Verdana"/>
              </a:rPr>
              <a:t> Buff</a:t>
            </a:r>
            <a:r>
              <a:rPr sz="1200" kern="0" spc="-55" dirty="0">
                <a:solidFill>
                  <a:srgbClr val="404040"/>
                </a:solidFill>
                <a:latin typeface="Verdana"/>
                <a:cs typeface="Verdana"/>
              </a:rPr>
              <a:t> </a:t>
            </a:r>
            <a:r>
              <a:rPr sz="1200" kern="0" dirty="0">
                <a:solidFill>
                  <a:srgbClr val="404040"/>
                </a:solidFill>
                <a:latin typeface="Verdana"/>
                <a:cs typeface="Verdana"/>
              </a:rPr>
              <a:t>according</a:t>
            </a:r>
            <a:r>
              <a:rPr sz="1200" kern="0" spc="-20" dirty="0">
                <a:solidFill>
                  <a:srgbClr val="404040"/>
                </a:solidFill>
                <a:latin typeface="Verdana"/>
                <a:cs typeface="Verdana"/>
              </a:rPr>
              <a:t> </a:t>
            </a:r>
            <a:r>
              <a:rPr sz="1200" kern="0" dirty="0">
                <a:solidFill>
                  <a:srgbClr val="404040"/>
                </a:solidFill>
                <a:latin typeface="Verdana"/>
                <a:cs typeface="Verdana"/>
              </a:rPr>
              <a:t>to</a:t>
            </a:r>
            <a:r>
              <a:rPr sz="1200" kern="0" spc="-5" dirty="0">
                <a:solidFill>
                  <a:srgbClr val="404040"/>
                </a:solidFill>
                <a:latin typeface="Verdana"/>
                <a:cs typeface="Verdana"/>
              </a:rPr>
              <a:t> </a:t>
            </a:r>
            <a:r>
              <a:rPr sz="1200" kern="0" spc="-55" dirty="0">
                <a:solidFill>
                  <a:srgbClr val="404040"/>
                </a:solidFill>
                <a:latin typeface="Verdana"/>
                <a:cs typeface="Verdana"/>
              </a:rPr>
              <a:t>our</a:t>
            </a:r>
            <a:r>
              <a:rPr sz="1200" kern="0" spc="-30" dirty="0">
                <a:solidFill>
                  <a:srgbClr val="404040"/>
                </a:solidFill>
                <a:latin typeface="Verdana"/>
                <a:cs typeface="Verdana"/>
              </a:rPr>
              <a:t> </a:t>
            </a:r>
            <a:r>
              <a:rPr sz="1200" kern="0" spc="-10" dirty="0">
                <a:solidFill>
                  <a:srgbClr val="404040"/>
                </a:solidFill>
                <a:latin typeface="Verdana"/>
                <a:cs typeface="Verdana"/>
              </a:rPr>
              <a:t>data.</a:t>
            </a:r>
            <a:endParaRPr sz="1200" kern="0" dirty="0">
              <a:solidFill>
                <a:sysClr val="windowText" lastClr="000000"/>
              </a:solidFill>
              <a:latin typeface="Verdana"/>
              <a:cs typeface="Verdana"/>
            </a:endParaRPr>
          </a:p>
          <a:p>
            <a:pPr marL="12700">
              <a:spcBef>
                <a:spcPts val="710"/>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35" dirty="0">
                <a:solidFill>
                  <a:srgbClr val="404040"/>
                </a:solidFill>
                <a:latin typeface="Verdana"/>
                <a:cs typeface="Verdana"/>
              </a:rPr>
              <a:t> </a:t>
            </a:r>
            <a:r>
              <a:rPr sz="1200" kern="0" spc="-45" dirty="0">
                <a:solidFill>
                  <a:srgbClr val="404040"/>
                </a:solidFill>
                <a:latin typeface="Verdana"/>
                <a:cs typeface="Verdana"/>
              </a:rPr>
              <a:t>'poisonous'</a:t>
            </a:r>
            <a:r>
              <a:rPr sz="1200" kern="0" spc="-40" dirty="0">
                <a:solidFill>
                  <a:srgbClr val="404040"/>
                </a:solidFill>
                <a:latin typeface="Verdana"/>
                <a:cs typeface="Verdana"/>
              </a:rPr>
              <a:t> </a:t>
            </a:r>
            <a:r>
              <a:rPr sz="1200" kern="0" spc="-65" dirty="0">
                <a:solidFill>
                  <a:srgbClr val="404040"/>
                </a:solidFill>
                <a:latin typeface="Verdana"/>
                <a:cs typeface="Verdana"/>
              </a:rPr>
              <a:t>mushrooms</a:t>
            </a:r>
            <a:r>
              <a:rPr sz="1200" kern="0" spc="-70" dirty="0">
                <a:solidFill>
                  <a:srgbClr val="404040"/>
                </a:solidFill>
                <a:latin typeface="Verdana"/>
                <a:cs typeface="Verdana"/>
              </a:rPr>
              <a:t> </a:t>
            </a:r>
            <a:r>
              <a:rPr sz="1200" kern="0" spc="60" dirty="0">
                <a:solidFill>
                  <a:srgbClr val="404040"/>
                </a:solidFill>
                <a:latin typeface="Verdana"/>
                <a:cs typeface="Verdana"/>
              </a:rPr>
              <a:t>do</a:t>
            </a:r>
            <a:r>
              <a:rPr sz="1200" kern="0" spc="-60" dirty="0">
                <a:solidFill>
                  <a:srgbClr val="404040"/>
                </a:solidFill>
                <a:latin typeface="Verdana"/>
                <a:cs typeface="Verdana"/>
              </a:rPr>
              <a:t> </a:t>
            </a:r>
            <a:r>
              <a:rPr sz="1200" kern="0" dirty="0">
                <a:solidFill>
                  <a:srgbClr val="404040"/>
                </a:solidFill>
                <a:latin typeface="Verdana"/>
                <a:cs typeface="Verdana"/>
              </a:rPr>
              <a:t>not</a:t>
            </a:r>
            <a:r>
              <a:rPr sz="1200" kern="0" spc="-15" dirty="0">
                <a:solidFill>
                  <a:srgbClr val="404040"/>
                </a:solidFill>
                <a:latin typeface="Verdana"/>
                <a:cs typeface="Verdana"/>
              </a:rPr>
              <a:t> </a:t>
            </a:r>
            <a:r>
              <a:rPr sz="1200" kern="0" dirty="0">
                <a:solidFill>
                  <a:srgbClr val="404040"/>
                </a:solidFill>
                <a:latin typeface="Verdana"/>
                <a:cs typeface="Verdana"/>
              </a:rPr>
              <a:t>have</a:t>
            </a:r>
            <a:r>
              <a:rPr sz="1200" kern="0" spc="-30" dirty="0">
                <a:solidFill>
                  <a:srgbClr val="404040"/>
                </a:solidFill>
                <a:latin typeface="Verdana"/>
                <a:cs typeface="Verdana"/>
              </a:rPr>
              <a:t> </a:t>
            </a:r>
            <a:r>
              <a:rPr sz="1200" kern="0" spc="-10" dirty="0">
                <a:solidFill>
                  <a:srgbClr val="404040"/>
                </a:solidFill>
                <a:latin typeface="Verdana"/>
                <a:cs typeface="Verdana"/>
              </a:rPr>
              <a:t>Population</a:t>
            </a:r>
            <a:r>
              <a:rPr sz="1200" kern="0" spc="-20" dirty="0">
                <a:solidFill>
                  <a:srgbClr val="404040"/>
                </a:solidFill>
                <a:latin typeface="Verdana"/>
                <a:cs typeface="Verdana"/>
              </a:rPr>
              <a:t> </a:t>
            </a:r>
            <a:r>
              <a:rPr sz="1200" kern="0" spc="-50" dirty="0">
                <a:solidFill>
                  <a:srgbClr val="404040"/>
                </a:solidFill>
                <a:latin typeface="Verdana"/>
                <a:cs typeface="Verdana"/>
              </a:rPr>
              <a:t>Type </a:t>
            </a:r>
            <a:r>
              <a:rPr sz="1200" kern="0" spc="-40" dirty="0">
                <a:solidFill>
                  <a:srgbClr val="404040"/>
                </a:solidFill>
                <a:latin typeface="Verdana"/>
                <a:cs typeface="Verdana"/>
              </a:rPr>
              <a:t>as</a:t>
            </a:r>
            <a:r>
              <a:rPr sz="1200" kern="0" spc="-35" dirty="0">
                <a:solidFill>
                  <a:srgbClr val="404040"/>
                </a:solidFill>
                <a:latin typeface="Verdana"/>
                <a:cs typeface="Verdana"/>
              </a:rPr>
              <a:t> </a:t>
            </a:r>
            <a:r>
              <a:rPr sz="1200" kern="0" spc="-45" dirty="0">
                <a:solidFill>
                  <a:srgbClr val="404040"/>
                </a:solidFill>
                <a:latin typeface="Verdana"/>
                <a:cs typeface="Verdana"/>
              </a:rPr>
              <a:t>Numerous</a:t>
            </a:r>
            <a:r>
              <a:rPr sz="1200" kern="0" spc="-70" dirty="0">
                <a:solidFill>
                  <a:srgbClr val="404040"/>
                </a:solidFill>
                <a:latin typeface="Verdana"/>
                <a:cs typeface="Verdana"/>
              </a:rPr>
              <a:t> </a:t>
            </a:r>
            <a:r>
              <a:rPr sz="1200" kern="0" dirty="0">
                <a:solidFill>
                  <a:srgbClr val="404040"/>
                </a:solidFill>
                <a:latin typeface="Verdana"/>
                <a:cs typeface="Verdana"/>
              </a:rPr>
              <a:t>and</a:t>
            </a:r>
            <a:r>
              <a:rPr sz="1200" kern="0" spc="-30" dirty="0">
                <a:solidFill>
                  <a:srgbClr val="404040"/>
                </a:solidFill>
                <a:latin typeface="Verdana"/>
                <a:cs typeface="Verdana"/>
              </a:rPr>
              <a:t> </a:t>
            </a:r>
            <a:r>
              <a:rPr sz="1200" kern="0" dirty="0">
                <a:solidFill>
                  <a:srgbClr val="404040"/>
                </a:solidFill>
                <a:latin typeface="Verdana"/>
                <a:cs typeface="Verdana"/>
              </a:rPr>
              <a:t>Abundant</a:t>
            </a:r>
            <a:r>
              <a:rPr sz="1200" kern="0" spc="-30" dirty="0">
                <a:solidFill>
                  <a:srgbClr val="404040"/>
                </a:solidFill>
                <a:latin typeface="Verdana"/>
                <a:cs typeface="Verdana"/>
              </a:rPr>
              <a:t> </a:t>
            </a:r>
            <a:r>
              <a:rPr sz="1200" kern="0" dirty="0">
                <a:solidFill>
                  <a:srgbClr val="404040"/>
                </a:solidFill>
                <a:latin typeface="Verdana"/>
                <a:cs typeface="Verdana"/>
              </a:rPr>
              <a:t>according</a:t>
            </a:r>
            <a:r>
              <a:rPr sz="1200" kern="0" spc="-35" dirty="0">
                <a:solidFill>
                  <a:srgbClr val="404040"/>
                </a:solidFill>
                <a:latin typeface="Verdana"/>
                <a:cs typeface="Verdana"/>
              </a:rPr>
              <a:t> </a:t>
            </a:r>
            <a:r>
              <a:rPr sz="1200" kern="0" dirty="0">
                <a:solidFill>
                  <a:srgbClr val="404040"/>
                </a:solidFill>
                <a:latin typeface="Verdana"/>
                <a:cs typeface="Verdana"/>
              </a:rPr>
              <a:t>to</a:t>
            </a:r>
            <a:r>
              <a:rPr sz="1200" kern="0" spc="-15" dirty="0">
                <a:solidFill>
                  <a:srgbClr val="404040"/>
                </a:solidFill>
                <a:latin typeface="Verdana"/>
                <a:cs typeface="Verdana"/>
              </a:rPr>
              <a:t> </a:t>
            </a:r>
            <a:r>
              <a:rPr sz="1200" kern="0" spc="-55" dirty="0">
                <a:solidFill>
                  <a:srgbClr val="404040"/>
                </a:solidFill>
                <a:latin typeface="Verdana"/>
                <a:cs typeface="Verdana"/>
              </a:rPr>
              <a:t>our</a:t>
            </a:r>
            <a:r>
              <a:rPr sz="1200" kern="0" spc="-30" dirty="0">
                <a:solidFill>
                  <a:srgbClr val="404040"/>
                </a:solidFill>
                <a:latin typeface="Verdana"/>
                <a:cs typeface="Verdana"/>
              </a:rPr>
              <a:t> </a:t>
            </a:r>
            <a:r>
              <a:rPr sz="1200" kern="0" spc="-10" dirty="0">
                <a:solidFill>
                  <a:srgbClr val="404040"/>
                </a:solidFill>
                <a:latin typeface="Verdana"/>
                <a:cs typeface="Verdana"/>
              </a:rPr>
              <a:t>data.</a:t>
            </a:r>
            <a:endParaRPr sz="1200" kern="0" dirty="0">
              <a:solidFill>
                <a:sysClr val="windowText" lastClr="000000"/>
              </a:solidFill>
              <a:latin typeface="Verdana"/>
              <a:cs typeface="Verdana"/>
            </a:endParaRPr>
          </a:p>
          <a:p>
            <a:pPr marL="12700">
              <a:spcBef>
                <a:spcPts val="720"/>
              </a:spcBef>
              <a:tabLst>
                <a:tab pos="354965" algn="l"/>
              </a:tabLst>
            </a:pPr>
            <a:r>
              <a:rPr sz="1200" kern="0" spc="670"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0" dirty="0">
                <a:solidFill>
                  <a:srgbClr val="404040"/>
                </a:solidFill>
                <a:latin typeface="Verdana"/>
                <a:cs typeface="Verdana"/>
              </a:rPr>
              <a:t>The</a:t>
            </a:r>
            <a:r>
              <a:rPr sz="1200" kern="0" spc="-50" dirty="0">
                <a:solidFill>
                  <a:srgbClr val="404040"/>
                </a:solidFill>
                <a:latin typeface="Verdana"/>
                <a:cs typeface="Verdana"/>
              </a:rPr>
              <a:t> </a:t>
            </a:r>
            <a:r>
              <a:rPr sz="1200" kern="0" spc="-45" dirty="0">
                <a:solidFill>
                  <a:srgbClr val="404040"/>
                </a:solidFill>
                <a:latin typeface="Verdana"/>
                <a:cs typeface="Verdana"/>
              </a:rPr>
              <a:t>'poisonous'</a:t>
            </a:r>
            <a:r>
              <a:rPr sz="1200" kern="0" spc="-60" dirty="0">
                <a:solidFill>
                  <a:srgbClr val="404040"/>
                </a:solidFill>
                <a:latin typeface="Verdana"/>
                <a:cs typeface="Verdana"/>
              </a:rPr>
              <a:t> </a:t>
            </a:r>
            <a:r>
              <a:rPr sz="1200" kern="0" spc="-65" dirty="0">
                <a:solidFill>
                  <a:srgbClr val="404040"/>
                </a:solidFill>
                <a:latin typeface="Verdana"/>
                <a:cs typeface="Verdana"/>
              </a:rPr>
              <a:t>mushrooms</a:t>
            </a:r>
            <a:r>
              <a:rPr sz="1200" kern="0" spc="-80" dirty="0">
                <a:solidFill>
                  <a:srgbClr val="404040"/>
                </a:solidFill>
                <a:latin typeface="Verdana"/>
                <a:cs typeface="Verdana"/>
              </a:rPr>
              <a:t> </a:t>
            </a:r>
            <a:r>
              <a:rPr sz="1200" kern="0" spc="60" dirty="0">
                <a:solidFill>
                  <a:srgbClr val="404040"/>
                </a:solidFill>
                <a:latin typeface="Verdana"/>
                <a:cs typeface="Verdana"/>
              </a:rPr>
              <a:t>do</a:t>
            </a:r>
            <a:r>
              <a:rPr sz="1200" kern="0" spc="-70" dirty="0">
                <a:solidFill>
                  <a:srgbClr val="404040"/>
                </a:solidFill>
                <a:latin typeface="Verdana"/>
                <a:cs typeface="Verdana"/>
              </a:rPr>
              <a:t> </a:t>
            </a:r>
            <a:r>
              <a:rPr sz="1200" kern="0" spc="-10" dirty="0">
                <a:solidFill>
                  <a:srgbClr val="404040"/>
                </a:solidFill>
                <a:latin typeface="Verdana"/>
                <a:cs typeface="Verdana"/>
              </a:rPr>
              <a:t>not</a:t>
            </a:r>
            <a:r>
              <a:rPr sz="1200" kern="0" spc="-35" dirty="0">
                <a:solidFill>
                  <a:srgbClr val="404040"/>
                </a:solidFill>
                <a:latin typeface="Verdana"/>
                <a:cs typeface="Verdana"/>
              </a:rPr>
              <a:t> </a:t>
            </a:r>
            <a:r>
              <a:rPr sz="1200" kern="0" dirty="0">
                <a:solidFill>
                  <a:srgbClr val="404040"/>
                </a:solidFill>
                <a:latin typeface="Verdana"/>
                <a:cs typeface="Verdana"/>
              </a:rPr>
              <a:t>have</a:t>
            </a:r>
            <a:r>
              <a:rPr sz="1200" kern="0" spc="-50" dirty="0">
                <a:solidFill>
                  <a:srgbClr val="404040"/>
                </a:solidFill>
                <a:latin typeface="Verdana"/>
                <a:cs typeface="Verdana"/>
              </a:rPr>
              <a:t> </a:t>
            </a:r>
            <a:r>
              <a:rPr sz="1200" kern="0" spc="-10" dirty="0">
                <a:solidFill>
                  <a:srgbClr val="404040"/>
                </a:solidFill>
                <a:latin typeface="Verdana"/>
                <a:cs typeface="Verdana"/>
              </a:rPr>
              <a:t>Habitat </a:t>
            </a:r>
            <a:r>
              <a:rPr sz="1200" kern="0" spc="-50" dirty="0">
                <a:solidFill>
                  <a:srgbClr val="404040"/>
                </a:solidFill>
                <a:latin typeface="Verdana"/>
                <a:cs typeface="Verdana"/>
              </a:rPr>
              <a:t>Type</a:t>
            </a:r>
            <a:r>
              <a:rPr sz="1200" kern="0" spc="-60" dirty="0">
                <a:solidFill>
                  <a:srgbClr val="404040"/>
                </a:solidFill>
                <a:latin typeface="Verdana"/>
                <a:cs typeface="Verdana"/>
              </a:rPr>
              <a:t> </a:t>
            </a:r>
            <a:r>
              <a:rPr sz="1200" kern="0" spc="-45" dirty="0">
                <a:solidFill>
                  <a:srgbClr val="404040"/>
                </a:solidFill>
                <a:latin typeface="Verdana"/>
                <a:cs typeface="Verdana"/>
              </a:rPr>
              <a:t>as</a:t>
            </a:r>
            <a:r>
              <a:rPr sz="1200" kern="0" spc="-60" dirty="0">
                <a:solidFill>
                  <a:srgbClr val="404040"/>
                </a:solidFill>
                <a:latin typeface="Verdana"/>
                <a:cs typeface="Verdana"/>
              </a:rPr>
              <a:t> </a:t>
            </a:r>
            <a:r>
              <a:rPr sz="1200" kern="0" spc="-25" dirty="0">
                <a:solidFill>
                  <a:srgbClr val="404040"/>
                </a:solidFill>
                <a:latin typeface="Verdana"/>
                <a:cs typeface="Verdana"/>
              </a:rPr>
              <a:t>Waste</a:t>
            </a:r>
            <a:r>
              <a:rPr sz="1200" kern="0" spc="5" dirty="0">
                <a:solidFill>
                  <a:srgbClr val="404040"/>
                </a:solidFill>
                <a:latin typeface="Verdana"/>
                <a:cs typeface="Verdana"/>
              </a:rPr>
              <a:t> </a:t>
            </a:r>
            <a:r>
              <a:rPr sz="1200" kern="0" dirty="0">
                <a:solidFill>
                  <a:srgbClr val="404040"/>
                </a:solidFill>
                <a:latin typeface="Verdana"/>
                <a:cs typeface="Verdana"/>
              </a:rPr>
              <a:t>according</a:t>
            </a:r>
            <a:r>
              <a:rPr sz="1200" kern="0" spc="-55" dirty="0">
                <a:solidFill>
                  <a:srgbClr val="404040"/>
                </a:solidFill>
                <a:latin typeface="Verdana"/>
                <a:cs typeface="Verdana"/>
              </a:rPr>
              <a:t> </a:t>
            </a:r>
            <a:r>
              <a:rPr sz="1200" kern="0" dirty="0">
                <a:solidFill>
                  <a:srgbClr val="404040"/>
                </a:solidFill>
                <a:latin typeface="Verdana"/>
                <a:cs typeface="Verdana"/>
              </a:rPr>
              <a:t>to</a:t>
            </a:r>
            <a:r>
              <a:rPr sz="1200" kern="0" spc="-30" dirty="0">
                <a:solidFill>
                  <a:srgbClr val="404040"/>
                </a:solidFill>
                <a:latin typeface="Verdana"/>
                <a:cs typeface="Verdana"/>
              </a:rPr>
              <a:t> </a:t>
            </a:r>
            <a:r>
              <a:rPr sz="1200" kern="0" spc="-55" dirty="0">
                <a:solidFill>
                  <a:srgbClr val="404040"/>
                </a:solidFill>
                <a:latin typeface="Verdana"/>
                <a:cs typeface="Verdana"/>
              </a:rPr>
              <a:t>our</a:t>
            </a:r>
            <a:r>
              <a:rPr sz="1200" kern="0" spc="-50" dirty="0">
                <a:solidFill>
                  <a:srgbClr val="404040"/>
                </a:solidFill>
                <a:latin typeface="Verdana"/>
                <a:cs typeface="Verdana"/>
              </a:rPr>
              <a:t> </a:t>
            </a:r>
            <a:r>
              <a:rPr sz="1200" kern="0" spc="-10" dirty="0">
                <a:solidFill>
                  <a:srgbClr val="404040"/>
                </a:solidFill>
                <a:latin typeface="Verdana"/>
                <a:cs typeface="Verdana"/>
              </a:rPr>
              <a:t>data.</a:t>
            </a:r>
            <a:endParaRPr sz="1200" kern="0" dirty="0">
              <a:solidFill>
                <a:sysClr val="windowText" lastClr="000000"/>
              </a:solidFill>
              <a:latin typeface="Verdana"/>
              <a:cs typeface="Verdana"/>
            </a:endParaRPr>
          </a:p>
          <a:p>
            <a:pPr marL="12700">
              <a:spcBef>
                <a:spcPts val="710"/>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spc="-15" dirty="0">
                <a:solidFill>
                  <a:srgbClr val="404040"/>
                </a:solidFill>
                <a:latin typeface="Verdana"/>
                <a:cs typeface="Verdana"/>
              </a:rPr>
              <a:t> </a:t>
            </a:r>
            <a:r>
              <a:rPr sz="1200" kern="0" spc="-45" dirty="0">
                <a:solidFill>
                  <a:srgbClr val="404040"/>
                </a:solidFill>
                <a:latin typeface="Verdana"/>
                <a:cs typeface="Verdana"/>
              </a:rPr>
              <a:t>XGBoost</a:t>
            </a:r>
            <a:r>
              <a:rPr sz="1200" kern="0" spc="-5" dirty="0">
                <a:solidFill>
                  <a:srgbClr val="404040"/>
                </a:solidFill>
                <a:latin typeface="Verdana"/>
                <a:cs typeface="Verdana"/>
              </a:rPr>
              <a:t> </a:t>
            </a:r>
            <a:r>
              <a:rPr sz="1200" kern="0" spc="-55" dirty="0">
                <a:solidFill>
                  <a:srgbClr val="404040"/>
                </a:solidFill>
                <a:latin typeface="Verdana"/>
                <a:cs typeface="Verdana"/>
              </a:rPr>
              <a:t>Classifier</a:t>
            </a:r>
            <a:r>
              <a:rPr sz="1200" kern="0" spc="-60" dirty="0">
                <a:solidFill>
                  <a:srgbClr val="404040"/>
                </a:solidFill>
                <a:latin typeface="Verdana"/>
                <a:cs typeface="Verdana"/>
              </a:rPr>
              <a:t> </a:t>
            </a:r>
            <a:r>
              <a:rPr sz="1200" kern="0" dirty="0">
                <a:solidFill>
                  <a:srgbClr val="404040"/>
                </a:solidFill>
                <a:latin typeface="Verdana"/>
                <a:cs typeface="Verdana"/>
              </a:rPr>
              <a:t>model</a:t>
            </a:r>
            <a:r>
              <a:rPr sz="1200" kern="0" spc="-40" dirty="0">
                <a:solidFill>
                  <a:srgbClr val="404040"/>
                </a:solidFill>
                <a:latin typeface="Verdana"/>
                <a:cs typeface="Verdana"/>
              </a:rPr>
              <a:t> </a:t>
            </a:r>
            <a:r>
              <a:rPr sz="1200" kern="0" spc="-45" dirty="0">
                <a:solidFill>
                  <a:srgbClr val="404040"/>
                </a:solidFill>
                <a:latin typeface="Verdana"/>
                <a:cs typeface="Verdana"/>
              </a:rPr>
              <a:t>has</a:t>
            </a:r>
            <a:r>
              <a:rPr sz="1200" kern="0" spc="-15" dirty="0">
                <a:solidFill>
                  <a:srgbClr val="404040"/>
                </a:solidFill>
                <a:latin typeface="Verdana"/>
                <a:cs typeface="Verdana"/>
              </a:rPr>
              <a:t> </a:t>
            </a:r>
            <a:r>
              <a:rPr sz="1200" kern="0" spc="-175" dirty="0">
                <a:solidFill>
                  <a:srgbClr val="404040"/>
                </a:solidFill>
                <a:latin typeface="Verdana"/>
                <a:cs typeface="Verdana"/>
              </a:rPr>
              <a:t>100%</a:t>
            </a:r>
            <a:r>
              <a:rPr sz="1200" kern="0" spc="-40" dirty="0">
                <a:solidFill>
                  <a:srgbClr val="404040"/>
                </a:solidFill>
                <a:latin typeface="Verdana"/>
                <a:cs typeface="Verdana"/>
              </a:rPr>
              <a:t> </a:t>
            </a:r>
            <a:r>
              <a:rPr sz="1200" kern="0" dirty="0">
                <a:solidFill>
                  <a:srgbClr val="404040"/>
                </a:solidFill>
                <a:latin typeface="Verdana"/>
                <a:cs typeface="Verdana"/>
              </a:rPr>
              <a:t>accuracy</a:t>
            </a:r>
            <a:r>
              <a:rPr sz="1200" kern="0" spc="-40" dirty="0">
                <a:solidFill>
                  <a:srgbClr val="404040"/>
                </a:solidFill>
                <a:latin typeface="Verdana"/>
                <a:cs typeface="Verdana"/>
              </a:rPr>
              <a:t> </a:t>
            </a:r>
            <a:r>
              <a:rPr sz="1200" kern="0" dirty="0">
                <a:solidFill>
                  <a:srgbClr val="404040"/>
                </a:solidFill>
                <a:latin typeface="Verdana"/>
                <a:cs typeface="Verdana"/>
              </a:rPr>
              <a:t>on</a:t>
            </a:r>
            <a:r>
              <a:rPr sz="1200" kern="0" spc="-5" dirty="0">
                <a:solidFill>
                  <a:srgbClr val="404040"/>
                </a:solidFill>
                <a:latin typeface="Verdana"/>
                <a:cs typeface="Verdana"/>
              </a:rPr>
              <a:t> </a:t>
            </a:r>
            <a:r>
              <a:rPr sz="1200" kern="0" dirty="0">
                <a:solidFill>
                  <a:srgbClr val="404040"/>
                </a:solidFill>
                <a:latin typeface="Verdana"/>
                <a:cs typeface="Verdana"/>
              </a:rPr>
              <a:t>both</a:t>
            </a:r>
            <a:r>
              <a:rPr sz="1200" kern="0" spc="10" dirty="0">
                <a:solidFill>
                  <a:srgbClr val="404040"/>
                </a:solidFill>
                <a:latin typeface="Verdana"/>
                <a:cs typeface="Verdana"/>
              </a:rPr>
              <a:t> </a:t>
            </a:r>
            <a:r>
              <a:rPr sz="1200" kern="0" spc="-40" dirty="0">
                <a:solidFill>
                  <a:srgbClr val="404040"/>
                </a:solidFill>
                <a:latin typeface="Verdana"/>
                <a:cs typeface="Verdana"/>
              </a:rPr>
              <a:t>training</a:t>
            </a:r>
            <a:r>
              <a:rPr sz="1200" kern="0" spc="35" dirty="0">
                <a:solidFill>
                  <a:srgbClr val="404040"/>
                </a:solidFill>
                <a:latin typeface="Verdana"/>
                <a:cs typeface="Verdana"/>
              </a:rPr>
              <a:t> </a:t>
            </a:r>
            <a:r>
              <a:rPr sz="1200" kern="0" dirty="0">
                <a:solidFill>
                  <a:srgbClr val="404040"/>
                </a:solidFill>
                <a:latin typeface="Verdana"/>
                <a:cs typeface="Verdana"/>
              </a:rPr>
              <a:t>data</a:t>
            </a:r>
            <a:r>
              <a:rPr sz="1200" kern="0" spc="10" dirty="0">
                <a:solidFill>
                  <a:srgbClr val="404040"/>
                </a:solidFill>
                <a:latin typeface="Verdana"/>
                <a:cs typeface="Verdana"/>
              </a:rPr>
              <a:t> </a:t>
            </a:r>
            <a:r>
              <a:rPr sz="1200" kern="0" dirty="0">
                <a:solidFill>
                  <a:srgbClr val="404040"/>
                </a:solidFill>
                <a:latin typeface="Verdana"/>
                <a:cs typeface="Verdana"/>
              </a:rPr>
              <a:t>and</a:t>
            </a:r>
            <a:r>
              <a:rPr sz="1200" kern="0" spc="-10" dirty="0">
                <a:solidFill>
                  <a:srgbClr val="404040"/>
                </a:solidFill>
                <a:latin typeface="Verdana"/>
                <a:cs typeface="Verdana"/>
              </a:rPr>
              <a:t> </a:t>
            </a:r>
            <a:r>
              <a:rPr sz="1200" kern="0" spc="-70" dirty="0">
                <a:solidFill>
                  <a:srgbClr val="404040"/>
                </a:solidFill>
                <a:latin typeface="Verdana"/>
                <a:cs typeface="Verdana"/>
              </a:rPr>
              <a:t>test</a:t>
            </a:r>
            <a:r>
              <a:rPr sz="1200" kern="0" spc="5" dirty="0">
                <a:solidFill>
                  <a:srgbClr val="404040"/>
                </a:solidFill>
                <a:latin typeface="Verdana"/>
                <a:cs typeface="Verdana"/>
              </a:rPr>
              <a:t> </a:t>
            </a:r>
            <a:r>
              <a:rPr sz="1200" kern="0" spc="-10" dirty="0">
                <a:solidFill>
                  <a:srgbClr val="404040"/>
                </a:solidFill>
                <a:latin typeface="Verdana"/>
                <a:cs typeface="Verdana"/>
              </a:rPr>
              <a:t>data.</a:t>
            </a:r>
            <a:endParaRPr sz="1200" kern="0" dirty="0">
              <a:solidFill>
                <a:sysClr val="windowText" lastClr="000000"/>
              </a:solidFill>
              <a:latin typeface="Verdana"/>
              <a:cs typeface="Verdana"/>
            </a:endParaRPr>
          </a:p>
        </p:txBody>
      </p:sp>
    </p:spTree>
    <p:extLst>
      <p:ext uri="{BB962C8B-B14F-4D97-AF65-F5344CB8AC3E}">
        <p14:creationId xmlns:p14="http://schemas.microsoft.com/office/powerpoint/2010/main" val="1043278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2181"/>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a:p>
        </p:txBody>
      </p:sp>
      <p:sp>
        <p:nvSpPr>
          <p:cNvPr id="4" name="object 2">
            <a:extLst>
              <a:ext uri="{FF2B5EF4-FFF2-40B4-BE49-F238E27FC236}">
                <a16:creationId xmlns:a16="http://schemas.microsoft.com/office/drawing/2014/main" id="{85366389-B9C1-09D8-4D18-606642CD5A74}"/>
              </a:ext>
            </a:extLst>
          </p:cNvPr>
          <p:cNvSpPr txBox="1">
            <a:spLocks/>
          </p:cNvSpPr>
          <p:nvPr/>
        </p:nvSpPr>
        <p:spPr>
          <a:xfrm>
            <a:off x="-1924879" y="140939"/>
            <a:ext cx="7465059" cy="840486"/>
          </a:xfrm>
          <a:prstGeom prst="rect">
            <a:avLst/>
          </a:prstGeom>
        </p:spPr>
        <p:txBody>
          <a:bodyPr vert="horz" wrap="square" lIns="0" tIns="340106" rIns="0" bIns="0" rtlCol="0">
            <a:spAutoFit/>
          </a:bodyPr>
          <a:lstStyle>
            <a:lvl1pPr>
              <a:defRPr sz="3200" b="0" i="0">
                <a:solidFill>
                  <a:srgbClr val="252525"/>
                </a:solidFill>
                <a:latin typeface="Verdana"/>
                <a:ea typeface="+mj-ea"/>
                <a:cs typeface="Verdana"/>
              </a:defRPr>
            </a:lvl1pPr>
          </a:lstStyle>
          <a:p>
            <a:pPr marL="3138170" marR="0" lvl="0" indent="0" defTabSz="914400" eaLnBrk="1" fontAlgn="auto" latinLnBrk="0" hangingPunct="1">
              <a:lnSpc>
                <a:spcPct val="100000"/>
              </a:lnSpc>
              <a:spcBef>
                <a:spcPts val="105"/>
              </a:spcBef>
              <a:spcAft>
                <a:spcPts val="0"/>
              </a:spcAft>
              <a:buClrTx/>
              <a:buSzTx/>
              <a:buFontTx/>
              <a:buNone/>
              <a:tabLst/>
              <a:defRPr/>
            </a:pPr>
            <a:r>
              <a:rPr kumimoji="0" lang="en-IN" sz="3200" b="0" i="0" u="none" strike="noStrike" kern="0" cap="none" spc="250" normalizeH="0" baseline="0" noProof="0" dirty="0">
                <a:ln>
                  <a:noFill/>
                </a:ln>
                <a:solidFill>
                  <a:srgbClr val="252525"/>
                </a:solidFill>
                <a:effectLst/>
                <a:uLnTx/>
                <a:uFillTx/>
                <a:latin typeface="Verdana"/>
                <a:ea typeface="+mj-ea"/>
              </a:rPr>
              <a:t>Q</a:t>
            </a:r>
            <a:r>
              <a:rPr kumimoji="0" lang="en-IN" sz="3200" b="0" i="0" u="none" strike="noStrike" kern="0" cap="none" spc="-240" normalizeH="0" baseline="0" noProof="0" dirty="0">
                <a:ln>
                  <a:noFill/>
                </a:ln>
                <a:solidFill>
                  <a:srgbClr val="252525"/>
                </a:solidFill>
                <a:effectLst/>
                <a:uLnTx/>
                <a:uFillTx/>
                <a:latin typeface="Verdana"/>
                <a:ea typeface="+mj-ea"/>
              </a:rPr>
              <a:t> </a:t>
            </a:r>
            <a:r>
              <a:rPr kumimoji="0" lang="en-IN" sz="3200" b="0" i="0" u="none" strike="noStrike" kern="0" cap="none" spc="90" normalizeH="0" baseline="0" noProof="0" dirty="0">
                <a:ln>
                  <a:noFill/>
                </a:ln>
                <a:solidFill>
                  <a:srgbClr val="252525"/>
                </a:solidFill>
                <a:effectLst/>
                <a:uLnTx/>
                <a:uFillTx/>
                <a:latin typeface="Verdana"/>
                <a:ea typeface="+mj-ea"/>
              </a:rPr>
              <a:t>&amp;</a:t>
            </a:r>
            <a:r>
              <a:rPr kumimoji="0" lang="en-IN" sz="3200" b="0" i="0" u="none" strike="noStrike" kern="0" cap="none" spc="-235" normalizeH="0" baseline="0" noProof="0" dirty="0">
                <a:ln>
                  <a:noFill/>
                </a:ln>
                <a:solidFill>
                  <a:srgbClr val="252525"/>
                </a:solidFill>
                <a:effectLst/>
                <a:uLnTx/>
                <a:uFillTx/>
                <a:latin typeface="Verdana"/>
                <a:ea typeface="+mj-ea"/>
              </a:rPr>
              <a:t> </a:t>
            </a:r>
            <a:r>
              <a:rPr kumimoji="0" lang="en-IN" sz="3200" b="0" i="0" u="none" strike="noStrike" kern="0" cap="none" spc="125" normalizeH="0" baseline="0" noProof="0" dirty="0">
                <a:ln>
                  <a:noFill/>
                </a:ln>
                <a:solidFill>
                  <a:srgbClr val="252525"/>
                </a:solidFill>
                <a:effectLst/>
                <a:uLnTx/>
                <a:uFillTx/>
                <a:latin typeface="Verdana"/>
                <a:ea typeface="+mj-ea"/>
              </a:rPr>
              <a:t>A</a:t>
            </a:r>
          </a:p>
        </p:txBody>
      </p:sp>
      <p:sp>
        <p:nvSpPr>
          <p:cNvPr id="6" name="object 3">
            <a:extLst>
              <a:ext uri="{FF2B5EF4-FFF2-40B4-BE49-F238E27FC236}">
                <a16:creationId xmlns:a16="http://schemas.microsoft.com/office/drawing/2014/main" id="{81697FB6-B7F5-5E2B-20AD-6A39EAB3359F}"/>
              </a:ext>
            </a:extLst>
          </p:cNvPr>
          <p:cNvSpPr txBox="1"/>
          <p:nvPr/>
        </p:nvSpPr>
        <p:spPr>
          <a:xfrm>
            <a:off x="1524000" y="1329006"/>
            <a:ext cx="8522970" cy="3488054"/>
          </a:xfrm>
          <a:prstGeom prst="rect">
            <a:avLst/>
          </a:prstGeom>
        </p:spPr>
        <p:txBody>
          <a:bodyPr vert="horz" wrap="square" lIns="0" tIns="12700" rIns="0" bIns="0" rtlCol="0">
            <a:spAutoFit/>
          </a:bodyPr>
          <a:lstStyle/>
          <a:p>
            <a:pPr marL="12700">
              <a:spcBef>
                <a:spcPts val="100"/>
              </a:spcBef>
              <a:tabLst>
                <a:tab pos="354965" algn="l"/>
              </a:tabLst>
            </a:pPr>
            <a:r>
              <a:rPr kern="0" spc="1025" dirty="0">
                <a:solidFill>
                  <a:srgbClr val="A42F0F"/>
                </a:solidFill>
                <a:latin typeface="Microsoft Sans Serif"/>
                <a:cs typeface="Microsoft Sans Serif"/>
              </a:rPr>
              <a:t>🠶</a:t>
            </a:r>
            <a:r>
              <a:rPr kern="0" dirty="0">
                <a:solidFill>
                  <a:srgbClr val="A42F0F"/>
                </a:solidFill>
                <a:latin typeface="Microsoft Sans Serif"/>
                <a:cs typeface="Microsoft Sans Serif"/>
              </a:rPr>
              <a:t>	</a:t>
            </a:r>
            <a:r>
              <a:rPr kern="0" spc="-20" dirty="0">
                <a:solidFill>
                  <a:srgbClr val="404040"/>
                </a:solidFill>
                <a:latin typeface="Verdana"/>
                <a:cs typeface="Verdana"/>
              </a:rPr>
              <a:t>What</a:t>
            </a:r>
            <a:r>
              <a:rPr kern="0" spc="-105" dirty="0">
                <a:solidFill>
                  <a:srgbClr val="404040"/>
                </a:solidFill>
                <a:latin typeface="Verdana"/>
                <a:cs typeface="Verdana"/>
              </a:rPr>
              <a:t> </a:t>
            </a:r>
            <a:r>
              <a:rPr kern="0" spc="-40" dirty="0">
                <a:solidFill>
                  <a:srgbClr val="404040"/>
                </a:solidFill>
                <a:latin typeface="Verdana"/>
                <a:cs typeface="Verdana"/>
              </a:rPr>
              <a:t>was</a:t>
            </a:r>
            <a:r>
              <a:rPr kern="0" spc="-110" dirty="0">
                <a:solidFill>
                  <a:srgbClr val="404040"/>
                </a:solidFill>
                <a:latin typeface="Verdana"/>
                <a:cs typeface="Verdana"/>
              </a:rPr>
              <a:t> </a:t>
            </a:r>
            <a:r>
              <a:rPr kern="0" spc="-20" dirty="0">
                <a:solidFill>
                  <a:srgbClr val="404040"/>
                </a:solidFill>
                <a:latin typeface="Verdana"/>
                <a:cs typeface="Verdana"/>
              </a:rPr>
              <a:t>the</a:t>
            </a:r>
            <a:r>
              <a:rPr kern="0" spc="-110" dirty="0">
                <a:solidFill>
                  <a:srgbClr val="404040"/>
                </a:solidFill>
                <a:latin typeface="Verdana"/>
                <a:cs typeface="Verdana"/>
              </a:rPr>
              <a:t> </a:t>
            </a:r>
            <a:r>
              <a:rPr kern="0" spc="-10" dirty="0">
                <a:solidFill>
                  <a:srgbClr val="404040"/>
                </a:solidFill>
                <a:latin typeface="Verdana"/>
                <a:cs typeface="Verdana"/>
              </a:rPr>
              <a:t>type</a:t>
            </a:r>
            <a:r>
              <a:rPr kern="0" spc="-125" dirty="0">
                <a:solidFill>
                  <a:srgbClr val="404040"/>
                </a:solidFill>
                <a:latin typeface="Verdana"/>
                <a:cs typeface="Verdana"/>
              </a:rPr>
              <a:t> </a:t>
            </a:r>
            <a:r>
              <a:rPr kern="0" dirty="0">
                <a:solidFill>
                  <a:srgbClr val="404040"/>
                </a:solidFill>
                <a:latin typeface="Verdana"/>
                <a:cs typeface="Verdana"/>
              </a:rPr>
              <a:t>of</a:t>
            </a:r>
            <a:r>
              <a:rPr kern="0" spc="-155" dirty="0">
                <a:solidFill>
                  <a:srgbClr val="404040"/>
                </a:solidFill>
                <a:latin typeface="Verdana"/>
                <a:cs typeface="Verdana"/>
              </a:rPr>
              <a:t> </a:t>
            </a:r>
            <a:r>
              <a:rPr kern="0" spc="70" dirty="0">
                <a:solidFill>
                  <a:srgbClr val="404040"/>
                </a:solidFill>
                <a:latin typeface="Verdana"/>
                <a:cs typeface="Verdana"/>
              </a:rPr>
              <a:t>data</a:t>
            </a:r>
            <a:r>
              <a:rPr kern="0" spc="-135" dirty="0">
                <a:solidFill>
                  <a:srgbClr val="404040"/>
                </a:solidFill>
                <a:latin typeface="Verdana"/>
                <a:cs typeface="Verdana"/>
              </a:rPr>
              <a:t> </a:t>
            </a:r>
            <a:r>
              <a:rPr kern="0" spc="15" dirty="0">
                <a:solidFill>
                  <a:srgbClr val="404040"/>
                </a:solidFill>
                <a:latin typeface="Verdana"/>
                <a:cs typeface="Verdana"/>
              </a:rPr>
              <a:t>?</a:t>
            </a:r>
            <a:endParaRPr kern="0" dirty="0">
              <a:solidFill>
                <a:sysClr val="windowText" lastClr="000000"/>
              </a:solidFill>
              <a:latin typeface="Verdana"/>
              <a:cs typeface="Verdana"/>
            </a:endParaRPr>
          </a:p>
          <a:p>
            <a:pPr marL="12700">
              <a:spcBef>
                <a:spcPts val="860"/>
              </a:spcBef>
              <a:tabLst>
                <a:tab pos="354965" algn="l"/>
              </a:tabLst>
            </a:pPr>
            <a:r>
              <a:rPr sz="1200" kern="0" spc="665" dirty="0">
                <a:solidFill>
                  <a:srgbClr val="A42F0F"/>
                </a:solidFill>
                <a:latin typeface="Microsoft Sans Serif"/>
                <a:cs typeface="Microsoft Sans Serif"/>
              </a:rPr>
              <a:t>🠶</a:t>
            </a:r>
            <a:r>
              <a:rPr sz="1200" kern="0" dirty="0">
                <a:solidFill>
                  <a:srgbClr val="A42F0F"/>
                </a:solidFill>
                <a:latin typeface="Microsoft Sans Serif"/>
                <a:cs typeface="Microsoft Sans Serif"/>
              </a:rPr>
              <a:t>	</a:t>
            </a:r>
            <a:r>
              <a:rPr sz="1200" kern="0" spc="-75" dirty="0">
                <a:solidFill>
                  <a:srgbClr val="404040"/>
                </a:solidFill>
                <a:latin typeface="Verdana"/>
                <a:cs typeface="Verdana"/>
              </a:rPr>
              <a:t>The</a:t>
            </a:r>
            <a:r>
              <a:rPr sz="1200" kern="0" dirty="0">
                <a:solidFill>
                  <a:srgbClr val="404040"/>
                </a:solidFill>
                <a:latin typeface="Verdana"/>
                <a:cs typeface="Verdana"/>
              </a:rPr>
              <a:t> data</a:t>
            </a:r>
            <a:r>
              <a:rPr sz="1200" kern="0" spc="40" dirty="0">
                <a:solidFill>
                  <a:srgbClr val="404040"/>
                </a:solidFill>
                <a:latin typeface="Verdana"/>
                <a:cs typeface="Verdana"/>
              </a:rPr>
              <a:t> </a:t>
            </a:r>
            <a:r>
              <a:rPr sz="1200" kern="0" spc="-30" dirty="0">
                <a:solidFill>
                  <a:srgbClr val="404040"/>
                </a:solidFill>
                <a:latin typeface="Verdana"/>
                <a:cs typeface="Verdana"/>
              </a:rPr>
              <a:t>was</a:t>
            </a:r>
            <a:r>
              <a:rPr sz="1200" kern="0" spc="-25" dirty="0">
                <a:solidFill>
                  <a:srgbClr val="404040"/>
                </a:solidFill>
                <a:latin typeface="Verdana"/>
                <a:cs typeface="Verdana"/>
              </a:rPr>
              <a:t> </a:t>
            </a:r>
            <a:r>
              <a:rPr sz="1200" kern="0" dirty="0">
                <a:solidFill>
                  <a:srgbClr val="404040"/>
                </a:solidFill>
                <a:latin typeface="Verdana"/>
                <a:cs typeface="Verdana"/>
              </a:rPr>
              <a:t>of categorical</a:t>
            </a:r>
            <a:r>
              <a:rPr sz="1200" kern="0" spc="40" dirty="0">
                <a:solidFill>
                  <a:srgbClr val="404040"/>
                </a:solidFill>
                <a:latin typeface="Verdana"/>
                <a:cs typeface="Verdana"/>
              </a:rPr>
              <a:t> </a:t>
            </a:r>
            <a:r>
              <a:rPr sz="1200" kern="0" spc="-10" dirty="0">
                <a:solidFill>
                  <a:srgbClr val="404040"/>
                </a:solidFill>
                <a:latin typeface="Verdana"/>
                <a:cs typeface="Verdana"/>
              </a:rPr>
              <a:t>type.</a:t>
            </a:r>
            <a:endParaRPr sz="1200" kern="0" dirty="0">
              <a:solidFill>
                <a:sysClr val="windowText" lastClr="000000"/>
              </a:solidFill>
              <a:latin typeface="Verdana"/>
              <a:cs typeface="Verdana"/>
            </a:endParaRPr>
          </a:p>
          <a:p>
            <a:pPr marL="12700">
              <a:spcBef>
                <a:spcPts val="770"/>
              </a:spcBef>
              <a:tabLst>
                <a:tab pos="354965" algn="l"/>
              </a:tabLst>
            </a:pPr>
            <a:r>
              <a:rPr kern="0" spc="1025" dirty="0">
                <a:solidFill>
                  <a:srgbClr val="A42F0F"/>
                </a:solidFill>
                <a:latin typeface="Microsoft Sans Serif"/>
                <a:cs typeface="Microsoft Sans Serif"/>
              </a:rPr>
              <a:t>🠶</a:t>
            </a:r>
            <a:r>
              <a:rPr kern="0" dirty="0">
                <a:solidFill>
                  <a:srgbClr val="A42F0F"/>
                </a:solidFill>
                <a:latin typeface="Microsoft Sans Serif"/>
                <a:cs typeface="Microsoft Sans Serif"/>
              </a:rPr>
              <a:t>	</a:t>
            </a:r>
            <a:r>
              <a:rPr kern="0" spc="-20" dirty="0">
                <a:solidFill>
                  <a:srgbClr val="404040"/>
                </a:solidFill>
                <a:latin typeface="Verdana"/>
                <a:cs typeface="Verdana"/>
              </a:rPr>
              <a:t>What</a:t>
            </a:r>
            <a:r>
              <a:rPr kern="0" spc="-55" dirty="0">
                <a:solidFill>
                  <a:srgbClr val="404040"/>
                </a:solidFill>
                <a:latin typeface="Verdana"/>
                <a:cs typeface="Verdana"/>
              </a:rPr>
              <a:t> </a:t>
            </a:r>
            <a:r>
              <a:rPr kern="0" spc="-190" dirty="0">
                <a:solidFill>
                  <a:srgbClr val="404040"/>
                </a:solidFill>
                <a:latin typeface="Verdana"/>
                <a:cs typeface="Verdana"/>
              </a:rPr>
              <a:t>is</a:t>
            </a:r>
            <a:r>
              <a:rPr kern="0" spc="-125" dirty="0">
                <a:solidFill>
                  <a:srgbClr val="404040"/>
                </a:solidFill>
                <a:latin typeface="Verdana"/>
                <a:cs typeface="Verdana"/>
              </a:rPr>
              <a:t> </a:t>
            </a:r>
            <a:r>
              <a:rPr kern="0" spc="-20" dirty="0">
                <a:solidFill>
                  <a:srgbClr val="404040"/>
                </a:solidFill>
                <a:latin typeface="Verdana"/>
                <a:cs typeface="Verdana"/>
              </a:rPr>
              <a:t>the</a:t>
            </a:r>
            <a:r>
              <a:rPr kern="0" spc="-60" dirty="0">
                <a:solidFill>
                  <a:srgbClr val="404040"/>
                </a:solidFill>
                <a:latin typeface="Verdana"/>
                <a:cs typeface="Verdana"/>
              </a:rPr>
              <a:t> </a:t>
            </a:r>
            <a:r>
              <a:rPr kern="0" dirty="0">
                <a:solidFill>
                  <a:srgbClr val="404040"/>
                </a:solidFill>
                <a:latin typeface="Verdana"/>
                <a:cs typeface="Verdana"/>
              </a:rPr>
              <a:t>complete</a:t>
            </a:r>
            <a:r>
              <a:rPr kern="0" spc="-85" dirty="0">
                <a:solidFill>
                  <a:srgbClr val="404040"/>
                </a:solidFill>
                <a:latin typeface="Verdana"/>
                <a:cs typeface="Verdana"/>
              </a:rPr>
              <a:t> </a:t>
            </a:r>
            <a:r>
              <a:rPr kern="0" spc="-35" dirty="0">
                <a:solidFill>
                  <a:srgbClr val="404040"/>
                </a:solidFill>
                <a:latin typeface="Verdana"/>
                <a:cs typeface="Verdana"/>
              </a:rPr>
              <a:t>flow</a:t>
            </a:r>
            <a:r>
              <a:rPr kern="0" spc="-105" dirty="0">
                <a:solidFill>
                  <a:srgbClr val="404040"/>
                </a:solidFill>
                <a:latin typeface="Verdana"/>
                <a:cs typeface="Verdana"/>
              </a:rPr>
              <a:t> </a:t>
            </a:r>
            <a:r>
              <a:rPr kern="0" dirty="0">
                <a:solidFill>
                  <a:srgbClr val="404040"/>
                </a:solidFill>
                <a:latin typeface="Verdana"/>
                <a:cs typeface="Verdana"/>
              </a:rPr>
              <a:t>of</a:t>
            </a:r>
            <a:r>
              <a:rPr kern="0" spc="-110" dirty="0">
                <a:solidFill>
                  <a:srgbClr val="404040"/>
                </a:solidFill>
                <a:latin typeface="Verdana"/>
                <a:cs typeface="Verdana"/>
              </a:rPr>
              <a:t> </a:t>
            </a:r>
            <a:r>
              <a:rPr kern="0" spc="-145" dirty="0">
                <a:solidFill>
                  <a:srgbClr val="404040"/>
                </a:solidFill>
                <a:latin typeface="Verdana"/>
                <a:cs typeface="Verdana"/>
              </a:rPr>
              <a:t>this</a:t>
            </a:r>
            <a:r>
              <a:rPr kern="0" spc="-95" dirty="0">
                <a:solidFill>
                  <a:srgbClr val="404040"/>
                </a:solidFill>
                <a:latin typeface="Verdana"/>
                <a:cs typeface="Verdana"/>
              </a:rPr>
              <a:t> </a:t>
            </a:r>
            <a:r>
              <a:rPr kern="0" spc="-20" dirty="0">
                <a:solidFill>
                  <a:srgbClr val="404040"/>
                </a:solidFill>
                <a:latin typeface="Verdana"/>
                <a:cs typeface="Verdana"/>
              </a:rPr>
              <a:t>project</a:t>
            </a:r>
            <a:r>
              <a:rPr kern="0" spc="-90" dirty="0">
                <a:solidFill>
                  <a:srgbClr val="404040"/>
                </a:solidFill>
                <a:latin typeface="Verdana"/>
                <a:cs typeface="Verdana"/>
              </a:rPr>
              <a:t> </a:t>
            </a:r>
            <a:r>
              <a:rPr kern="0" spc="15" dirty="0">
                <a:solidFill>
                  <a:srgbClr val="404040"/>
                </a:solidFill>
                <a:latin typeface="Verdana"/>
                <a:cs typeface="Verdana"/>
              </a:rPr>
              <a:t>?</a:t>
            </a:r>
            <a:endParaRPr kern="0" dirty="0">
              <a:solidFill>
                <a:sysClr val="windowText" lastClr="000000"/>
              </a:solidFill>
              <a:latin typeface="Verdana"/>
              <a:cs typeface="Verdana"/>
            </a:endParaRPr>
          </a:p>
          <a:p>
            <a:pPr marL="12700">
              <a:spcBef>
                <a:spcPts val="860"/>
              </a:spcBef>
              <a:tabLst>
                <a:tab pos="354965" algn="l"/>
              </a:tabLst>
            </a:pPr>
            <a:r>
              <a:rPr sz="1300" kern="0" spc="725" dirty="0">
                <a:solidFill>
                  <a:srgbClr val="A42F0F"/>
                </a:solidFill>
                <a:latin typeface="Microsoft Sans Serif"/>
                <a:cs typeface="Microsoft Sans Serif"/>
              </a:rPr>
              <a:t>🠶</a:t>
            </a:r>
            <a:r>
              <a:rPr sz="1300" kern="0" dirty="0">
                <a:solidFill>
                  <a:srgbClr val="A42F0F"/>
                </a:solidFill>
                <a:latin typeface="Microsoft Sans Serif"/>
                <a:cs typeface="Microsoft Sans Serif"/>
              </a:rPr>
              <a:t>	</a:t>
            </a:r>
            <a:r>
              <a:rPr sz="1300" kern="0" spc="-10" dirty="0">
                <a:solidFill>
                  <a:srgbClr val="404040"/>
                </a:solidFill>
                <a:latin typeface="Verdana"/>
                <a:cs typeface="Verdana"/>
              </a:rPr>
              <a:t>Please</a:t>
            </a:r>
            <a:r>
              <a:rPr sz="1300" kern="0" spc="-30" dirty="0">
                <a:solidFill>
                  <a:srgbClr val="404040"/>
                </a:solidFill>
                <a:latin typeface="Verdana"/>
                <a:cs typeface="Verdana"/>
              </a:rPr>
              <a:t> </a:t>
            </a:r>
            <a:r>
              <a:rPr sz="1300" kern="0" spc="-65" dirty="0">
                <a:solidFill>
                  <a:srgbClr val="404040"/>
                </a:solidFill>
                <a:latin typeface="Verdana"/>
                <a:cs typeface="Verdana"/>
              </a:rPr>
              <a:t>refer</a:t>
            </a:r>
            <a:r>
              <a:rPr sz="1300" kern="0" spc="-30" dirty="0">
                <a:solidFill>
                  <a:srgbClr val="404040"/>
                </a:solidFill>
                <a:latin typeface="Verdana"/>
                <a:cs typeface="Verdana"/>
              </a:rPr>
              <a:t> </a:t>
            </a:r>
            <a:r>
              <a:rPr sz="1300" kern="0" spc="-20" dirty="0">
                <a:solidFill>
                  <a:srgbClr val="404040"/>
                </a:solidFill>
                <a:latin typeface="Verdana"/>
                <a:cs typeface="Verdana"/>
              </a:rPr>
              <a:t>to</a:t>
            </a:r>
            <a:r>
              <a:rPr sz="1300" kern="0" spc="-55" dirty="0">
                <a:solidFill>
                  <a:srgbClr val="404040"/>
                </a:solidFill>
                <a:latin typeface="Verdana"/>
                <a:cs typeface="Verdana"/>
              </a:rPr>
              <a:t> </a:t>
            </a:r>
            <a:r>
              <a:rPr sz="1300" kern="0" spc="-20" dirty="0">
                <a:solidFill>
                  <a:srgbClr val="404040"/>
                </a:solidFill>
                <a:latin typeface="Verdana"/>
                <a:cs typeface="Verdana"/>
              </a:rPr>
              <a:t>Architecture</a:t>
            </a:r>
            <a:r>
              <a:rPr sz="1300" kern="0" spc="-55" dirty="0">
                <a:solidFill>
                  <a:srgbClr val="404040"/>
                </a:solidFill>
                <a:latin typeface="Verdana"/>
                <a:cs typeface="Verdana"/>
              </a:rPr>
              <a:t> </a:t>
            </a:r>
            <a:r>
              <a:rPr sz="1300" kern="0" dirty="0">
                <a:solidFill>
                  <a:srgbClr val="404040"/>
                </a:solidFill>
                <a:latin typeface="Verdana"/>
                <a:cs typeface="Verdana"/>
              </a:rPr>
              <a:t>and</a:t>
            </a:r>
            <a:r>
              <a:rPr sz="1300" kern="0" spc="-65" dirty="0">
                <a:solidFill>
                  <a:srgbClr val="404040"/>
                </a:solidFill>
                <a:latin typeface="Verdana"/>
                <a:cs typeface="Verdana"/>
              </a:rPr>
              <a:t> it’s</a:t>
            </a:r>
            <a:r>
              <a:rPr sz="1300" kern="0" spc="-55" dirty="0">
                <a:solidFill>
                  <a:srgbClr val="404040"/>
                </a:solidFill>
                <a:latin typeface="Verdana"/>
                <a:cs typeface="Verdana"/>
              </a:rPr>
              <a:t> </a:t>
            </a:r>
            <a:r>
              <a:rPr sz="1300" kern="0" spc="-10" dirty="0">
                <a:solidFill>
                  <a:srgbClr val="404040"/>
                </a:solidFill>
                <a:latin typeface="Verdana"/>
                <a:cs typeface="Verdana"/>
              </a:rPr>
              <a:t>description.</a:t>
            </a:r>
            <a:endParaRPr sz="1300" kern="0" dirty="0">
              <a:solidFill>
                <a:sysClr val="windowText" lastClr="000000"/>
              </a:solidFill>
              <a:latin typeface="Verdana"/>
              <a:cs typeface="Verdana"/>
            </a:endParaRPr>
          </a:p>
          <a:p>
            <a:pPr marL="12700">
              <a:spcBef>
                <a:spcPts val="770"/>
              </a:spcBef>
              <a:tabLst>
                <a:tab pos="354965" algn="l"/>
              </a:tabLst>
            </a:pPr>
            <a:r>
              <a:rPr kern="0" spc="1025" dirty="0">
                <a:solidFill>
                  <a:srgbClr val="A42F0F"/>
                </a:solidFill>
                <a:latin typeface="Microsoft Sans Serif"/>
                <a:cs typeface="Microsoft Sans Serif"/>
              </a:rPr>
              <a:t>🠶</a:t>
            </a:r>
            <a:r>
              <a:rPr kern="0" dirty="0">
                <a:solidFill>
                  <a:srgbClr val="A42F0F"/>
                </a:solidFill>
                <a:latin typeface="Microsoft Sans Serif"/>
                <a:cs typeface="Microsoft Sans Serif"/>
              </a:rPr>
              <a:t>	</a:t>
            </a:r>
            <a:r>
              <a:rPr kern="0" spc="-10" dirty="0">
                <a:solidFill>
                  <a:srgbClr val="404040"/>
                </a:solidFill>
                <a:latin typeface="Verdana"/>
                <a:cs typeface="Verdana"/>
              </a:rPr>
              <a:t>How</a:t>
            </a:r>
            <a:r>
              <a:rPr kern="0" spc="-150" dirty="0">
                <a:solidFill>
                  <a:srgbClr val="404040"/>
                </a:solidFill>
                <a:latin typeface="Verdana"/>
                <a:cs typeface="Verdana"/>
              </a:rPr>
              <a:t> </a:t>
            </a:r>
            <a:r>
              <a:rPr kern="0" spc="-25" dirty="0">
                <a:solidFill>
                  <a:srgbClr val="404040"/>
                </a:solidFill>
                <a:latin typeface="Verdana"/>
                <a:cs typeface="Verdana"/>
              </a:rPr>
              <a:t>many</a:t>
            </a:r>
            <a:r>
              <a:rPr kern="0" spc="-140" dirty="0">
                <a:solidFill>
                  <a:srgbClr val="404040"/>
                </a:solidFill>
                <a:latin typeface="Verdana"/>
                <a:cs typeface="Verdana"/>
              </a:rPr>
              <a:t> </a:t>
            </a:r>
            <a:r>
              <a:rPr kern="0" spc="-55" dirty="0">
                <a:solidFill>
                  <a:srgbClr val="404040"/>
                </a:solidFill>
                <a:latin typeface="Verdana"/>
                <a:cs typeface="Verdana"/>
              </a:rPr>
              <a:t>features</a:t>
            </a:r>
            <a:r>
              <a:rPr kern="0" spc="-105" dirty="0">
                <a:solidFill>
                  <a:srgbClr val="404040"/>
                </a:solidFill>
                <a:latin typeface="Verdana"/>
                <a:cs typeface="Verdana"/>
              </a:rPr>
              <a:t> </a:t>
            </a:r>
            <a:r>
              <a:rPr kern="0" dirty="0">
                <a:solidFill>
                  <a:srgbClr val="404040"/>
                </a:solidFill>
                <a:latin typeface="Verdana"/>
                <a:cs typeface="Verdana"/>
              </a:rPr>
              <a:t>were</a:t>
            </a:r>
            <a:r>
              <a:rPr kern="0" spc="-125" dirty="0">
                <a:solidFill>
                  <a:srgbClr val="404040"/>
                </a:solidFill>
                <a:latin typeface="Verdana"/>
                <a:cs typeface="Verdana"/>
              </a:rPr>
              <a:t> </a:t>
            </a:r>
            <a:r>
              <a:rPr kern="0" spc="-30" dirty="0">
                <a:solidFill>
                  <a:srgbClr val="404040"/>
                </a:solidFill>
                <a:latin typeface="Verdana"/>
                <a:cs typeface="Verdana"/>
              </a:rPr>
              <a:t>used</a:t>
            </a:r>
            <a:r>
              <a:rPr kern="0" spc="-125" dirty="0">
                <a:solidFill>
                  <a:srgbClr val="404040"/>
                </a:solidFill>
                <a:latin typeface="Verdana"/>
                <a:cs typeface="Verdana"/>
              </a:rPr>
              <a:t> </a:t>
            </a:r>
            <a:r>
              <a:rPr kern="0" spc="-55" dirty="0">
                <a:solidFill>
                  <a:srgbClr val="404040"/>
                </a:solidFill>
                <a:latin typeface="Verdana"/>
                <a:cs typeface="Verdana"/>
              </a:rPr>
              <a:t>during</a:t>
            </a:r>
            <a:r>
              <a:rPr kern="0" spc="-145" dirty="0">
                <a:solidFill>
                  <a:srgbClr val="404040"/>
                </a:solidFill>
                <a:latin typeface="Verdana"/>
                <a:cs typeface="Verdana"/>
              </a:rPr>
              <a:t> </a:t>
            </a:r>
            <a:r>
              <a:rPr kern="0" dirty="0">
                <a:solidFill>
                  <a:srgbClr val="404040"/>
                </a:solidFill>
                <a:latin typeface="Verdana"/>
                <a:cs typeface="Verdana"/>
              </a:rPr>
              <a:t>deployment</a:t>
            </a:r>
            <a:r>
              <a:rPr kern="0" spc="-120" dirty="0">
                <a:solidFill>
                  <a:srgbClr val="404040"/>
                </a:solidFill>
                <a:latin typeface="Verdana"/>
                <a:cs typeface="Verdana"/>
              </a:rPr>
              <a:t> </a:t>
            </a:r>
            <a:r>
              <a:rPr kern="0" spc="15" dirty="0">
                <a:solidFill>
                  <a:srgbClr val="404040"/>
                </a:solidFill>
                <a:latin typeface="Verdana"/>
                <a:cs typeface="Verdana"/>
              </a:rPr>
              <a:t>?</a:t>
            </a:r>
            <a:endParaRPr kern="0" dirty="0">
              <a:solidFill>
                <a:sysClr val="windowText" lastClr="000000"/>
              </a:solidFill>
              <a:latin typeface="Verdana"/>
              <a:cs typeface="Verdana"/>
            </a:endParaRPr>
          </a:p>
          <a:p>
            <a:pPr marL="12700">
              <a:spcBef>
                <a:spcPts val="865"/>
              </a:spcBef>
              <a:tabLst>
                <a:tab pos="354965" algn="l"/>
              </a:tabLst>
            </a:pPr>
            <a:r>
              <a:rPr sz="1300" kern="0" spc="725" dirty="0">
                <a:solidFill>
                  <a:srgbClr val="A42F0F"/>
                </a:solidFill>
                <a:latin typeface="Microsoft Sans Serif"/>
                <a:cs typeface="Microsoft Sans Serif"/>
              </a:rPr>
              <a:t>🠶</a:t>
            </a:r>
            <a:r>
              <a:rPr sz="1300" kern="0" dirty="0">
                <a:solidFill>
                  <a:srgbClr val="A42F0F"/>
                </a:solidFill>
                <a:latin typeface="Microsoft Sans Serif"/>
                <a:cs typeface="Microsoft Sans Serif"/>
              </a:rPr>
              <a:t>	</a:t>
            </a:r>
            <a:r>
              <a:rPr sz="1300" kern="0" dirty="0">
                <a:solidFill>
                  <a:srgbClr val="404040"/>
                </a:solidFill>
                <a:latin typeface="Verdana"/>
                <a:cs typeface="Verdana"/>
              </a:rPr>
              <a:t>We</a:t>
            </a:r>
            <a:r>
              <a:rPr sz="1300" kern="0" spc="-45" dirty="0">
                <a:solidFill>
                  <a:srgbClr val="404040"/>
                </a:solidFill>
                <a:latin typeface="Verdana"/>
                <a:cs typeface="Verdana"/>
              </a:rPr>
              <a:t> </a:t>
            </a:r>
            <a:r>
              <a:rPr sz="1300" kern="0" spc="-30" dirty="0">
                <a:solidFill>
                  <a:srgbClr val="404040"/>
                </a:solidFill>
                <a:latin typeface="Verdana"/>
                <a:cs typeface="Verdana"/>
              </a:rPr>
              <a:t>used</a:t>
            </a:r>
            <a:r>
              <a:rPr sz="1300" kern="0" spc="-95" dirty="0">
                <a:solidFill>
                  <a:srgbClr val="404040"/>
                </a:solidFill>
                <a:latin typeface="Verdana"/>
                <a:cs typeface="Verdana"/>
              </a:rPr>
              <a:t> </a:t>
            </a:r>
            <a:r>
              <a:rPr sz="1300" kern="0" spc="-45" dirty="0">
                <a:solidFill>
                  <a:srgbClr val="404040"/>
                </a:solidFill>
                <a:latin typeface="Verdana"/>
                <a:cs typeface="Verdana"/>
              </a:rPr>
              <a:t>only</a:t>
            </a:r>
            <a:r>
              <a:rPr sz="1300" kern="0" spc="-95" dirty="0">
                <a:solidFill>
                  <a:srgbClr val="404040"/>
                </a:solidFill>
                <a:latin typeface="Verdana"/>
                <a:cs typeface="Verdana"/>
              </a:rPr>
              <a:t> </a:t>
            </a:r>
            <a:r>
              <a:rPr sz="1300" kern="0" spc="-114" dirty="0">
                <a:solidFill>
                  <a:srgbClr val="404040"/>
                </a:solidFill>
                <a:latin typeface="Verdana"/>
                <a:cs typeface="Verdana"/>
              </a:rPr>
              <a:t>12</a:t>
            </a:r>
            <a:r>
              <a:rPr sz="1300" kern="0" spc="-80" dirty="0">
                <a:solidFill>
                  <a:srgbClr val="404040"/>
                </a:solidFill>
                <a:latin typeface="Verdana"/>
                <a:cs typeface="Verdana"/>
              </a:rPr>
              <a:t> </a:t>
            </a:r>
            <a:r>
              <a:rPr sz="1300" kern="0" spc="-40" dirty="0">
                <a:solidFill>
                  <a:srgbClr val="404040"/>
                </a:solidFill>
                <a:latin typeface="Verdana"/>
                <a:cs typeface="Verdana"/>
              </a:rPr>
              <a:t>features</a:t>
            </a:r>
            <a:r>
              <a:rPr sz="1300" kern="0" spc="-60" dirty="0">
                <a:solidFill>
                  <a:srgbClr val="404040"/>
                </a:solidFill>
                <a:latin typeface="Verdana"/>
                <a:cs typeface="Verdana"/>
              </a:rPr>
              <a:t> </a:t>
            </a:r>
            <a:r>
              <a:rPr sz="1300" kern="0" spc="-25" dirty="0">
                <a:solidFill>
                  <a:srgbClr val="404040"/>
                </a:solidFill>
                <a:latin typeface="Verdana"/>
                <a:cs typeface="Verdana"/>
              </a:rPr>
              <a:t>out</a:t>
            </a:r>
            <a:r>
              <a:rPr sz="1300" kern="0" spc="-105" dirty="0">
                <a:solidFill>
                  <a:srgbClr val="404040"/>
                </a:solidFill>
                <a:latin typeface="Verdana"/>
                <a:cs typeface="Verdana"/>
              </a:rPr>
              <a:t> </a:t>
            </a:r>
            <a:r>
              <a:rPr sz="1300" kern="0" dirty="0">
                <a:solidFill>
                  <a:srgbClr val="404040"/>
                </a:solidFill>
                <a:latin typeface="Verdana"/>
                <a:cs typeface="Verdana"/>
              </a:rPr>
              <a:t>of</a:t>
            </a:r>
            <a:r>
              <a:rPr sz="1300" kern="0" spc="-95" dirty="0">
                <a:solidFill>
                  <a:srgbClr val="404040"/>
                </a:solidFill>
                <a:latin typeface="Verdana"/>
                <a:cs typeface="Verdana"/>
              </a:rPr>
              <a:t> </a:t>
            </a:r>
            <a:r>
              <a:rPr sz="1300" kern="0" spc="-114" dirty="0">
                <a:solidFill>
                  <a:srgbClr val="404040"/>
                </a:solidFill>
                <a:latin typeface="Verdana"/>
                <a:cs typeface="Verdana"/>
              </a:rPr>
              <a:t>21</a:t>
            </a:r>
            <a:r>
              <a:rPr sz="1300" kern="0" spc="-85" dirty="0">
                <a:solidFill>
                  <a:srgbClr val="404040"/>
                </a:solidFill>
                <a:latin typeface="Verdana"/>
                <a:cs typeface="Verdana"/>
              </a:rPr>
              <a:t> </a:t>
            </a:r>
            <a:r>
              <a:rPr sz="1300" kern="0" spc="-10" dirty="0">
                <a:solidFill>
                  <a:srgbClr val="404040"/>
                </a:solidFill>
                <a:latin typeface="Verdana"/>
                <a:cs typeface="Verdana"/>
              </a:rPr>
              <a:t>to</a:t>
            </a:r>
            <a:r>
              <a:rPr sz="1300" kern="0" spc="-80" dirty="0">
                <a:solidFill>
                  <a:srgbClr val="404040"/>
                </a:solidFill>
                <a:latin typeface="Verdana"/>
                <a:cs typeface="Verdana"/>
              </a:rPr>
              <a:t> </a:t>
            </a:r>
            <a:r>
              <a:rPr sz="1300" kern="0" dirty="0">
                <a:solidFill>
                  <a:srgbClr val="404040"/>
                </a:solidFill>
                <a:latin typeface="Verdana"/>
                <a:cs typeface="Verdana"/>
              </a:rPr>
              <a:t>predict</a:t>
            </a:r>
            <a:r>
              <a:rPr sz="1300" kern="0" spc="-100" dirty="0">
                <a:solidFill>
                  <a:srgbClr val="404040"/>
                </a:solidFill>
                <a:latin typeface="Verdana"/>
                <a:cs typeface="Verdana"/>
              </a:rPr>
              <a:t> </a:t>
            </a:r>
            <a:r>
              <a:rPr sz="1300" kern="0" spc="-55" dirty="0">
                <a:solidFill>
                  <a:srgbClr val="404040"/>
                </a:solidFill>
                <a:latin typeface="Verdana"/>
                <a:cs typeface="Verdana"/>
              </a:rPr>
              <a:t>our</a:t>
            </a:r>
            <a:r>
              <a:rPr sz="1300" kern="0" spc="-100" dirty="0">
                <a:solidFill>
                  <a:srgbClr val="404040"/>
                </a:solidFill>
                <a:latin typeface="Verdana"/>
                <a:cs typeface="Verdana"/>
              </a:rPr>
              <a:t> </a:t>
            </a:r>
            <a:r>
              <a:rPr sz="1300" kern="0" spc="-10" dirty="0">
                <a:solidFill>
                  <a:srgbClr val="404040"/>
                </a:solidFill>
                <a:latin typeface="Verdana"/>
                <a:cs typeface="Verdana"/>
              </a:rPr>
              <a:t>output.</a:t>
            </a:r>
            <a:endParaRPr sz="1300" kern="0" dirty="0">
              <a:solidFill>
                <a:sysClr val="windowText" lastClr="000000"/>
              </a:solidFill>
              <a:latin typeface="Verdana"/>
              <a:cs typeface="Verdana"/>
            </a:endParaRPr>
          </a:p>
          <a:p>
            <a:pPr marL="12700">
              <a:spcBef>
                <a:spcPts val="770"/>
              </a:spcBef>
              <a:tabLst>
                <a:tab pos="354965" algn="l"/>
              </a:tabLst>
            </a:pPr>
            <a:r>
              <a:rPr kern="0" spc="1025" dirty="0">
                <a:solidFill>
                  <a:srgbClr val="A42F0F"/>
                </a:solidFill>
                <a:latin typeface="Microsoft Sans Serif"/>
                <a:cs typeface="Microsoft Sans Serif"/>
              </a:rPr>
              <a:t>🠶</a:t>
            </a:r>
            <a:r>
              <a:rPr kern="0" dirty="0">
                <a:solidFill>
                  <a:srgbClr val="A42F0F"/>
                </a:solidFill>
                <a:latin typeface="Microsoft Sans Serif"/>
                <a:cs typeface="Microsoft Sans Serif"/>
              </a:rPr>
              <a:t>	</a:t>
            </a:r>
            <a:r>
              <a:rPr kern="0" spc="-10" dirty="0">
                <a:solidFill>
                  <a:srgbClr val="404040"/>
                </a:solidFill>
                <a:latin typeface="Verdana"/>
                <a:cs typeface="Verdana"/>
              </a:rPr>
              <a:t>Which</a:t>
            </a:r>
            <a:r>
              <a:rPr kern="0" spc="-70" dirty="0">
                <a:solidFill>
                  <a:srgbClr val="404040"/>
                </a:solidFill>
                <a:latin typeface="Verdana"/>
                <a:cs typeface="Verdana"/>
              </a:rPr>
              <a:t> </a:t>
            </a:r>
            <a:r>
              <a:rPr kern="0" dirty="0">
                <a:solidFill>
                  <a:srgbClr val="404040"/>
                </a:solidFill>
                <a:latin typeface="Verdana"/>
                <a:cs typeface="Verdana"/>
              </a:rPr>
              <a:t>cloud</a:t>
            </a:r>
            <a:r>
              <a:rPr kern="0" spc="-100" dirty="0">
                <a:solidFill>
                  <a:srgbClr val="404040"/>
                </a:solidFill>
                <a:latin typeface="Verdana"/>
                <a:cs typeface="Verdana"/>
              </a:rPr>
              <a:t> </a:t>
            </a:r>
            <a:r>
              <a:rPr kern="0" spc="-45" dirty="0">
                <a:solidFill>
                  <a:srgbClr val="404040"/>
                </a:solidFill>
                <a:latin typeface="Verdana"/>
                <a:cs typeface="Verdana"/>
              </a:rPr>
              <a:t>platform</a:t>
            </a:r>
            <a:r>
              <a:rPr kern="0" spc="-95" dirty="0">
                <a:solidFill>
                  <a:srgbClr val="404040"/>
                </a:solidFill>
                <a:latin typeface="Verdana"/>
                <a:cs typeface="Verdana"/>
              </a:rPr>
              <a:t> </a:t>
            </a:r>
            <a:r>
              <a:rPr kern="0" spc="-40" dirty="0">
                <a:solidFill>
                  <a:srgbClr val="404040"/>
                </a:solidFill>
                <a:latin typeface="Verdana"/>
                <a:cs typeface="Verdana"/>
              </a:rPr>
              <a:t>was</a:t>
            </a:r>
            <a:r>
              <a:rPr kern="0" spc="-60" dirty="0">
                <a:solidFill>
                  <a:srgbClr val="404040"/>
                </a:solidFill>
                <a:latin typeface="Verdana"/>
                <a:cs typeface="Verdana"/>
              </a:rPr>
              <a:t> </a:t>
            </a:r>
            <a:r>
              <a:rPr kern="0" spc="-25" dirty="0">
                <a:solidFill>
                  <a:srgbClr val="404040"/>
                </a:solidFill>
                <a:latin typeface="Verdana"/>
                <a:cs typeface="Verdana"/>
              </a:rPr>
              <a:t>used</a:t>
            </a:r>
            <a:r>
              <a:rPr kern="0" spc="-85" dirty="0">
                <a:solidFill>
                  <a:srgbClr val="404040"/>
                </a:solidFill>
                <a:latin typeface="Verdana"/>
                <a:cs typeface="Verdana"/>
              </a:rPr>
              <a:t> </a:t>
            </a:r>
            <a:r>
              <a:rPr kern="0" spc="-75" dirty="0">
                <a:solidFill>
                  <a:srgbClr val="404040"/>
                </a:solidFill>
                <a:latin typeface="Verdana"/>
                <a:cs typeface="Verdana"/>
              </a:rPr>
              <a:t>for</a:t>
            </a:r>
            <a:r>
              <a:rPr kern="0" spc="-105" dirty="0">
                <a:solidFill>
                  <a:srgbClr val="404040"/>
                </a:solidFill>
                <a:latin typeface="Verdana"/>
                <a:cs typeface="Verdana"/>
              </a:rPr>
              <a:t> </a:t>
            </a:r>
            <a:r>
              <a:rPr kern="0" spc="-10" dirty="0">
                <a:solidFill>
                  <a:srgbClr val="404040"/>
                </a:solidFill>
                <a:latin typeface="Verdana"/>
                <a:cs typeface="Verdana"/>
              </a:rPr>
              <a:t>deployment</a:t>
            </a:r>
            <a:r>
              <a:rPr kern="0" spc="-80" dirty="0">
                <a:solidFill>
                  <a:srgbClr val="404040"/>
                </a:solidFill>
                <a:latin typeface="Verdana"/>
                <a:cs typeface="Verdana"/>
              </a:rPr>
              <a:t> </a:t>
            </a:r>
            <a:r>
              <a:rPr kern="0" spc="15" dirty="0">
                <a:solidFill>
                  <a:srgbClr val="404040"/>
                </a:solidFill>
                <a:latin typeface="Verdana"/>
                <a:cs typeface="Verdana"/>
              </a:rPr>
              <a:t>?</a:t>
            </a:r>
            <a:endParaRPr kern="0" dirty="0">
              <a:solidFill>
                <a:sysClr val="windowText" lastClr="000000"/>
              </a:solidFill>
              <a:latin typeface="Verdana"/>
              <a:cs typeface="Verdana"/>
            </a:endParaRPr>
          </a:p>
          <a:p>
            <a:pPr marL="12700">
              <a:spcBef>
                <a:spcPts val="850"/>
              </a:spcBef>
              <a:tabLst>
                <a:tab pos="354965" algn="l"/>
              </a:tabLst>
            </a:pPr>
            <a:r>
              <a:rPr sz="1300" kern="0" spc="725" dirty="0">
                <a:solidFill>
                  <a:srgbClr val="A42F0F"/>
                </a:solidFill>
                <a:latin typeface="Microsoft Sans Serif"/>
                <a:cs typeface="Microsoft Sans Serif"/>
              </a:rPr>
              <a:t>🠶</a:t>
            </a:r>
            <a:r>
              <a:rPr sz="1300" kern="0" dirty="0">
                <a:solidFill>
                  <a:srgbClr val="A42F0F"/>
                </a:solidFill>
                <a:latin typeface="Microsoft Sans Serif"/>
                <a:cs typeface="Microsoft Sans Serif"/>
              </a:rPr>
              <a:t>	</a:t>
            </a:r>
            <a:r>
              <a:rPr sz="1300" kern="0" spc="-55" dirty="0">
                <a:solidFill>
                  <a:srgbClr val="404040"/>
                </a:solidFill>
                <a:latin typeface="Verdana"/>
                <a:cs typeface="Verdana"/>
              </a:rPr>
              <a:t>Heroku </a:t>
            </a:r>
            <a:r>
              <a:rPr sz="1300" kern="0" spc="-40" dirty="0">
                <a:solidFill>
                  <a:srgbClr val="404040"/>
                </a:solidFill>
                <a:latin typeface="Verdana"/>
                <a:cs typeface="Verdana"/>
              </a:rPr>
              <a:t>was</a:t>
            </a:r>
            <a:r>
              <a:rPr sz="1300" kern="0" spc="-50" dirty="0">
                <a:solidFill>
                  <a:srgbClr val="404040"/>
                </a:solidFill>
                <a:latin typeface="Verdana"/>
                <a:cs typeface="Verdana"/>
              </a:rPr>
              <a:t> </a:t>
            </a:r>
            <a:r>
              <a:rPr sz="1300" kern="0" spc="-25" dirty="0">
                <a:solidFill>
                  <a:srgbClr val="404040"/>
                </a:solidFill>
                <a:latin typeface="Verdana"/>
                <a:cs typeface="Verdana"/>
              </a:rPr>
              <a:t>used</a:t>
            </a:r>
            <a:r>
              <a:rPr sz="1300" kern="0" spc="-55" dirty="0">
                <a:solidFill>
                  <a:srgbClr val="404040"/>
                </a:solidFill>
                <a:latin typeface="Verdana"/>
                <a:cs typeface="Verdana"/>
              </a:rPr>
              <a:t> </a:t>
            </a:r>
            <a:r>
              <a:rPr sz="1300" kern="0" spc="-45" dirty="0">
                <a:solidFill>
                  <a:srgbClr val="404040"/>
                </a:solidFill>
                <a:latin typeface="Verdana"/>
                <a:cs typeface="Verdana"/>
              </a:rPr>
              <a:t>as</a:t>
            </a:r>
            <a:r>
              <a:rPr sz="1300" kern="0" spc="-75" dirty="0">
                <a:solidFill>
                  <a:srgbClr val="404040"/>
                </a:solidFill>
                <a:latin typeface="Verdana"/>
                <a:cs typeface="Verdana"/>
              </a:rPr>
              <a:t> </a:t>
            </a:r>
            <a:r>
              <a:rPr sz="1300" kern="0" spc="105" dirty="0">
                <a:solidFill>
                  <a:srgbClr val="404040"/>
                </a:solidFill>
                <a:latin typeface="Verdana"/>
                <a:cs typeface="Verdana"/>
              </a:rPr>
              <a:t>a</a:t>
            </a:r>
            <a:r>
              <a:rPr sz="1300" kern="0" spc="-50" dirty="0">
                <a:solidFill>
                  <a:srgbClr val="404040"/>
                </a:solidFill>
                <a:latin typeface="Verdana"/>
                <a:cs typeface="Verdana"/>
              </a:rPr>
              <a:t> </a:t>
            </a:r>
            <a:r>
              <a:rPr sz="1300" kern="0" dirty="0">
                <a:solidFill>
                  <a:srgbClr val="404040"/>
                </a:solidFill>
                <a:latin typeface="Verdana"/>
                <a:cs typeface="Verdana"/>
              </a:rPr>
              <a:t>cloud</a:t>
            </a:r>
            <a:r>
              <a:rPr sz="1300" kern="0" spc="-80" dirty="0">
                <a:solidFill>
                  <a:srgbClr val="404040"/>
                </a:solidFill>
                <a:latin typeface="Verdana"/>
                <a:cs typeface="Verdana"/>
              </a:rPr>
              <a:t> </a:t>
            </a:r>
            <a:r>
              <a:rPr sz="1300" kern="0" spc="-35" dirty="0">
                <a:solidFill>
                  <a:srgbClr val="404040"/>
                </a:solidFill>
                <a:latin typeface="Verdana"/>
                <a:cs typeface="Verdana"/>
              </a:rPr>
              <a:t>platform</a:t>
            </a:r>
            <a:r>
              <a:rPr sz="1300" kern="0" spc="-45" dirty="0">
                <a:solidFill>
                  <a:srgbClr val="404040"/>
                </a:solidFill>
                <a:latin typeface="Verdana"/>
                <a:cs typeface="Verdana"/>
              </a:rPr>
              <a:t> </a:t>
            </a:r>
            <a:r>
              <a:rPr sz="1300" kern="0" spc="-20" dirty="0">
                <a:solidFill>
                  <a:srgbClr val="404040"/>
                </a:solidFill>
                <a:latin typeface="Verdana"/>
                <a:cs typeface="Verdana"/>
              </a:rPr>
              <a:t>to</a:t>
            </a:r>
            <a:r>
              <a:rPr sz="1300" kern="0" spc="-65" dirty="0">
                <a:solidFill>
                  <a:srgbClr val="404040"/>
                </a:solidFill>
                <a:latin typeface="Verdana"/>
                <a:cs typeface="Verdana"/>
              </a:rPr>
              <a:t> </a:t>
            </a:r>
            <a:r>
              <a:rPr sz="1300" kern="0" dirty="0">
                <a:solidFill>
                  <a:srgbClr val="404040"/>
                </a:solidFill>
                <a:latin typeface="Verdana"/>
                <a:cs typeface="Verdana"/>
              </a:rPr>
              <a:t>deploy</a:t>
            </a:r>
            <a:r>
              <a:rPr sz="1300" kern="0" spc="-50" dirty="0">
                <a:solidFill>
                  <a:srgbClr val="404040"/>
                </a:solidFill>
                <a:latin typeface="Verdana"/>
                <a:cs typeface="Verdana"/>
              </a:rPr>
              <a:t> </a:t>
            </a:r>
            <a:r>
              <a:rPr sz="1300" kern="0" spc="-105" dirty="0">
                <a:solidFill>
                  <a:srgbClr val="404040"/>
                </a:solidFill>
                <a:latin typeface="Verdana"/>
                <a:cs typeface="Verdana"/>
              </a:rPr>
              <a:t>this</a:t>
            </a:r>
            <a:r>
              <a:rPr sz="1300" kern="0" spc="-80" dirty="0">
                <a:solidFill>
                  <a:srgbClr val="404040"/>
                </a:solidFill>
                <a:latin typeface="Verdana"/>
                <a:cs typeface="Verdana"/>
              </a:rPr>
              <a:t> </a:t>
            </a:r>
            <a:r>
              <a:rPr sz="1300" kern="0" spc="-10" dirty="0">
                <a:solidFill>
                  <a:srgbClr val="404040"/>
                </a:solidFill>
                <a:latin typeface="Verdana"/>
                <a:cs typeface="Verdana"/>
              </a:rPr>
              <a:t>project.</a:t>
            </a:r>
            <a:endParaRPr sz="1300" kern="0" dirty="0">
              <a:solidFill>
                <a:sysClr val="windowText" lastClr="000000"/>
              </a:solidFill>
              <a:latin typeface="Verdana"/>
              <a:cs typeface="Verdana"/>
            </a:endParaRPr>
          </a:p>
          <a:p>
            <a:pPr marL="12700">
              <a:spcBef>
                <a:spcPts val="770"/>
              </a:spcBef>
              <a:tabLst>
                <a:tab pos="354965" algn="l"/>
              </a:tabLst>
            </a:pPr>
            <a:r>
              <a:rPr kern="0" spc="1025" dirty="0">
                <a:solidFill>
                  <a:srgbClr val="A42F0F"/>
                </a:solidFill>
                <a:latin typeface="Microsoft Sans Serif"/>
                <a:cs typeface="Microsoft Sans Serif"/>
              </a:rPr>
              <a:t>🠶</a:t>
            </a:r>
            <a:r>
              <a:rPr kern="0" dirty="0">
                <a:solidFill>
                  <a:srgbClr val="A42F0F"/>
                </a:solidFill>
                <a:latin typeface="Microsoft Sans Serif"/>
                <a:cs typeface="Microsoft Sans Serif"/>
              </a:rPr>
              <a:t>	</a:t>
            </a:r>
            <a:r>
              <a:rPr kern="0" spc="-295" dirty="0">
                <a:solidFill>
                  <a:srgbClr val="404040"/>
                </a:solidFill>
                <a:latin typeface="Verdana"/>
                <a:cs typeface="Verdana"/>
              </a:rPr>
              <a:t>Is</a:t>
            </a:r>
            <a:r>
              <a:rPr kern="0" spc="-135" dirty="0">
                <a:solidFill>
                  <a:srgbClr val="404040"/>
                </a:solidFill>
                <a:latin typeface="Verdana"/>
                <a:cs typeface="Verdana"/>
              </a:rPr>
              <a:t> </a:t>
            </a:r>
            <a:r>
              <a:rPr kern="0" spc="-75" dirty="0">
                <a:solidFill>
                  <a:srgbClr val="404040"/>
                </a:solidFill>
                <a:latin typeface="Verdana"/>
                <a:cs typeface="Verdana"/>
              </a:rPr>
              <a:t>your</a:t>
            </a:r>
            <a:r>
              <a:rPr kern="0" spc="-90" dirty="0">
                <a:solidFill>
                  <a:srgbClr val="404040"/>
                </a:solidFill>
                <a:latin typeface="Verdana"/>
                <a:cs typeface="Verdana"/>
              </a:rPr>
              <a:t> </a:t>
            </a:r>
            <a:r>
              <a:rPr kern="0" dirty="0">
                <a:solidFill>
                  <a:srgbClr val="404040"/>
                </a:solidFill>
                <a:latin typeface="Verdana"/>
                <a:cs typeface="Verdana"/>
              </a:rPr>
              <a:t>model</a:t>
            </a:r>
            <a:r>
              <a:rPr kern="0" spc="-105" dirty="0">
                <a:solidFill>
                  <a:srgbClr val="404040"/>
                </a:solidFill>
                <a:latin typeface="Verdana"/>
                <a:cs typeface="Verdana"/>
              </a:rPr>
              <a:t> </a:t>
            </a:r>
            <a:r>
              <a:rPr kern="0" spc="-260" dirty="0">
                <a:solidFill>
                  <a:srgbClr val="404040"/>
                </a:solidFill>
                <a:latin typeface="Verdana"/>
                <a:cs typeface="Verdana"/>
              </a:rPr>
              <a:t>100%</a:t>
            </a:r>
            <a:r>
              <a:rPr kern="0" spc="-95" dirty="0">
                <a:solidFill>
                  <a:srgbClr val="404040"/>
                </a:solidFill>
                <a:latin typeface="Verdana"/>
                <a:cs typeface="Verdana"/>
              </a:rPr>
              <a:t> </a:t>
            </a:r>
            <a:r>
              <a:rPr kern="0" spc="-114" dirty="0">
                <a:solidFill>
                  <a:srgbClr val="404040"/>
                </a:solidFill>
                <a:latin typeface="Verdana"/>
                <a:cs typeface="Verdana"/>
              </a:rPr>
              <a:t>sure</a:t>
            </a:r>
            <a:r>
              <a:rPr kern="0" spc="-85" dirty="0">
                <a:solidFill>
                  <a:srgbClr val="404040"/>
                </a:solidFill>
                <a:latin typeface="Verdana"/>
                <a:cs typeface="Verdana"/>
              </a:rPr>
              <a:t> </a:t>
            </a:r>
            <a:r>
              <a:rPr kern="0" dirty="0">
                <a:solidFill>
                  <a:srgbClr val="404040"/>
                </a:solidFill>
                <a:latin typeface="Verdana"/>
                <a:cs typeface="Verdana"/>
              </a:rPr>
              <a:t>about</a:t>
            </a:r>
            <a:r>
              <a:rPr kern="0" spc="-100" dirty="0">
                <a:solidFill>
                  <a:srgbClr val="404040"/>
                </a:solidFill>
                <a:latin typeface="Verdana"/>
                <a:cs typeface="Verdana"/>
              </a:rPr>
              <a:t> </a:t>
            </a:r>
            <a:r>
              <a:rPr kern="0" spc="-35" dirty="0">
                <a:solidFill>
                  <a:srgbClr val="404040"/>
                </a:solidFill>
                <a:latin typeface="Verdana"/>
                <a:cs typeface="Verdana"/>
              </a:rPr>
              <a:t>whether</a:t>
            </a:r>
            <a:r>
              <a:rPr kern="0" spc="-45" dirty="0">
                <a:solidFill>
                  <a:srgbClr val="404040"/>
                </a:solidFill>
                <a:latin typeface="Verdana"/>
                <a:cs typeface="Verdana"/>
              </a:rPr>
              <a:t> </a:t>
            </a:r>
            <a:r>
              <a:rPr kern="0" spc="-70" dirty="0">
                <a:solidFill>
                  <a:srgbClr val="404040"/>
                </a:solidFill>
                <a:latin typeface="Verdana"/>
                <a:cs typeface="Verdana"/>
              </a:rPr>
              <a:t>mushroom</a:t>
            </a:r>
            <a:r>
              <a:rPr kern="0" spc="-95" dirty="0">
                <a:solidFill>
                  <a:srgbClr val="404040"/>
                </a:solidFill>
                <a:latin typeface="Verdana"/>
                <a:cs typeface="Verdana"/>
              </a:rPr>
              <a:t> </a:t>
            </a:r>
            <a:r>
              <a:rPr kern="0" spc="-190" dirty="0">
                <a:solidFill>
                  <a:srgbClr val="404040"/>
                </a:solidFill>
                <a:latin typeface="Verdana"/>
                <a:cs typeface="Verdana"/>
              </a:rPr>
              <a:t>is</a:t>
            </a:r>
            <a:r>
              <a:rPr kern="0" spc="-135" dirty="0">
                <a:solidFill>
                  <a:srgbClr val="404040"/>
                </a:solidFill>
                <a:latin typeface="Verdana"/>
                <a:cs typeface="Verdana"/>
              </a:rPr>
              <a:t> </a:t>
            </a:r>
            <a:r>
              <a:rPr kern="0" dirty="0">
                <a:solidFill>
                  <a:srgbClr val="404040"/>
                </a:solidFill>
                <a:latin typeface="Verdana"/>
                <a:cs typeface="Verdana"/>
              </a:rPr>
              <a:t>edible</a:t>
            </a:r>
            <a:r>
              <a:rPr kern="0" spc="-120" dirty="0">
                <a:solidFill>
                  <a:srgbClr val="404040"/>
                </a:solidFill>
                <a:latin typeface="Verdana"/>
                <a:cs typeface="Verdana"/>
              </a:rPr>
              <a:t> </a:t>
            </a:r>
            <a:r>
              <a:rPr kern="0" spc="-80" dirty="0">
                <a:solidFill>
                  <a:srgbClr val="404040"/>
                </a:solidFill>
                <a:latin typeface="Verdana"/>
                <a:cs typeface="Verdana"/>
              </a:rPr>
              <a:t>or</a:t>
            </a:r>
            <a:r>
              <a:rPr kern="0" spc="-100" dirty="0">
                <a:solidFill>
                  <a:srgbClr val="404040"/>
                </a:solidFill>
                <a:latin typeface="Verdana"/>
                <a:cs typeface="Verdana"/>
              </a:rPr>
              <a:t> </a:t>
            </a:r>
            <a:r>
              <a:rPr kern="0" spc="-45" dirty="0">
                <a:solidFill>
                  <a:srgbClr val="404040"/>
                </a:solidFill>
                <a:latin typeface="Verdana"/>
                <a:cs typeface="Verdana"/>
              </a:rPr>
              <a:t>poisonous</a:t>
            </a:r>
            <a:r>
              <a:rPr kern="0" spc="-105" dirty="0">
                <a:solidFill>
                  <a:srgbClr val="404040"/>
                </a:solidFill>
                <a:latin typeface="Verdana"/>
                <a:cs typeface="Verdana"/>
              </a:rPr>
              <a:t> </a:t>
            </a:r>
            <a:r>
              <a:rPr kern="0" spc="15" dirty="0">
                <a:solidFill>
                  <a:srgbClr val="404040"/>
                </a:solidFill>
                <a:latin typeface="Verdana"/>
                <a:cs typeface="Verdana"/>
              </a:rPr>
              <a:t>?</a:t>
            </a:r>
            <a:endParaRPr kern="0" dirty="0">
              <a:solidFill>
                <a:sysClr val="windowText" lastClr="000000"/>
              </a:solidFill>
              <a:latin typeface="Verdana"/>
              <a:cs typeface="Verdana"/>
            </a:endParaRPr>
          </a:p>
          <a:p>
            <a:pPr marL="355600" marR="485775" indent="-342900">
              <a:lnSpc>
                <a:spcPts val="1400"/>
              </a:lnSpc>
              <a:spcBef>
                <a:spcPts val="1045"/>
              </a:spcBef>
              <a:tabLst>
                <a:tab pos="354965" algn="l"/>
              </a:tabLst>
            </a:pPr>
            <a:r>
              <a:rPr sz="1300" kern="0" spc="725" dirty="0">
                <a:solidFill>
                  <a:srgbClr val="A42F0F"/>
                </a:solidFill>
                <a:latin typeface="Microsoft Sans Serif"/>
                <a:cs typeface="Microsoft Sans Serif"/>
              </a:rPr>
              <a:t>🠶</a:t>
            </a:r>
            <a:r>
              <a:rPr sz="1300" kern="0" dirty="0">
                <a:solidFill>
                  <a:srgbClr val="A42F0F"/>
                </a:solidFill>
                <a:latin typeface="Microsoft Sans Serif"/>
                <a:cs typeface="Microsoft Sans Serif"/>
              </a:rPr>
              <a:t>	</a:t>
            </a:r>
            <a:r>
              <a:rPr sz="1300" kern="0" spc="-40" dirty="0">
                <a:solidFill>
                  <a:srgbClr val="404040"/>
                </a:solidFill>
                <a:latin typeface="Verdana"/>
                <a:cs typeface="Verdana"/>
              </a:rPr>
              <a:t>Looking</a:t>
            </a:r>
            <a:r>
              <a:rPr sz="1300" kern="0" spc="-95" dirty="0">
                <a:solidFill>
                  <a:srgbClr val="404040"/>
                </a:solidFill>
                <a:latin typeface="Verdana"/>
                <a:cs typeface="Verdana"/>
              </a:rPr>
              <a:t> </a:t>
            </a:r>
            <a:r>
              <a:rPr sz="1300" kern="0" dirty="0">
                <a:solidFill>
                  <a:srgbClr val="404040"/>
                </a:solidFill>
                <a:latin typeface="Verdana"/>
                <a:cs typeface="Verdana"/>
              </a:rPr>
              <a:t>at</a:t>
            </a:r>
            <a:r>
              <a:rPr sz="1300" kern="0" spc="-65" dirty="0">
                <a:solidFill>
                  <a:srgbClr val="404040"/>
                </a:solidFill>
                <a:latin typeface="Verdana"/>
                <a:cs typeface="Verdana"/>
              </a:rPr>
              <a:t> </a:t>
            </a:r>
            <a:r>
              <a:rPr sz="1300" kern="0" spc="-20" dirty="0">
                <a:solidFill>
                  <a:srgbClr val="404040"/>
                </a:solidFill>
                <a:latin typeface="Verdana"/>
                <a:cs typeface="Verdana"/>
              </a:rPr>
              <a:t>the</a:t>
            </a:r>
            <a:r>
              <a:rPr sz="1300" kern="0" spc="-65" dirty="0">
                <a:solidFill>
                  <a:srgbClr val="404040"/>
                </a:solidFill>
                <a:latin typeface="Verdana"/>
                <a:cs typeface="Verdana"/>
              </a:rPr>
              <a:t> </a:t>
            </a:r>
            <a:r>
              <a:rPr sz="1300" kern="0" spc="-110" dirty="0">
                <a:solidFill>
                  <a:srgbClr val="404040"/>
                </a:solidFill>
                <a:latin typeface="Verdana"/>
                <a:cs typeface="Verdana"/>
              </a:rPr>
              <a:t>results,</a:t>
            </a:r>
            <a:r>
              <a:rPr sz="1300" kern="0" spc="-55" dirty="0">
                <a:solidFill>
                  <a:srgbClr val="404040"/>
                </a:solidFill>
                <a:latin typeface="Verdana"/>
                <a:cs typeface="Verdana"/>
              </a:rPr>
              <a:t> </a:t>
            </a:r>
            <a:r>
              <a:rPr sz="1300" kern="0" spc="-80" dirty="0">
                <a:solidFill>
                  <a:srgbClr val="404040"/>
                </a:solidFill>
                <a:latin typeface="Verdana"/>
                <a:cs typeface="Verdana"/>
              </a:rPr>
              <a:t>yes</a:t>
            </a:r>
            <a:r>
              <a:rPr sz="1300" kern="0" spc="-50" dirty="0">
                <a:solidFill>
                  <a:srgbClr val="404040"/>
                </a:solidFill>
                <a:latin typeface="Verdana"/>
                <a:cs typeface="Verdana"/>
              </a:rPr>
              <a:t> </a:t>
            </a:r>
            <a:r>
              <a:rPr sz="1300" kern="0" dirty="0">
                <a:solidFill>
                  <a:srgbClr val="404040"/>
                </a:solidFill>
                <a:latin typeface="Verdana"/>
                <a:cs typeface="Verdana"/>
              </a:rPr>
              <a:t>we</a:t>
            </a:r>
            <a:r>
              <a:rPr sz="1300" kern="0" spc="-30" dirty="0">
                <a:solidFill>
                  <a:srgbClr val="404040"/>
                </a:solidFill>
                <a:latin typeface="Verdana"/>
                <a:cs typeface="Verdana"/>
              </a:rPr>
              <a:t> </a:t>
            </a:r>
            <a:r>
              <a:rPr sz="1300" kern="0" dirty="0">
                <a:solidFill>
                  <a:srgbClr val="404040"/>
                </a:solidFill>
                <a:latin typeface="Verdana"/>
                <a:cs typeface="Verdana"/>
              </a:rPr>
              <a:t>are</a:t>
            </a:r>
            <a:r>
              <a:rPr sz="1300" kern="0" spc="-70" dirty="0">
                <a:solidFill>
                  <a:srgbClr val="404040"/>
                </a:solidFill>
                <a:latin typeface="Verdana"/>
                <a:cs typeface="Verdana"/>
              </a:rPr>
              <a:t> </a:t>
            </a:r>
            <a:r>
              <a:rPr sz="1300" kern="0" spc="-90" dirty="0">
                <a:solidFill>
                  <a:srgbClr val="404040"/>
                </a:solidFill>
                <a:latin typeface="Verdana"/>
                <a:cs typeface="Verdana"/>
              </a:rPr>
              <a:t>sure.</a:t>
            </a:r>
            <a:r>
              <a:rPr sz="1300" kern="0" spc="-60" dirty="0">
                <a:solidFill>
                  <a:srgbClr val="404040"/>
                </a:solidFill>
                <a:latin typeface="Verdana"/>
                <a:cs typeface="Verdana"/>
              </a:rPr>
              <a:t> </a:t>
            </a:r>
            <a:r>
              <a:rPr sz="1300" kern="0" spc="-35" dirty="0">
                <a:solidFill>
                  <a:srgbClr val="404040"/>
                </a:solidFill>
                <a:latin typeface="Verdana"/>
                <a:cs typeface="Verdana"/>
              </a:rPr>
              <a:t>However,</a:t>
            </a:r>
            <a:r>
              <a:rPr sz="1300" kern="0" spc="-15" dirty="0">
                <a:solidFill>
                  <a:srgbClr val="404040"/>
                </a:solidFill>
                <a:latin typeface="Verdana"/>
                <a:cs typeface="Verdana"/>
              </a:rPr>
              <a:t> </a:t>
            </a:r>
            <a:r>
              <a:rPr sz="1300" kern="0" spc="-90" dirty="0">
                <a:solidFill>
                  <a:srgbClr val="404040"/>
                </a:solidFill>
                <a:latin typeface="Verdana"/>
                <a:cs typeface="Verdana"/>
              </a:rPr>
              <a:t>it</a:t>
            </a:r>
            <a:r>
              <a:rPr sz="1300" kern="0" spc="-85" dirty="0">
                <a:solidFill>
                  <a:srgbClr val="404040"/>
                </a:solidFill>
                <a:latin typeface="Verdana"/>
                <a:cs typeface="Verdana"/>
              </a:rPr>
              <a:t> </a:t>
            </a:r>
            <a:r>
              <a:rPr sz="1300" kern="0" spc="-140" dirty="0">
                <a:solidFill>
                  <a:srgbClr val="404040"/>
                </a:solidFill>
                <a:latin typeface="Verdana"/>
                <a:cs typeface="Verdana"/>
              </a:rPr>
              <a:t>is</a:t>
            </a:r>
            <a:r>
              <a:rPr sz="1300" kern="0" spc="-100" dirty="0">
                <a:solidFill>
                  <a:srgbClr val="404040"/>
                </a:solidFill>
                <a:latin typeface="Verdana"/>
                <a:cs typeface="Verdana"/>
              </a:rPr>
              <a:t> </a:t>
            </a:r>
            <a:r>
              <a:rPr sz="1300" kern="0" dirty="0">
                <a:solidFill>
                  <a:srgbClr val="404040"/>
                </a:solidFill>
                <a:latin typeface="Verdana"/>
                <a:cs typeface="Verdana"/>
              </a:rPr>
              <a:t>recommended</a:t>
            </a:r>
            <a:r>
              <a:rPr sz="1300" kern="0" spc="-10" dirty="0">
                <a:solidFill>
                  <a:srgbClr val="404040"/>
                </a:solidFill>
                <a:latin typeface="Verdana"/>
                <a:cs typeface="Verdana"/>
              </a:rPr>
              <a:t> </a:t>
            </a:r>
            <a:r>
              <a:rPr sz="1300" kern="0" spc="-30" dirty="0">
                <a:solidFill>
                  <a:srgbClr val="404040"/>
                </a:solidFill>
                <a:latin typeface="Verdana"/>
                <a:cs typeface="Verdana"/>
              </a:rPr>
              <a:t>that</a:t>
            </a:r>
            <a:r>
              <a:rPr sz="1300" kern="0" spc="-85" dirty="0">
                <a:solidFill>
                  <a:srgbClr val="404040"/>
                </a:solidFill>
                <a:latin typeface="Verdana"/>
                <a:cs typeface="Verdana"/>
              </a:rPr>
              <a:t> </a:t>
            </a:r>
            <a:r>
              <a:rPr sz="1300" kern="0" spc="-30" dirty="0">
                <a:solidFill>
                  <a:srgbClr val="404040"/>
                </a:solidFill>
                <a:latin typeface="Verdana"/>
                <a:cs typeface="Verdana"/>
              </a:rPr>
              <a:t>you</a:t>
            </a:r>
            <a:r>
              <a:rPr sz="1300" kern="0" spc="-50" dirty="0">
                <a:solidFill>
                  <a:srgbClr val="404040"/>
                </a:solidFill>
                <a:latin typeface="Verdana"/>
                <a:cs typeface="Verdana"/>
              </a:rPr>
              <a:t> </a:t>
            </a:r>
            <a:r>
              <a:rPr sz="1300" kern="0" spc="-35" dirty="0">
                <a:solidFill>
                  <a:srgbClr val="404040"/>
                </a:solidFill>
                <a:latin typeface="Verdana"/>
                <a:cs typeface="Verdana"/>
              </a:rPr>
              <a:t>also</a:t>
            </a:r>
            <a:r>
              <a:rPr sz="1300" kern="0" spc="-70" dirty="0">
                <a:solidFill>
                  <a:srgbClr val="404040"/>
                </a:solidFill>
                <a:latin typeface="Verdana"/>
                <a:cs typeface="Verdana"/>
              </a:rPr>
              <a:t> </a:t>
            </a:r>
            <a:r>
              <a:rPr sz="1300" kern="0" spc="-10" dirty="0">
                <a:solidFill>
                  <a:srgbClr val="404040"/>
                </a:solidFill>
                <a:latin typeface="Verdana"/>
                <a:cs typeface="Verdana"/>
              </a:rPr>
              <a:t>take</a:t>
            </a:r>
            <a:r>
              <a:rPr sz="1300" kern="0" spc="-50" dirty="0">
                <a:solidFill>
                  <a:srgbClr val="404040"/>
                </a:solidFill>
                <a:latin typeface="Verdana"/>
                <a:cs typeface="Verdana"/>
              </a:rPr>
              <a:t> </a:t>
            </a:r>
            <a:r>
              <a:rPr sz="1300" kern="0" dirty="0">
                <a:solidFill>
                  <a:srgbClr val="404040"/>
                </a:solidFill>
                <a:latin typeface="Verdana"/>
                <a:cs typeface="Verdana"/>
              </a:rPr>
              <a:t>help</a:t>
            </a:r>
            <a:r>
              <a:rPr sz="1300" kern="0" spc="-65" dirty="0">
                <a:solidFill>
                  <a:srgbClr val="404040"/>
                </a:solidFill>
                <a:latin typeface="Verdana"/>
                <a:cs typeface="Verdana"/>
              </a:rPr>
              <a:t> </a:t>
            </a:r>
            <a:r>
              <a:rPr sz="1300" kern="0" spc="-20" dirty="0">
                <a:solidFill>
                  <a:srgbClr val="404040"/>
                </a:solidFill>
                <a:latin typeface="Verdana"/>
                <a:cs typeface="Verdana"/>
              </a:rPr>
              <a:t>from </a:t>
            </a:r>
            <a:r>
              <a:rPr sz="1300" kern="0" dirty="0">
                <a:solidFill>
                  <a:srgbClr val="404040"/>
                </a:solidFill>
                <a:latin typeface="Verdana"/>
                <a:cs typeface="Verdana"/>
              </a:rPr>
              <a:t>someone</a:t>
            </a:r>
            <a:r>
              <a:rPr sz="1300" kern="0" spc="-55" dirty="0">
                <a:solidFill>
                  <a:srgbClr val="404040"/>
                </a:solidFill>
                <a:latin typeface="Verdana"/>
                <a:cs typeface="Verdana"/>
              </a:rPr>
              <a:t> </a:t>
            </a:r>
            <a:r>
              <a:rPr sz="1300" kern="0" dirty="0">
                <a:solidFill>
                  <a:srgbClr val="404040"/>
                </a:solidFill>
                <a:latin typeface="Verdana"/>
                <a:cs typeface="Verdana"/>
              </a:rPr>
              <a:t>who</a:t>
            </a:r>
            <a:r>
              <a:rPr sz="1300" kern="0" spc="-55" dirty="0">
                <a:solidFill>
                  <a:srgbClr val="404040"/>
                </a:solidFill>
                <a:latin typeface="Verdana"/>
                <a:cs typeface="Verdana"/>
              </a:rPr>
              <a:t> </a:t>
            </a:r>
            <a:r>
              <a:rPr sz="1300" kern="0" spc="-140" dirty="0">
                <a:solidFill>
                  <a:srgbClr val="404040"/>
                </a:solidFill>
                <a:latin typeface="Verdana"/>
                <a:cs typeface="Verdana"/>
              </a:rPr>
              <a:t>is</a:t>
            </a:r>
            <a:r>
              <a:rPr sz="1300" kern="0" spc="-85" dirty="0">
                <a:solidFill>
                  <a:srgbClr val="404040"/>
                </a:solidFill>
                <a:latin typeface="Verdana"/>
                <a:cs typeface="Verdana"/>
              </a:rPr>
              <a:t> </a:t>
            </a:r>
            <a:r>
              <a:rPr sz="1300" kern="0" spc="-30" dirty="0">
                <a:solidFill>
                  <a:srgbClr val="404040"/>
                </a:solidFill>
                <a:latin typeface="Verdana"/>
                <a:cs typeface="Verdana"/>
              </a:rPr>
              <a:t>expert</a:t>
            </a:r>
            <a:r>
              <a:rPr sz="1300" kern="0" spc="-40" dirty="0">
                <a:solidFill>
                  <a:srgbClr val="404040"/>
                </a:solidFill>
                <a:latin typeface="Verdana"/>
                <a:cs typeface="Verdana"/>
              </a:rPr>
              <a:t> </a:t>
            </a:r>
            <a:r>
              <a:rPr sz="1300" kern="0" spc="-45" dirty="0">
                <a:solidFill>
                  <a:srgbClr val="404040"/>
                </a:solidFill>
                <a:latin typeface="Verdana"/>
                <a:cs typeface="Verdana"/>
              </a:rPr>
              <a:t>as</a:t>
            </a:r>
            <a:r>
              <a:rPr sz="1300" kern="0" spc="-85" dirty="0">
                <a:solidFill>
                  <a:srgbClr val="404040"/>
                </a:solidFill>
                <a:latin typeface="Verdana"/>
                <a:cs typeface="Verdana"/>
              </a:rPr>
              <a:t> </a:t>
            </a:r>
            <a:r>
              <a:rPr sz="1300" kern="0" spc="-25" dirty="0">
                <a:solidFill>
                  <a:srgbClr val="404040"/>
                </a:solidFill>
                <a:latin typeface="Verdana"/>
                <a:cs typeface="Verdana"/>
              </a:rPr>
              <a:t>some</a:t>
            </a:r>
            <a:r>
              <a:rPr sz="1300" kern="0" spc="-55" dirty="0">
                <a:solidFill>
                  <a:srgbClr val="404040"/>
                </a:solidFill>
                <a:latin typeface="Verdana"/>
                <a:cs typeface="Verdana"/>
              </a:rPr>
              <a:t> </a:t>
            </a:r>
            <a:r>
              <a:rPr sz="1300" kern="0" spc="-30" dirty="0">
                <a:solidFill>
                  <a:srgbClr val="404040"/>
                </a:solidFill>
                <a:latin typeface="Verdana"/>
                <a:cs typeface="Verdana"/>
              </a:rPr>
              <a:t>characteristics</a:t>
            </a:r>
            <a:r>
              <a:rPr sz="1300" kern="0" spc="-85" dirty="0">
                <a:solidFill>
                  <a:srgbClr val="404040"/>
                </a:solidFill>
                <a:latin typeface="Verdana"/>
                <a:cs typeface="Verdana"/>
              </a:rPr>
              <a:t> </a:t>
            </a:r>
            <a:r>
              <a:rPr sz="1300" kern="0" dirty="0">
                <a:solidFill>
                  <a:srgbClr val="404040"/>
                </a:solidFill>
                <a:latin typeface="Verdana"/>
                <a:cs typeface="Verdana"/>
              </a:rPr>
              <a:t>are</a:t>
            </a:r>
            <a:r>
              <a:rPr sz="1300" kern="0" spc="-70" dirty="0">
                <a:solidFill>
                  <a:srgbClr val="404040"/>
                </a:solidFill>
                <a:latin typeface="Verdana"/>
                <a:cs typeface="Verdana"/>
              </a:rPr>
              <a:t> </a:t>
            </a:r>
            <a:r>
              <a:rPr sz="1300" kern="0" spc="-10" dirty="0">
                <a:solidFill>
                  <a:srgbClr val="404040"/>
                </a:solidFill>
                <a:latin typeface="Verdana"/>
                <a:cs typeface="Verdana"/>
              </a:rPr>
              <a:t>same</a:t>
            </a:r>
            <a:r>
              <a:rPr sz="1300" kern="0" spc="-55" dirty="0">
                <a:solidFill>
                  <a:srgbClr val="404040"/>
                </a:solidFill>
                <a:latin typeface="Verdana"/>
                <a:cs typeface="Verdana"/>
              </a:rPr>
              <a:t> </a:t>
            </a:r>
            <a:r>
              <a:rPr sz="1300" kern="0" spc="-60" dirty="0">
                <a:solidFill>
                  <a:srgbClr val="404040"/>
                </a:solidFill>
                <a:latin typeface="Verdana"/>
                <a:cs typeface="Verdana"/>
              </a:rPr>
              <a:t>for</a:t>
            </a:r>
            <a:r>
              <a:rPr sz="1300" kern="0" spc="-80" dirty="0">
                <a:solidFill>
                  <a:srgbClr val="404040"/>
                </a:solidFill>
                <a:latin typeface="Verdana"/>
                <a:cs typeface="Verdana"/>
              </a:rPr>
              <a:t> </a:t>
            </a:r>
            <a:r>
              <a:rPr sz="1300" kern="0" dirty="0">
                <a:solidFill>
                  <a:srgbClr val="404040"/>
                </a:solidFill>
                <a:latin typeface="Verdana"/>
                <a:cs typeface="Verdana"/>
              </a:rPr>
              <a:t>edible</a:t>
            </a:r>
            <a:r>
              <a:rPr sz="1300" kern="0" spc="-65" dirty="0">
                <a:solidFill>
                  <a:srgbClr val="404040"/>
                </a:solidFill>
                <a:latin typeface="Verdana"/>
                <a:cs typeface="Verdana"/>
              </a:rPr>
              <a:t> </a:t>
            </a:r>
            <a:r>
              <a:rPr sz="1300" kern="0" dirty="0">
                <a:solidFill>
                  <a:srgbClr val="404040"/>
                </a:solidFill>
                <a:latin typeface="Verdana"/>
                <a:cs typeface="Verdana"/>
              </a:rPr>
              <a:t>and</a:t>
            </a:r>
            <a:r>
              <a:rPr sz="1300" kern="0" spc="-70" dirty="0">
                <a:solidFill>
                  <a:srgbClr val="404040"/>
                </a:solidFill>
                <a:latin typeface="Verdana"/>
                <a:cs typeface="Verdana"/>
              </a:rPr>
              <a:t> </a:t>
            </a:r>
            <a:r>
              <a:rPr sz="1300" kern="0" spc="-40" dirty="0">
                <a:solidFill>
                  <a:srgbClr val="404040"/>
                </a:solidFill>
                <a:latin typeface="Verdana"/>
                <a:cs typeface="Verdana"/>
              </a:rPr>
              <a:t>poisonous</a:t>
            </a:r>
            <a:r>
              <a:rPr sz="1300" kern="0" spc="-110" dirty="0">
                <a:solidFill>
                  <a:srgbClr val="404040"/>
                </a:solidFill>
                <a:latin typeface="Verdana"/>
                <a:cs typeface="Verdana"/>
              </a:rPr>
              <a:t> </a:t>
            </a:r>
            <a:r>
              <a:rPr sz="1300" kern="0" spc="-10" dirty="0">
                <a:solidFill>
                  <a:srgbClr val="404040"/>
                </a:solidFill>
                <a:latin typeface="Verdana"/>
                <a:cs typeface="Verdana"/>
              </a:rPr>
              <a:t>mushrooms.</a:t>
            </a:r>
            <a:endParaRPr sz="1300" kern="0" dirty="0">
              <a:solidFill>
                <a:sysClr val="windowText" lastClr="000000"/>
              </a:solidFill>
              <a:latin typeface="Verdana"/>
              <a:cs typeface="Verdana"/>
            </a:endParaRPr>
          </a:p>
        </p:txBody>
      </p:sp>
    </p:spTree>
    <p:extLst>
      <p:ext uri="{BB962C8B-B14F-4D97-AF65-F5344CB8AC3E}">
        <p14:creationId xmlns:p14="http://schemas.microsoft.com/office/powerpoint/2010/main" val="45921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72181"/>
          </a:xfrm>
          <a:prstGeom prst="rect">
            <a:avLst/>
          </a:prstGeom>
        </p:spPr>
      </p:pic>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dirty="0"/>
          </a:p>
        </p:txBody>
      </p:sp>
      <p:sp>
        <p:nvSpPr>
          <p:cNvPr id="6" name="object 2">
            <a:extLst>
              <a:ext uri="{FF2B5EF4-FFF2-40B4-BE49-F238E27FC236}">
                <a16:creationId xmlns:a16="http://schemas.microsoft.com/office/drawing/2014/main" id="{26E7946E-4816-2F5E-94F9-26B85C7072D2}"/>
              </a:ext>
            </a:extLst>
          </p:cNvPr>
          <p:cNvSpPr txBox="1">
            <a:spLocks/>
          </p:cNvSpPr>
          <p:nvPr/>
        </p:nvSpPr>
        <p:spPr>
          <a:xfrm>
            <a:off x="-1236620" y="218751"/>
            <a:ext cx="7465059" cy="840486"/>
          </a:xfrm>
          <a:prstGeom prst="rect">
            <a:avLst/>
          </a:prstGeom>
        </p:spPr>
        <p:txBody>
          <a:bodyPr vert="horz" wrap="square" lIns="0" tIns="340106" rIns="0" bIns="0" rtlCol="0">
            <a:spAutoFit/>
          </a:bodyPr>
          <a:lstStyle>
            <a:lvl1pPr>
              <a:defRPr sz="3200" b="0" i="0">
                <a:solidFill>
                  <a:srgbClr val="252525"/>
                </a:solidFill>
                <a:latin typeface="Verdana"/>
                <a:ea typeface="+mj-ea"/>
                <a:cs typeface="Verdana"/>
              </a:defRPr>
            </a:lvl1pPr>
          </a:lstStyle>
          <a:p>
            <a:pPr marL="2751455" marR="0" lvl="0" indent="0" defTabSz="914400" eaLnBrk="1" fontAlgn="auto" latinLnBrk="0" hangingPunct="1">
              <a:lnSpc>
                <a:spcPct val="100000"/>
              </a:lnSpc>
              <a:spcBef>
                <a:spcPts val="105"/>
              </a:spcBef>
              <a:spcAft>
                <a:spcPts val="0"/>
              </a:spcAft>
              <a:buClrTx/>
              <a:buSzTx/>
              <a:buFontTx/>
              <a:buNone/>
              <a:tabLst/>
              <a:defRPr/>
            </a:pPr>
            <a:r>
              <a:rPr kumimoji="0" lang="en-IN" sz="3200" b="0" i="0" u="none" strike="noStrike" kern="0" cap="none" spc="-215" normalizeH="0" baseline="0" noProof="0" dirty="0">
                <a:ln>
                  <a:noFill/>
                </a:ln>
                <a:solidFill>
                  <a:srgbClr val="252525"/>
                </a:solidFill>
                <a:effectLst/>
                <a:uLnTx/>
                <a:uFillTx/>
                <a:latin typeface="Verdana"/>
                <a:ea typeface="+mj-ea"/>
              </a:rPr>
              <a:t>ABSTRACT</a:t>
            </a:r>
          </a:p>
        </p:txBody>
      </p:sp>
      <p:sp>
        <p:nvSpPr>
          <p:cNvPr id="7" name="object 3">
            <a:extLst>
              <a:ext uri="{FF2B5EF4-FFF2-40B4-BE49-F238E27FC236}">
                <a16:creationId xmlns:a16="http://schemas.microsoft.com/office/drawing/2014/main" id="{27CC9A86-3CA5-344C-75D8-B769D828213C}"/>
              </a:ext>
            </a:extLst>
          </p:cNvPr>
          <p:cNvSpPr txBox="1">
            <a:spLocks noGrp="1"/>
          </p:cNvSpPr>
          <p:nvPr>
            <p:ph type="ctrTitle"/>
          </p:nvPr>
        </p:nvSpPr>
        <p:spPr>
          <a:xfrm>
            <a:off x="1512683" y="1188731"/>
            <a:ext cx="9144000" cy="5133713"/>
          </a:xfrm>
          <a:prstGeom prst="rect">
            <a:avLst/>
          </a:prstGeom>
        </p:spPr>
        <p:txBody>
          <a:bodyPr vert="horz" wrap="square" lIns="0" tIns="12700" rIns="0" bIns="0" rtlCol="0">
            <a:spAutoFit/>
          </a:bodyPr>
          <a:lstStyle/>
          <a:p>
            <a:pPr marL="355600" marR="5080" indent="-342900" algn="just">
              <a:lnSpc>
                <a:spcPct val="150000"/>
              </a:lnSpc>
              <a:spcBef>
                <a:spcPts val="100"/>
              </a:spcBef>
            </a:pPr>
            <a:r>
              <a:rPr lang="en-US" sz="1600" spc="1210" dirty="0">
                <a:solidFill>
                  <a:srgbClr val="A42F0F"/>
                </a:solidFill>
                <a:latin typeface="Microsoft Sans Serif"/>
                <a:cs typeface="Microsoft Sans Serif"/>
              </a:rPr>
              <a:t>*</a:t>
            </a:r>
            <a:r>
              <a:rPr sz="1600" spc="1210" dirty="0">
                <a:solidFill>
                  <a:srgbClr val="A42F0F"/>
                </a:solidFill>
                <a:latin typeface="Microsoft Sans Serif"/>
                <a:cs typeface="Microsoft Sans Serif"/>
              </a:rPr>
              <a:t> </a:t>
            </a:r>
            <a:r>
              <a:rPr sz="1600" spc="-55" dirty="0">
                <a:solidFill>
                  <a:srgbClr val="404040"/>
                </a:solidFill>
                <a:latin typeface="Verdana"/>
                <a:cs typeface="Verdana"/>
              </a:rPr>
              <a:t>Mushrooms</a:t>
            </a:r>
            <a:r>
              <a:rPr sz="1600" spc="25" dirty="0">
                <a:solidFill>
                  <a:srgbClr val="404040"/>
                </a:solidFill>
                <a:latin typeface="Verdana"/>
                <a:cs typeface="Verdana"/>
              </a:rPr>
              <a:t> </a:t>
            </a:r>
            <a:r>
              <a:rPr sz="1600" spc="15" dirty="0">
                <a:solidFill>
                  <a:srgbClr val="404040"/>
                </a:solidFill>
                <a:latin typeface="Verdana"/>
                <a:cs typeface="Verdana"/>
              </a:rPr>
              <a:t>have</a:t>
            </a:r>
            <a:r>
              <a:rPr sz="1600" spc="35" dirty="0">
                <a:solidFill>
                  <a:srgbClr val="404040"/>
                </a:solidFill>
                <a:latin typeface="Verdana"/>
                <a:cs typeface="Verdana"/>
              </a:rPr>
              <a:t> </a:t>
            </a:r>
            <a:r>
              <a:rPr sz="1600" spc="40" dirty="0">
                <a:solidFill>
                  <a:srgbClr val="404040"/>
                </a:solidFill>
                <a:latin typeface="Verdana"/>
                <a:cs typeface="Verdana"/>
              </a:rPr>
              <a:t>been</a:t>
            </a:r>
            <a:r>
              <a:rPr sz="1600" spc="25" dirty="0">
                <a:solidFill>
                  <a:srgbClr val="404040"/>
                </a:solidFill>
                <a:latin typeface="Verdana"/>
                <a:cs typeface="Verdana"/>
              </a:rPr>
              <a:t> </a:t>
            </a:r>
            <a:r>
              <a:rPr sz="1600" spc="5" dirty="0">
                <a:solidFill>
                  <a:srgbClr val="404040"/>
                </a:solidFill>
                <a:latin typeface="Verdana"/>
                <a:cs typeface="Verdana"/>
              </a:rPr>
              <a:t>consumed</a:t>
            </a:r>
            <a:r>
              <a:rPr sz="1600" spc="35" dirty="0">
                <a:solidFill>
                  <a:srgbClr val="404040"/>
                </a:solidFill>
                <a:latin typeface="Verdana"/>
                <a:cs typeface="Verdana"/>
              </a:rPr>
              <a:t> </a:t>
            </a:r>
            <a:r>
              <a:rPr sz="1600" spc="-25" dirty="0">
                <a:solidFill>
                  <a:srgbClr val="404040"/>
                </a:solidFill>
                <a:latin typeface="Verdana"/>
                <a:cs typeface="Verdana"/>
              </a:rPr>
              <a:t>since</a:t>
            </a:r>
            <a:r>
              <a:rPr sz="1600" spc="35" dirty="0">
                <a:solidFill>
                  <a:srgbClr val="404040"/>
                </a:solidFill>
                <a:latin typeface="Verdana"/>
                <a:cs typeface="Verdana"/>
              </a:rPr>
              <a:t> </a:t>
            </a:r>
            <a:r>
              <a:rPr sz="1600" spc="-55" dirty="0">
                <a:solidFill>
                  <a:srgbClr val="404040"/>
                </a:solidFill>
                <a:latin typeface="Verdana"/>
                <a:cs typeface="Verdana"/>
              </a:rPr>
              <a:t>earliest</a:t>
            </a:r>
            <a:r>
              <a:rPr sz="1600" spc="25" dirty="0">
                <a:solidFill>
                  <a:srgbClr val="404040"/>
                </a:solidFill>
                <a:latin typeface="Verdana"/>
                <a:cs typeface="Verdana"/>
              </a:rPr>
              <a:t> </a:t>
            </a:r>
            <a:r>
              <a:rPr sz="1600" spc="-90" dirty="0">
                <a:solidFill>
                  <a:srgbClr val="404040"/>
                </a:solidFill>
                <a:latin typeface="Verdana"/>
                <a:cs typeface="Verdana"/>
              </a:rPr>
              <a:t>history.</a:t>
            </a:r>
            <a:r>
              <a:rPr sz="1600" spc="35" dirty="0">
                <a:solidFill>
                  <a:srgbClr val="404040"/>
                </a:solidFill>
                <a:latin typeface="Verdana"/>
                <a:cs typeface="Verdana"/>
              </a:rPr>
              <a:t> </a:t>
            </a:r>
            <a:r>
              <a:rPr sz="1600" spc="-85" dirty="0">
                <a:solidFill>
                  <a:srgbClr val="404040"/>
                </a:solidFill>
                <a:latin typeface="Verdana"/>
                <a:cs typeface="Verdana"/>
              </a:rPr>
              <a:t>The</a:t>
            </a:r>
            <a:r>
              <a:rPr sz="1600" spc="45" dirty="0">
                <a:solidFill>
                  <a:srgbClr val="404040"/>
                </a:solidFill>
                <a:latin typeface="Verdana"/>
                <a:cs typeface="Verdana"/>
              </a:rPr>
              <a:t> </a:t>
            </a:r>
            <a:r>
              <a:rPr sz="1600" spc="-15" dirty="0">
                <a:solidFill>
                  <a:srgbClr val="404040"/>
                </a:solidFill>
                <a:latin typeface="Verdana"/>
                <a:cs typeface="Verdana"/>
              </a:rPr>
              <a:t>word</a:t>
            </a:r>
            <a:r>
              <a:rPr sz="1600" spc="35" dirty="0">
                <a:solidFill>
                  <a:srgbClr val="404040"/>
                </a:solidFill>
                <a:latin typeface="Verdana"/>
                <a:cs typeface="Verdana"/>
              </a:rPr>
              <a:t> </a:t>
            </a:r>
            <a:r>
              <a:rPr sz="1600" spc="-35" dirty="0">
                <a:solidFill>
                  <a:srgbClr val="404040"/>
                </a:solidFill>
                <a:latin typeface="Verdana"/>
                <a:cs typeface="Verdana"/>
              </a:rPr>
              <a:t>Mushroom</a:t>
            </a:r>
            <a:r>
              <a:rPr sz="1600" spc="35" dirty="0">
                <a:solidFill>
                  <a:srgbClr val="404040"/>
                </a:solidFill>
                <a:latin typeface="Verdana"/>
                <a:cs typeface="Verdana"/>
              </a:rPr>
              <a:t> </a:t>
            </a:r>
            <a:r>
              <a:rPr sz="1600" spc="-135" dirty="0">
                <a:solidFill>
                  <a:srgbClr val="404040"/>
                </a:solidFill>
                <a:latin typeface="Verdana"/>
                <a:cs typeface="Verdana"/>
              </a:rPr>
              <a:t>is</a:t>
            </a:r>
            <a:r>
              <a:rPr sz="1600" spc="20" dirty="0">
                <a:solidFill>
                  <a:srgbClr val="404040"/>
                </a:solidFill>
                <a:latin typeface="Verdana"/>
                <a:cs typeface="Verdana"/>
              </a:rPr>
              <a:t> </a:t>
            </a:r>
            <a:r>
              <a:rPr sz="1600" spc="-10" dirty="0">
                <a:solidFill>
                  <a:srgbClr val="404040"/>
                </a:solidFill>
                <a:latin typeface="Verdana"/>
                <a:cs typeface="Verdana"/>
              </a:rPr>
              <a:t>derived</a:t>
            </a:r>
            <a:r>
              <a:rPr sz="1600" spc="35" dirty="0">
                <a:solidFill>
                  <a:srgbClr val="404040"/>
                </a:solidFill>
                <a:latin typeface="Verdana"/>
                <a:cs typeface="Verdana"/>
              </a:rPr>
              <a:t> </a:t>
            </a:r>
            <a:r>
              <a:rPr sz="1600" spc="-60" dirty="0">
                <a:solidFill>
                  <a:srgbClr val="404040"/>
                </a:solidFill>
                <a:latin typeface="Verdana"/>
                <a:cs typeface="Verdana"/>
              </a:rPr>
              <a:t>from</a:t>
            </a:r>
            <a:r>
              <a:rPr sz="1600" spc="45" dirty="0">
                <a:solidFill>
                  <a:srgbClr val="404040"/>
                </a:solidFill>
                <a:latin typeface="Verdana"/>
                <a:cs typeface="Verdana"/>
              </a:rPr>
              <a:t> </a:t>
            </a:r>
            <a:r>
              <a:rPr sz="1600" spc="-15" dirty="0">
                <a:solidFill>
                  <a:srgbClr val="404040"/>
                </a:solidFill>
                <a:latin typeface="Verdana"/>
                <a:cs typeface="Verdana"/>
              </a:rPr>
              <a:t>the</a:t>
            </a:r>
            <a:r>
              <a:rPr sz="1600" spc="20" dirty="0">
                <a:solidFill>
                  <a:srgbClr val="404040"/>
                </a:solidFill>
                <a:latin typeface="Verdana"/>
                <a:cs typeface="Verdana"/>
              </a:rPr>
              <a:t> </a:t>
            </a:r>
            <a:r>
              <a:rPr sz="1600" spc="-25" dirty="0">
                <a:solidFill>
                  <a:srgbClr val="404040"/>
                </a:solidFill>
                <a:latin typeface="Verdana"/>
                <a:cs typeface="Verdana"/>
              </a:rPr>
              <a:t>French</a:t>
            </a:r>
            <a:r>
              <a:rPr sz="1600" spc="20" dirty="0">
                <a:solidFill>
                  <a:srgbClr val="404040"/>
                </a:solidFill>
                <a:latin typeface="Verdana"/>
                <a:cs typeface="Verdana"/>
              </a:rPr>
              <a:t> </a:t>
            </a:r>
            <a:r>
              <a:rPr sz="1600" spc="-15" dirty="0">
                <a:solidFill>
                  <a:srgbClr val="404040"/>
                </a:solidFill>
                <a:latin typeface="Verdana"/>
                <a:cs typeface="Verdana"/>
              </a:rPr>
              <a:t>word</a:t>
            </a:r>
            <a:r>
              <a:rPr sz="1600" spc="60" dirty="0">
                <a:solidFill>
                  <a:srgbClr val="404040"/>
                </a:solidFill>
                <a:latin typeface="Verdana"/>
                <a:cs typeface="Verdana"/>
              </a:rPr>
              <a:t> </a:t>
            </a:r>
            <a:r>
              <a:rPr sz="1600" spc="-55" dirty="0">
                <a:solidFill>
                  <a:srgbClr val="404040"/>
                </a:solidFill>
                <a:latin typeface="Verdana"/>
                <a:cs typeface="Verdana"/>
              </a:rPr>
              <a:t>for</a:t>
            </a:r>
            <a:r>
              <a:rPr sz="1600" spc="65" dirty="0">
                <a:solidFill>
                  <a:srgbClr val="404040"/>
                </a:solidFill>
                <a:latin typeface="Verdana"/>
                <a:cs typeface="Verdana"/>
              </a:rPr>
              <a:t> </a:t>
            </a:r>
            <a:r>
              <a:rPr sz="1600" spc="-55" dirty="0">
                <a:solidFill>
                  <a:srgbClr val="404040"/>
                </a:solidFill>
                <a:latin typeface="Verdana"/>
                <a:cs typeface="Verdana"/>
              </a:rPr>
              <a:t>Fungi</a:t>
            </a:r>
            <a:r>
              <a:rPr sz="1600" spc="80" dirty="0">
                <a:solidFill>
                  <a:srgbClr val="404040"/>
                </a:solidFill>
                <a:latin typeface="Verdana"/>
                <a:cs typeface="Verdana"/>
              </a:rPr>
              <a:t> </a:t>
            </a:r>
            <a:r>
              <a:rPr sz="1600" spc="40" dirty="0">
                <a:solidFill>
                  <a:srgbClr val="404040"/>
                </a:solidFill>
                <a:latin typeface="Verdana"/>
                <a:cs typeface="Verdana"/>
              </a:rPr>
              <a:t>and</a:t>
            </a:r>
            <a:r>
              <a:rPr sz="1600" spc="55" dirty="0">
                <a:solidFill>
                  <a:srgbClr val="404040"/>
                </a:solidFill>
                <a:latin typeface="Verdana"/>
                <a:cs typeface="Verdana"/>
              </a:rPr>
              <a:t> </a:t>
            </a:r>
            <a:r>
              <a:rPr sz="1600" spc="-5" dirty="0">
                <a:solidFill>
                  <a:srgbClr val="404040"/>
                </a:solidFill>
                <a:latin typeface="Verdana"/>
                <a:cs typeface="Verdana"/>
              </a:rPr>
              <a:t>Mold.</a:t>
            </a:r>
            <a:r>
              <a:rPr sz="1600" spc="60" dirty="0">
                <a:solidFill>
                  <a:srgbClr val="404040"/>
                </a:solidFill>
                <a:latin typeface="Verdana"/>
                <a:cs typeface="Verdana"/>
              </a:rPr>
              <a:t> </a:t>
            </a:r>
            <a:r>
              <a:rPr sz="1600" spc="-30" dirty="0">
                <a:solidFill>
                  <a:srgbClr val="404040"/>
                </a:solidFill>
                <a:latin typeface="Verdana"/>
                <a:cs typeface="Verdana"/>
              </a:rPr>
              <a:t>Now-a-</a:t>
            </a:r>
            <a:r>
              <a:rPr sz="1600" spc="-45" dirty="0">
                <a:solidFill>
                  <a:srgbClr val="404040"/>
                </a:solidFill>
                <a:latin typeface="Verdana"/>
                <a:cs typeface="Verdana"/>
              </a:rPr>
              <a:t>days,</a:t>
            </a:r>
            <a:r>
              <a:rPr sz="1600" spc="70" dirty="0">
                <a:solidFill>
                  <a:srgbClr val="404040"/>
                </a:solidFill>
                <a:latin typeface="Verdana"/>
                <a:cs typeface="Verdana"/>
              </a:rPr>
              <a:t> </a:t>
            </a:r>
            <a:r>
              <a:rPr sz="1600" spc="-40" dirty="0">
                <a:solidFill>
                  <a:srgbClr val="404040"/>
                </a:solidFill>
                <a:latin typeface="Verdana"/>
                <a:cs typeface="Verdana"/>
              </a:rPr>
              <a:t>Mushroom</a:t>
            </a:r>
            <a:r>
              <a:rPr sz="1600" spc="50" dirty="0">
                <a:solidFill>
                  <a:srgbClr val="404040"/>
                </a:solidFill>
                <a:latin typeface="Verdana"/>
                <a:cs typeface="Verdana"/>
              </a:rPr>
              <a:t> </a:t>
            </a:r>
            <a:r>
              <a:rPr sz="1600" dirty="0">
                <a:solidFill>
                  <a:srgbClr val="404040"/>
                </a:solidFill>
                <a:latin typeface="Verdana"/>
                <a:cs typeface="Verdana"/>
              </a:rPr>
              <a:t>are</a:t>
            </a:r>
            <a:r>
              <a:rPr sz="1600" spc="65" dirty="0">
                <a:solidFill>
                  <a:srgbClr val="404040"/>
                </a:solidFill>
                <a:latin typeface="Verdana"/>
                <a:cs typeface="Verdana"/>
              </a:rPr>
              <a:t> </a:t>
            </a:r>
            <a:r>
              <a:rPr sz="1600" spc="-5" dirty="0">
                <a:solidFill>
                  <a:srgbClr val="404040"/>
                </a:solidFill>
                <a:latin typeface="Verdana"/>
                <a:cs typeface="Verdana"/>
              </a:rPr>
              <a:t>popular</a:t>
            </a:r>
            <a:r>
              <a:rPr sz="1600" spc="60" dirty="0">
                <a:solidFill>
                  <a:srgbClr val="404040"/>
                </a:solidFill>
                <a:latin typeface="Verdana"/>
                <a:cs typeface="Verdana"/>
              </a:rPr>
              <a:t> </a:t>
            </a:r>
            <a:r>
              <a:rPr sz="1600" dirty="0">
                <a:solidFill>
                  <a:srgbClr val="404040"/>
                </a:solidFill>
                <a:latin typeface="Verdana"/>
                <a:cs typeface="Verdana"/>
              </a:rPr>
              <a:t>valuable</a:t>
            </a:r>
            <a:r>
              <a:rPr sz="1600" spc="75" dirty="0">
                <a:solidFill>
                  <a:srgbClr val="404040"/>
                </a:solidFill>
                <a:latin typeface="Verdana"/>
                <a:cs typeface="Verdana"/>
              </a:rPr>
              <a:t> </a:t>
            </a:r>
            <a:r>
              <a:rPr sz="1600" spc="30" dirty="0">
                <a:solidFill>
                  <a:srgbClr val="404040"/>
                </a:solidFill>
                <a:latin typeface="Verdana"/>
                <a:cs typeface="Verdana"/>
              </a:rPr>
              <a:t>food</a:t>
            </a:r>
            <a:r>
              <a:rPr sz="1600" spc="60" dirty="0">
                <a:solidFill>
                  <a:srgbClr val="404040"/>
                </a:solidFill>
                <a:latin typeface="Verdana"/>
                <a:cs typeface="Verdana"/>
              </a:rPr>
              <a:t> </a:t>
            </a:r>
            <a:r>
              <a:rPr sz="1600" spc="30" dirty="0">
                <a:solidFill>
                  <a:srgbClr val="404040"/>
                </a:solidFill>
                <a:latin typeface="Verdana"/>
                <a:cs typeface="Verdana"/>
              </a:rPr>
              <a:t>because</a:t>
            </a:r>
            <a:r>
              <a:rPr sz="1600" spc="55" dirty="0">
                <a:solidFill>
                  <a:srgbClr val="404040"/>
                </a:solidFill>
                <a:latin typeface="Verdana"/>
                <a:cs typeface="Verdana"/>
              </a:rPr>
              <a:t> </a:t>
            </a:r>
            <a:r>
              <a:rPr sz="1600" spc="-35" dirty="0">
                <a:solidFill>
                  <a:srgbClr val="404040"/>
                </a:solidFill>
                <a:latin typeface="Verdana"/>
                <a:cs typeface="Verdana"/>
              </a:rPr>
              <a:t>they</a:t>
            </a:r>
            <a:r>
              <a:rPr sz="1600" spc="60" dirty="0">
                <a:solidFill>
                  <a:srgbClr val="404040"/>
                </a:solidFill>
                <a:latin typeface="Verdana"/>
                <a:cs typeface="Verdana"/>
              </a:rPr>
              <a:t> </a:t>
            </a:r>
            <a:r>
              <a:rPr sz="1600" dirty="0">
                <a:solidFill>
                  <a:srgbClr val="404040"/>
                </a:solidFill>
                <a:latin typeface="Verdana"/>
                <a:cs typeface="Verdana"/>
              </a:rPr>
              <a:t>are</a:t>
            </a:r>
            <a:r>
              <a:rPr sz="1600" spc="65" dirty="0">
                <a:solidFill>
                  <a:srgbClr val="404040"/>
                </a:solidFill>
                <a:latin typeface="Verdana"/>
                <a:cs typeface="Verdana"/>
              </a:rPr>
              <a:t> </a:t>
            </a:r>
            <a:r>
              <a:rPr sz="1600" spc="-10" dirty="0">
                <a:solidFill>
                  <a:srgbClr val="404040"/>
                </a:solidFill>
                <a:latin typeface="Verdana"/>
                <a:cs typeface="Verdana"/>
              </a:rPr>
              <a:t>low</a:t>
            </a:r>
            <a:r>
              <a:rPr sz="1600" spc="40" dirty="0">
                <a:solidFill>
                  <a:srgbClr val="404040"/>
                </a:solidFill>
                <a:latin typeface="Verdana"/>
                <a:cs typeface="Verdana"/>
              </a:rPr>
              <a:t> </a:t>
            </a:r>
            <a:r>
              <a:rPr sz="1600" spc="-60" dirty="0">
                <a:solidFill>
                  <a:srgbClr val="404040"/>
                </a:solidFill>
                <a:latin typeface="Verdana"/>
                <a:cs typeface="Verdana"/>
              </a:rPr>
              <a:t>in</a:t>
            </a:r>
            <a:r>
              <a:rPr sz="1600" spc="-45" dirty="0">
                <a:solidFill>
                  <a:srgbClr val="404040"/>
                </a:solidFill>
                <a:latin typeface="Verdana"/>
                <a:cs typeface="Verdana"/>
              </a:rPr>
              <a:t> </a:t>
            </a:r>
            <a:r>
              <a:rPr sz="1600" spc="-35" dirty="0">
                <a:solidFill>
                  <a:srgbClr val="404040"/>
                </a:solidFill>
                <a:latin typeface="Verdana"/>
                <a:cs typeface="Verdana"/>
              </a:rPr>
              <a:t>calories,</a:t>
            </a:r>
            <a:r>
              <a:rPr sz="1600" spc="-45" dirty="0">
                <a:solidFill>
                  <a:srgbClr val="404040"/>
                </a:solidFill>
                <a:latin typeface="Verdana"/>
                <a:cs typeface="Verdana"/>
              </a:rPr>
              <a:t> </a:t>
            </a:r>
            <a:r>
              <a:rPr sz="1600" spc="-5" dirty="0">
                <a:solidFill>
                  <a:srgbClr val="404040"/>
                </a:solidFill>
                <a:latin typeface="Verdana"/>
                <a:cs typeface="Verdana"/>
              </a:rPr>
              <a:t>carbohydrate,</a:t>
            </a:r>
            <a:r>
              <a:rPr sz="1600" spc="-40" dirty="0">
                <a:solidFill>
                  <a:srgbClr val="404040"/>
                </a:solidFill>
                <a:latin typeface="Verdana"/>
                <a:cs typeface="Verdana"/>
              </a:rPr>
              <a:t> </a:t>
            </a:r>
            <a:r>
              <a:rPr sz="1600" spc="-55" dirty="0">
                <a:solidFill>
                  <a:srgbClr val="404040"/>
                </a:solidFill>
                <a:latin typeface="Verdana"/>
                <a:cs typeface="Verdana"/>
              </a:rPr>
              <a:t>Fat,</a:t>
            </a:r>
            <a:r>
              <a:rPr sz="1600" spc="-45" dirty="0">
                <a:solidFill>
                  <a:srgbClr val="404040"/>
                </a:solidFill>
                <a:latin typeface="Verdana"/>
                <a:cs typeface="Verdana"/>
              </a:rPr>
              <a:t> </a:t>
            </a:r>
            <a:r>
              <a:rPr sz="1600" spc="-40" dirty="0">
                <a:solidFill>
                  <a:srgbClr val="404040"/>
                </a:solidFill>
                <a:latin typeface="Verdana"/>
                <a:cs typeface="Verdana"/>
              </a:rPr>
              <a:t>sodium </a:t>
            </a:r>
            <a:r>
              <a:rPr sz="1600" spc="45" dirty="0">
                <a:solidFill>
                  <a:srgbClr val="404040"/>
                </a:solidFill>
                <a:latin typeface="Verdana"/>
                <a:cs typeface="Verdana"/>
              </a:rPr>
              <a:t>and</a:t>
            </a:r>
            <a:r>
              <a:rPr sz="1600" spc="-40" dirty="0">
                <a:solidFill>
                  <a:srgbClr val="404040"/>
                </a:solidFill>
                <a:latin typeface="Verdana"/>
                <a:cs typeface="Verdana"/>
              </a:rPr>
              <a:t> </a:t>
            </a:r>
            <a:r>
              <a:rPr sz="1600" spc="-30" dirty="0">
                <a:solidFill>
                  <a:srgbClr val="404040"/>
                </a:solidFill>
                <a:latin typeface="Verdana"/>
                <a:cs typeface="Verdana"/>
              </a:rPr>
              <a:t>also</a:t>
            </a:r>
            <a:r>
              <a:rPr sz="1600" spc="-45" dirty="0">
                <a:solidFill>
                  <a:srgbClr val="404040"/>
                </a:solidFill>
                <a:latin typeface="Verdana"/>
                <a:cs typeface="Verdana"/>
              </a:rPr>
              <a:t> </a:t>
            </a:r>
            <a:r>
              <a:rPr sz="1600" spc="-30" dirty="0">
                <a:solidFill>
                  <a:srgbClr val="404040"/>
                </a:solidFill>
                <a:latin typeface="Verdana"/>
                <a:cs typeface="Verdana"/>
              </a:rPr>
              <a:t>cholesterol</a:t>
            </a:r>
            <a:r>
              <a:rPr sz="1600" spc="-15" dirty="0">
                <a:solidFill>
                  <a:srgbClr val="404040"/>
                </a:solidFill>
                <a:latin typeface="Verdana"/>
                <a:cs typeface="Verdana"/>
              </a:rPr>
              <a:t> </a:t>
            </a:r>
            <a:r>
              <a:rPr sz="1600" spc="-45" dirty="0">
                <a:solidFill>
                  <a:srgbClr val="404040"/>
                </a:solidFill>
                <a:latin typeface="Verdana"/>
                <a:cs typeface="Verdana"/>
              </a:rPr>
              <a:t>free.</a:t>
            </a:r>
            <a:r>
              <a:rPr sz="1600" spc="-40" dirty="0">
                <a:solidFill>
                  <a:srgbClr val="404040"/>
                </a:solidFill>
                <a:latin typeface="Verdana"/>
                <a:cs typeface="Verdana"/>
              </a:rPr>
              <a:t> </a:t>
            </a:r>
            <a:r>
              <a:rPr sz="1600" spc="-60" dirty="0">
                <a:solidFill>
                  <a:srgbClr val="404040"/>
                </a:solidFill>
                <a:latin typeface="Verdana"/>
                <a:cs typeface="Verdana"/>
              </a:rPr>
              <a:t>Besides</a:t>
            </a:r>
            <a:r>
              <a:rPr sz="1600" spc="-35" dirty="0">
                <a:solidFill>
                  <a:srgbClr val="404040"/>
                </a:solidFill>
                <a:latin typeface="Verdana"/>
                <a:cs typeface="Verdana"/>
              </a:rPr>
              <a:t> </a:t>
            </a:r>
            <a:r>
              <a:rPr sz="1600" spc="-110" dirty="0">
                <a:solidFill>
                  <a:srgbClr val="404040"/>
                </a:solidFill>
                <a:latin typeface="Verdana"/>
                <a:cs typeface="Verdana"/>
              </a:rPr>
              <a:t>this,</a:t>
            </a:r>
            <a:r>
              <a:rPr sz="1600" spc="-45" dirty="0">
                <a:solidFill>
                  <a:srgbClr val="404040"/>
                </a:solidFill>
                <a:latin typeface="Verdana"/>
                <a:cs typeface="Verdana"/>
              </a:rPr>
              <a:t> </a:t>
            </a:r>
            <a:r>
              <a:rPr sz="1600" spc="-35" dirty="0">
                <a:solidFill>
                  <a:srgbClr val="404040"/>
                </a:solidFill>
                <a:latin typeface="Verdana"/>
                <a:cs typeface="Verdana"/>
              </a:rPr>
              <a:t>Mushroom</a:t>
            </a:r>
            <a:r>
              <a:rPr sz="1600" spc="-40" dirty="0">
                <a:solidFill>
                  <a:srgbClr val="404040"/>
                </a:solidFill>
                <a:latin typeface="Verdana"/>
                <a:cs typeface="Verdana"/>
              </a:rPr>
              <a:t> </a:t>
            </a:r>
            <a:r>
              <a:rPr sz="1600" spc="-35" dirty="0">
                <a:solidFill>
                  <a:srgbClr val="404040"/>
                </a:solidFill>
                <a:latin typeface="Verdana"/>
                <a:cs typeface="Verdana"/>
              </a:rPr>
              <a:t>provides</a:t>
            </a:r>
            <a:r>
              <a:rPr sz="1600" spc="-45" dirty="0">
                <a:solidFill>
                  <a:srgbClr val="404040"/>
                </a:solidFill>
                <a:latin typeface="Verdana"/>
                <a:cs typeface="Verdana"/>
              </a:rPr>
              <a:t> </a:t>
            </a:r>
            <a:r>
              <a:rPr sz="1600" spc="-35" dirty="0">
                <a:solidFill>
                  <a:srgbClr val="404040"/>
                </a:solidFill>
                <a:latin typeface="Verdana"/>
                <a:cs typeface="Verdana"/>
              </a:rPr>
              <a:t>important</a:t>
            </a:r>
            <a:r>
              <a:rPr sz="1600" spc="-70" dirty="0">
                <a:solidFill>
                  <a:srgbClr val="404040"/>
                </a:solidFill>
                <a:latin typeface="Verdana"/>
                <a:cs typeface="Verdana"/>
              </a:rPr>
              <a:t> </a:t>
            </a:r>
            <a:r>
              <a:rPr sz="1600" spc="-80" dirty="0">
                <a:solidFill>
                  <a:srgbClr val="404040"/>
                </a:solidFill>
                <a:latin typeface="Verdana"/>
                <a:cs typeface="Verdana"/>
              </a:rPr>
              <a:t>nutrients,</a:t>
            </a:r>
            <a:r>
              <a:rPr sz="1600" spc="-45" dirty="0">
                <a:solidFill>
                  <a:srgbClr val="404040"/>
                </a:solidFill>
                <a:latin typeface="Verdana"/>
                <a:cs typeface="Verdana"/>
              </a:rPr>
              <a:t> </a:t>
            </a:r>
            <a:r>
              <a:rPr sz="1600" spc="-20" dirty="0">
                <a:solidFill>
                  <a:srgbClr val="404040"/>
                </a:solidFill>
                <a:latin typeface="Verdana"/>
                <a:cs typeface="Verdana"/>
              </a:rPr>
              <a:t>including</a:t>
            </a:r>
            <a:r>
              <a:rPr sz="1600" spc="-25" dirty="0">
                <a:solidFill>
                  <a:srgbClr val="404040"/>
                </a:solidFill>
                <a:latin typeface="Verdana"/>
                <a:cs typeface="Verdana"/>
              </a:rPr>
              <a:t> </a:t>
            </a:r>
            <a:r>
              <a:rPr sz="1600" spc="-60" dirty="0">
                <a:solidFill>
                  <a:srgbClr val="404040"/>
                </a:solidFill>
                <a:latin typeface="Verdana"/>
                <a:cs typeface="Verdana"/>
              </a:rPr>
              <a:t>selenium,</a:t>
            </a:r>
            <a:r>
              <a:rPr sz="1600" spc="-45" dirty="0">
                <a:solidFill>
                  <a:srgbClr val="404040"/>
                </a:solidFill>
                <a:latin typeface="Verdana"/>
                <a:cs typeface="Verdana"/>
              </a:rPr>
              <a:t> </a:t>
            </a:r>
            <a:r>
              <a:rPr sz="1600" spc="-55" dirty="0">
                <a:solidFill>
                  <a:srgbClr val="404040"/>
                </a:solidFill>
                <a:latin typeface="Verdana"/>
                <a:cs typeface="Verdana"/>
              </a:rPr>
              <a:t>potassium,</a:t>
            </a:r>
            <a:r>
              <a:rPr sz="1600" spc="-35" dirty="0">
                <a:solidFill>
                  <a:srgbClr val="404040"/>
                </a:solidFill>
                <a:latin typeface="Verdana"/>
                <a:cs typeface="Verdana"/>
              </a:rPr>
              <a:t> </a:t>
            </a:r>
            <a:r>
              <a:rPr sz="1600" spc="-50" dirty="0">
                <a:solidFill>
                  <a:srgbClr val="404040"/>
                </a:solidFill>
                <a:latin typeface="Verdana"/>
                <a:cs typeface="Verdana"/>
              </a:rPr>
              <a:t>riboflavin, </a:t>
            </a:r>
            <a:r>
              <a:rPr sz="1600" spc="-20" dirty="0">
                <a:solidFill>
                  <a:srgbClr val="404040"/>
                </a:solidFill>
                <a:latin typeface="Verdana"/>
                <a:cs typeface="Verdana"/>
              </a:rPr>
              <a:t>niacin,</a:t>
            </a:r>
            <a:r>
              <a:rPr sz="1600" spc="-35" dirty="0">
                <a:solidFill>
                  <a:srgbClr val="404040"/>
                </a:solidFill>
                <a:latin typeface="Verdana"/>
                <a:cs typeface="Verdana"/>
              </a:rPr>
              <a:t> </a:t>
            </a:r>
            <a:r>
              <a:rPr sz="1600" spc="-40" dirty="0">
                <a:solidFill>
                  <a:srgbClr val="404040"/>
                </a:solidFill>
                <a:latin typeface="Verdana"/>
                <a:cs typeface="Verdana"/>
              </a:rPr>
              <a:t>Vitamin</a:t>
            </a:r>
            <a:r>
              <a:rPr sz="1600" spc="-30" dirty="0">
                <a:solidFill>
                  <a:srgbClr val="404040"/>
                </a:solidFill>
                <a:latin typeface="Verdana"/>
                <a:cs typeface="Verdana"/>
              </a:rPr>
              <a:t> </a:t>
            </a:r>
            <a:r>
              <a:rPr sz="1600" spc="-85" dirty="0">
                <a:solidFill>
                  <a:srgbClr val="404040"/>
                </a:solidFill>
                <a:latin typeface="Verdana"/>
                <a:cs typeface="Verdana"/>
              </a:rPr>
              <a:t>D,</a:t>
            </a:r>
            <a:r>
              <a:rPr sz="1600" spc="-50" dirty="0">
                <a:solidFill>
                  <a:srgbClr val="404040"/>
                </a:solidFill>
                <a:latin typeface="Verdana"/>
                <a:cs typeface="Verdana"/>
              </a:rPr>
              <a:t> proteins</a:t>
            </a:r>
            <a:r>
              <a:rPr sz="1600" spc="-35" dirty="0">
                <a:solidFill>
                  <a:srgbClr val="404040"/>
                </a:solidFill>
                <a:latin typeface="Verdana"/>
                <a:cs typeface="Verdana"/>
              </a:rPr>
              <a:t> </a:t>
            </a:r>
            <a:r>
              <a:rPr sz="1600" spc="45" dirty="0">
                <a:solidFill>
                  <a:srgbClr val="404040"/>
                </a:solidFill>
                <a:latin typeface="Verdana"/>
                <a:cs typeface="Verdana"/>
              </a:rPr>
              <a:t>and</a:t>
            </a:r>
            <a:r>
              <a:rPr sz="1600" spc="-40" dirty="0">
                <a:solidFill>
                  <a:srgbClr val="404040"/>
                </a:solidFill>
                <a:latin typeface="Verdana"/>
                <a:cs typeface="Verdana"/>
              </a:rPr>
              <a:t> </a:t>
            </a:r>
            <a:r>
              <a:rPr sz="1600" spc="-55" dirty="0">
                <a:solidFill>
                  <a:srgbClr val="404040"/>
                </a:solidFill>
                <a:latin typeface="Verdana"/>
                <a:cs typeface="Verdana"/>
              </a:rPr>
              <a:t>fiber.</a:t>
            </a:r>
            <a:r>
              <a:rPr sz="1600" spc="-40" dirty="0">
                <a:solidFill>
                  <a:srgbClr val="404040"/>
                </a:solidFill>
                <a:latin typeface="Verdana"/>
                <a:cs typeface="Verdana"/>
              </a:rPr>
              <a:t> All</a:t>
            </a:r>
            <a:r>
              <a:rPr sz="1600" spc="-30" dirty="0">
                <a:solidFill>
                  <a:srgbClr val="404040"/>
                </a:solidFill>
                <a:latin typeface="Verdana"/>
                <a:cs typeface="Verdana"/>
              </a:rPr>
              <a:t> </a:t>
            </a:r>
            <a:r>
              <a:rPr sz="1600" spc="-20" dirty="0">
                <a:solidFill>
                  <a:srgbClr val="404040"/>
                </a:solidFill>
                <a:latin typeface="Verdana"/>
                <a:cs typeface="Verdana"/>
              </a:rPr>
              <a:t>together</a:t>
            </a:r>
            <a:r>
              <a:rPr sz="1600" spc="-35" dirty="0">
                <a:solidFill>
                  <a:srgbClr val="404040"/>
                </a:solidFill>
                <a:latin typeface="Verdana"/>
                <a:cs typeface="Verdana"/>
              </a:rPr>
              <a:t> </a:t>
            </a:r>
            <a:r>
              <a:rPr sz="1600" spc="-60" dirty="0">
                <a:solidFill>
                  <a:srgbClr val="404040"/>
                </a:solidFill>
                <a:latin typeface="Verdana"/>
                <a:cs typeface="Verdana"/>
              </a:rPr>
              <a:t>with</a:t>
            </a:r>
            <a:r>
              <a:rPr sz="1600" spc="-25" dirty="0">
                <a:solidFill>
                  <a:srgbClr val="404040"/>
                </a:solidFill>
                <a:latin typeface="Verdana"/>
                <a:cs typeface="Verdana"/>
              </a:rPr>
              <a:t> </a:t>
            </a:r>
            <a:r>
              <a:rPr sz="1600" spc="105" dirty="0">
                <a:solidFill>
                  <a:srgbClr val="404040"/>
                </a:solidFill>
                <a:latin typeface="Verdana"/>
                <a:cs typeface="Verdana"/>
              </a:rPr>
              <a:t>a</a:t>
            </a:r>
            <a:r>
              <a:rPr sz="1600" spc="204" dirty="0">
                <a:solidFill>
                  <a:srgbClr val="404040"/>
                </a:solidFill>
                <a:latin typeface="Verdana"/>
                <a:cs typeface="Verdana"/>
              </a:rPr>
              <a:t> </a:t>
            </a:r>
            <a:r>
              <a:rPr sz="1600" spc="-10" dirty="0">
                <a:solidFill>
                  <a:srgbClr val="404040"/>
                </a:solidFill>
                <a:latin typeface="Verdana"/>
                <a:cs typeface="Verdana"/>
              </a:rPr>
              <a:t>long</a:t>
            </a:r>
            <a:r>
              <a:rPr sz="1600" spc="204" dirty="0">
                <a:solidFill>
                  <a:srgbClr val="404040"/>
                </a:solidFill>
                <a:latin typeface="Verdana"/>
                <a:cs typeface="Verdana"/>
              </a:rPr>
              <a:t> </a:t>
            </a:r>
            <a:r>
              <a:rPr sz="1600" spc="-90" dirty="0">
                <a:solidFill>
                  <a:srgbClr val="404040"/>
                </a:solidFill>
                <a:latin typeface="Verdana"/>
                <a:cs typeface="Verdana"/>
              </a:rPr>
              <a:t>history</a:t>
            </a:r>
            <a:r>
              <a:rPr sz="1600" spc="190" dirty="0">
                <a:solidFill>
                  <a:srgbClr val="404040"/>
                </a:solidFill>
                <a:latin typeface="Verdana"/>
                <a:cs typeface="Verdana"/>
              </a:rPr>
              <a:t> </a:t>
            </a:r>
            <a:r>
              <a:rPr sz="1600" spc="-40" dirty="0">
                <a:solidFill>
                  <a:srgbClr val="404040"/>
                </a:solidFill>
                <a:latin typeface="Verdana"/>
                <a:cs typeface="Verdana"/>
              </a:rPr>
              <a:t>as</a:t>
            </a:r>
            <a:r>
              <a:rPr sz="1600" spc="200" dirty="0">
                <a:solidFill>
                  <a:srgbClr val="404040"/>
                </a:solidFill>
                <a:latin typeface="Verdana"/>
                <a:cs typeface="Verdana"/>
              </a:rPr>
              <a:t> </a:t>
            </a:r>
            <a:r>
              <a:rPr sz="1600" spc="30" dirty="0">
                <a:solidFill>
                  <a:srgbClr val="404040"/>
                </a:solidFill>
                <a:latin typeface="Verdana"/>
                <a:cs typeface="Verdana"/>
              </a:rPr>
              <a:t>food</a:t>
            </a:r>
            <a:r>
              <a:rPr sz="1600" spc="204" dirty="0">
                <a:solidFill>
                  <a:srgbClr val="404040"/>
                </a:solidFill>
                <a:latin typeface="Verdana"/>
                <a:cs typeface="Verdana"/>
              </a:rPr>
              <a:t> </a:t>
            </a:r>
            <a:r>
              <a:rPr sz="1600" spc="-35" dirty="0">
                <a:solidFill>
                  <a:srgbClr val="404040"/>
                </a:solidFill>
                <a:latin typeface="Verdana"/>
                <a:cs typeface="Verdana"/>
              </a:rPr>
              <a:t>source.</a:t>
            </a:r>
            <a:r>
              <a:rPr sz="1600" spc="200" dirty="0">
                <a:solidFill>
                  <a:srgbClr val="404040"/>
                </a:solidFill>
                <a:latin typeface="Verdana"/>
                <a:cs typeface="Verdana"/>
              </a:rPr>
              <a:t> </a:t>
            </a:r>
            <a:r>
              <a:rPr sz="1600" spc="-35" dirty="0">
                <a:solidFill>
                  <a:srgbClr val="404040"/>
                </a:solidFill>
                <a:latin typeface="Verdana"/>
                <a:cs typeface="Verdana"/>
              </a:rPr>
              <a:t>Mushroom</a:t>
            </a:r>
            <a:r>
              <a:rPr sz="1600" spc="204" dirty="0">
                <a:solidFill>
                  <a:srgbClr val="404040"/>
                </a:solidFill>
                <a:latin typeface="Verdana"/>
                <a:cs typeface="Verdana"/>
              </a:rPr>
              <a:t> </a:t>
            </a:r>
            <a:r>
              <a:rPr sz="1600" dirty="0">
                <a:solidFill>
                  <a:srgbClr val="404040"/>
                </a:solidFill>
                <a:latin typeface="Verdana"/>
                <a:cs typeface="Verdana"/>
              </a:rPr>
              <a:t>are</a:t>
            </a:r>
            <a:r>
              <a:rPr sz="1600" spc="200" dirty="0">
                <a:solidFill>
                  <a:srgbClr val="404040"/>
                </a:solidFill>
                <a:latin typeface="Verdana"/>
                <a:cs typeface="Verdana"/>
              </a:rPr>
              <a:t> </a:t>
            </a:r>
            <a:r>
              <a:rPr sz="1600" spc="-30" dirty="0">
                <a:solidFill>
                  <a:srgbClr val="404040"/>
                </a:solidFill>
                <a:latin typeface="Verdana"/>
                <a:cs typeface="Verdana"/>
              </a:rPr>
              <a:t>important</a:t>
            </a:r>
            <a:r>
              <a:rPr sz="1600" spc="195" dirty="0">
                <a:solidFill>
                  <a:srgbClr val="404040"/>
                </a:solidFill>
                <a:latin typeface="Verdana"/>
                <a:cs typeface="Verdana"/>
              </a:rPr>
              <a:t> </a:t>
            </a:r>
            <a:r>
              <a:rPr sz="1600" spc="-55" dirty="0">
                <a:solidFill>
                  <a:srgbClr val="404040"/>
                </a:solidFill>
                <a:latin typeface="Verdana"/>
                <a:cs typeface="Verdana"/>
              </a:rPr>
              <a:t>for</a:t>
            </a:r>
            <a:r>
              <a:rPr sz="1600" spc="195" dirty="0">
                <a:solidFill>
                  <a:srgbClr val="404040"/>
                </a:solidFill>
                <a:latin typeface="Verdana"/>
                <a:cs typeface="Verdana"/>
              </a:rPr>
              <a:t> </a:t>
            </a:r>
            <a:r>
              <a:rPr sz="1600" spc="-65" dirty="0">
                <a:solidFill>
                  <a:srgbClr val="404040"/>
                </a:solidFill>
                <a:latin typeface="Verdana"/>
                <a:cs typeface="Verdana"/>
              </a:rPr>
              <a:t>their</a:t>
            </a:r>
            <a:r>
              <a:rPr sz="1600" spc="200" dirty="0">
                <a:solidFill>
                  <a:srgbClr val="404040"/>
                </a:solidFill>
                <a:latin typeface="Verdana"/>
                <a:cs typeface="Verdana"/>
              </a:rPr>
              <a:t> </a:t>
            </a:r>
            <a:r>
              <a:rPr sz="1600" spc="-15" dirty="0">
                <a:solidFill>
                  <a:srgbClr val="404040"/>
                </a:solidFill>
                <a:latin typeface="Verdana"/>
                <a:cs typeface="Verdana"/>
              </a:rPr>
              <a:t>healing</a:t>
            </a:r>
            <a:r>
              <a:rPr sz="1600" spc="200" dirty="0">
                <a:solidFill>
                  <a:srgbClr val="404040"/>
                </a:solidFill>
                <a:latin typeface="Verdana"/>
                <a:cs typeface="Verdana"/>
              </a:rPr>
              <a:t> </a:t>
            </a:r>
            <a:r>
              <a:rPr sz="1600" spc="35" dirty="0">
                <a:solidFill>
                  <a:srgbClr val="404040"/>
                </a:solidFill>
                <a:latin typeface="Verdana"/>
                <a:cs typeface="Verdana"/>
              </a:rPr>
              <a:t>capacity</a:t>
            </a:r>
            <a:r>
              <a:rPr sz="1600" spc="195" dirty="0">
                <a:solidFill>
                  <a:srgbClr val="404040"/>
                </a:solidFill>
                <a:latin typeface="Verdana"/>
                <a:cs typeface="Verdana"/>
              </a:rPr>
              <a:t> </a:t>
            </a:r>
            <a:r>
              <a:rPr sz="1600" spc="45" dirty="0">
                <a:solidFill>
                  <a:srgbClr val="404040"/>
                </a:solidFill>
                <a:latin typeface="Verdana"/>
                <a:cs typeface="Verdana"/>
              </a:rPr>
              <a:t>and</a:t>
            </a:r>
            <a:r>
              <a:rPr sz="1600" spc="200" dirty="0">
                <a:solidFill>
                  <a:srgbClr val="404040"/>
                </a:solidFill>
                <a:latin typeface="Verdana"/>
                <a:cs typeface="Verdana"/>
              </a:rPr>
              <a:t> </a:t>
            </a:r>
            <a:r>
              <a:rPr sz="1600" spc="-40" dirty="0">
                <a:solidFill>
                  <a:srgbClr val="404040"/>
                </a:solidFill>
                <a:latin typeface="Verdana"/>
                <a:cs typeface="Verdana"/>
              </a:rPr>
              <a:t>properties</a:t>
            </a:r>
            <a:r>
              <a:rPr sz="1600" spc="210" dirty="0">
                <a:solidFill>
                  <a:srgbClr val="404040"/>
                </a:solidFill>
                <a:latin typeface="Verdana"/>
                <a:cs typeface="Verdana"/>
              </a:rPr>
              <a:t> </a:t>
            </a:r>
            <a:r>
              <a:rPr sz="1600" spc="-70" dirty="0">
                <a:solidFill>
                  <a:srgbClr val="404040"/>
                </a:solidFill>
                <a:latin typeface="Verdana"/>
                <a:cs typeface="Verdana"/>
              </a:rPr>
              <a:t>in</a:t>
            </a:r>
            <a:r>
              <a:rPr sz="1600" spc="-55" dirty="0">
                <a:solidFill>
                  <a:srgbClr val="404040"/>
                </a:solidFill>
                <a:latin typeface="Verdana"/>
                <a:cs typeface="Verdana"/>
              </a:rPr>
              <a:t> </a:t>
            </a:r>
            <a:r>
              <a:rPr sz="1600" spc="-35" dirty="0">
                <a:solidFill>
                  <a:srgbClr val="404040"/>
                </a:solidFill>
                <a:latin typeface="Verdana"/>
                <a:cs typeface="Verdana"/>
              </a:rPr>
              <a:t>traditional</a:t>
            </a:r>
            <a:r>
              <a:rPr sz="1600" spc="10" dirty="0">
                <a:solidFill>
                  <a:srgbClr val="404040"/>
                </a:solidFill>
                <a:latin typeface="Verdana"/>
                <a:cs typeface="Verdana"/>
              </a:rPr>
              <a:t> </a:t>
            </a:r>
            <a:r>
              <a:rPr sz="1600" spc="-10" dirty="0">
                <a:solidFill>
                  <a:srgbClr val="404040"/>
                </a:solidFill>
                <a:latin typeface="Verdana"/>
                <a:cs typeface="Verdana"/>
              </a:rPr>
              <a:t>medicine.</a:t>
            </a:r>
            <a:r>
              <a:rPr sz="1600" spc="-15" dirty="0">
                <a:solidFill>
                  <a:srgbClr val="404040"/>
                </a:solidFill>
                <a:latin typeface="Verdana"/>
                <a:cs typeface="Verdana"/>
              </a:rPr>
              <a:t> </a:t>
            </a:r>
            <a:r>
              <a:rPr sz="1600" spc="-155" dirty="0">
                <a:solidFill>
                  <a:srgbClr val="404040"/>
                </a:solidFill>
                <a:latin typeface="Verdana"/>
                <a:cs typeface="Verdana"/>
              </a:rPr>
              <a:t>It</a:t>
            </a:r>
            <a:r>
              <a:rPr sz="1600" spc="-10" dirty="0">
                <a:solidFill>
                  <a:srgbClr val="404040"/>
                </a:solidFill>
                <a:latin typeface="Verdana"/>
                <a:cs typeface="Verdana"/>
              </a:rPr>
              <a:t> </a:t>
            </a:r>
            <a:r>
              <a:rPr sz="1600" spc="-40" dirty="0">
                <a:solidFill>
                  <a:srgbClr val="404040"/>
                </a:solidFill>
                <a:latin typeface="Verdana"/>
                <a:cs typeface="Verdana"/>
              </a:rPr>
              <a:t>has</a:t>
            </a:r>
            <a:r>
              <a:rPr sz="1600" dirty="0">
                <a:solidFill>
                  <a:srgbClr val="404040"/>
                </a:solidFill>
                <a:latin typeface="Verdana"/>
                <a:cs typeface="Verdana"/>
              </a:rPr>
              <a:t> </a:t>
            </a:r>
            <a:r>
              <a:rPr sz="1600" spc="-15" dirty="0">
                <a:solidFill>
                  <a:srgbClr val="404040"/>
                </a:solidFill>
                <a:latin typeface="Verdana"/>
                <a:cs typeface="Verdana"/>
              </a:rPr>
              <a:t>reported</a:t>
            </a:r>
            <a:r>
              <a:rPr sz="1600" spc="10" dirty="0">
                <a:solidFill>
                  <a:srgbClr val="404040"/>
                </a:solidFill>
                <a:latin typeface="Verdana"/>
                <a:cs typeface="Verdana"/>
              </a:rPr>
              <a:t> </a:t>
            </a:r>
            <a:r>
              <a:rPr sz="1600" spc="5" dirty="0">
                <a:solidFill>
                  <a:srgbClr val="404040"/>
                </a:solidFill>
                <a:latin typeface="Verdana"/>
                <a:cs typeface="Verdana"/>
              </a:rPr>
              <a:t>beneficial</a:t>
            </a:r>
            <a:r>
              <a:rPr sz="1600" spc="10" dirty="0">
                <a:solidFill>
                  <a:srgbClr val="404040"/>
                </a:solidFill>
                <a:latin typeface="Verdana"/>
                <a:cs typeface="Verdana"/>
              </a:rPr>
              <a:t> </a:t>
            </a:r>
            <a:r>
              <a:rPr sz="1600" spc="-10" dirty="0">
                <a:solidFill>
                  <a:srgbClr val="404040"/>
                </a:solidFill>
                <a:latin typeface="Verdana"/>
                <a:cs typeface="Verdana"/>
              </a:rPr>
              <a:t>effects</a:t>
            </a:r>
            <a:r>
              <a:rPr sz="1600" dirty="0">
                <a:solidFill>
                  <a:srgbClr val="404040"/>
                </a:solidFill>
                <a:latin typeface="Verdana"/>
                <a:cs typeface="Verdana"/>
              </a:rPr>
              <a:t> </a:t>
            </a:r>
            <a:r>
              <a:rPr sz="1600" spc="-55" dirty="0">
                <a:solidFill>
                  <a:srgbClr val="404040"/>
                </a:solidFill>
                <a:latin typeface="Verdana"/>
                <a:cs typeface="Verdana"/>
              </a:rPr>
              <a:t>for</a:t>
            </a:r>
            <a:r>
              <a:rPr sz="1600" spc="-5" dirty="0">
                <a:solidFill>
                  <a:srgbClr val="404040"/>
                </a:solidFill>
                <a:latin typeface="Verdana"/>
                <a:cs typeface="Verdana"/>
              </a:rPr>
              <a:t> </a:t>
            </a:r>
            <a:r>
              <a:rPr sz="1600" spc="-20" dirty="0">
                <a:solidFill>
                  <a:srgbClr val="404040"/>
                </a:solidFill>
                <a:latin typeface="Verdana"/>
                <a:cs typeface="Verdana"/>
              </a:rPr>
              <a:t>health</a:t>
            </a:r>
            <a:r>
              <a:rPr sz="1600" dirty="0">
                <a:solidFill>
                  <a:srgbClr val="404040"/>
                </a:solidFill>
                <a:latin typeface="Verdana"/>
                <a:cs typeface="Verdana"/>
              </a:rPr>
              <a:t> </a:t>
            </a:r>
            <a:r>
              <a:rPr sz="1600" spc="45" dirty="0">
                <a:solidFill>
                  <a:srgbClr val="404040"/>
                </a:solidFill>
                <a:latin typeface="Verdana"/>
                <a:cs typeface="Verdana"/>
              </a:rPr>
              <a:t>and</a:t>
            </a:r>
            <a:r>
              <a:rPr sz="1600" dirty="0">
                <a:solidFill>
                  <a:srgbClr val="404040"/>
                </a:solidFill>
                <a:latin typeface="Verdana"/>
                <a:cs typeface="Verdana"/>
              </a:rPr>
              <a:t> </a:t>
            </a:r>
            <a:r>
              <a:rPr sz="1600" spc="-30" dirty="0">
                <a:solidFill>
                  <a:srgbClr val="404040"/>
                </a:solidFill>
                <a:latin typeface="Verdana"/>
                <a:cs typeface="Verdana"/>
              </a:rPr>
              <a:t>treatment</a:t>
            </a:r>
            <a:r>
              <a:rPr sz="1600" spc="-10" dirty="0">
                <a:solidFill>
                  <a:srgbClr val="404040"/>
                </a:solidFill>
                <a:latin typeface="Verdana"/>
                <a:cs typeface="Verdana"/>
              </a:rPr>
              <a:t> </a:t>
            </a:r>
            <a:r>
              <a:rPr sz="1600" spc="15" dirty="0">
                <a:solidFill>
                  <a:srgbClr val="404040"/>
                </a:solidFill>
                <a:latin typeface="Verdana"/>
                <a:cs typeface="Verdana"/>
              </a:rPr>
              <a:t>o</a:t>
            </a:r>
            <a:r>
              <a:rPr sz="1600" dirty="0">
                <a:solidFill>
                  <a:srgbClr val="404040"/>
                </a:solidFill>
                <a:latin typeface="Verdana"/>
                <a:cs typeface="Verdana"/>
              </a:rPr>
              <a:t>f </a:t>
            </a:r>
            <a:r>
              <a:rPr sz="1600" spc="-30" dirty="0">
                <a:solidFill>
                  <a:srgbClr val="404040"/>
                </a:solidFill>
                <a:latin typeface="Verdana"/>
                <a:cs typeface="Verdana"/>
              </a:rPr>
              <a:t>some</a:t>
            </a:r>
            <a:r>
              <a:rPr sz="1600" spc="10" dirty="0">
                <a:solidFill>
                  <a:srgbClr val="404040"/>
                </a:solidFill>
                <a:latin typeface="Verdana"/>
                <a:cs typeface="Verdana"/>
              </a:rPr>
              <a:t> </a:t>
            </a:r>
            <a:r>
              <a:rPr sz="1600" spc="-35" dirty="0">
                <a:solidFill>
                  <a:srgbClr val="404040"/>
                </a:solidFill>
                <a:latin typeface="Verdana"/>
                <a:cs typeface="Verdana"/>
              </a:rPr>
              <a:t>disease.</a:t>
            </a:r>
            <a:r>
              <a:rPr sz="1600" dirty="0">
                <a:solidFill>
                  <a:srgbClr val="404040"/>
                </a:solidFill>
                <a:latin typeface="Verdana"/>
                <a:cs typeface="Verdana"/>
              </a:rPr>
              <a:t> </a:t>
            </a:r>
            <a:r>
              <a:rPr sz="1600" spc="20" dirty="0">
                <a:solidFill>
                  <a:srgbClr val="404040"/>
                </a:solidFill>
                <a:latin typeface="Verdana"/>
                <a:cs typeface="Verdana"/>
              </a:rPr>
              <a:t>Many</a:t>
            </a:r>
            <a:r>
              <a:rPr sz="1600" spc="-55" dirty="0">
                <a:solidFill>
                  <a:srgbClr val="404040"/>
                </a:solidFill>
                <a:latin typeface="Verdana"/>
                <a:cs typeface="Verdana"/>
              </a:rPr>
              <a:t> </a:t>
            </a:r>
            <a:r>
              <a:rPr sz="1600" spc="-10" dirty="0">
                <a:solidFill>
                  <a:srgbClr val="404040"/>
                </a:solidFill>
                <a:latin typeface="Verdana"/>
                <a:cs typeface="Verdana"/>
              </a:rPr>
              <a:t>nutraceutical</a:t>
            </a:r>
            <a:r>
              <a:rPr sz="1600" spc="-35" dirty="0">
                <a:solidFill>
                  <a:srgbClr val="404040"/>
                </a:solidFill>
                <a:latin typeface="Verdana"/>
                <a:cs typeface="Verdana"/>
              </a:rPr>
              <a:t> </a:t>
            </a:r>
            <a:r>
              <a:rPr sz="1600" spc="-40" dirty="0">
                <a:solidFill>
                  <a:srgbClr val="404040"/>
                </a:solidFill>
                <a:latin typeface="Verdana"/>
                <a:cs typeface="Verdana"/>
              </a:rPr>
              <a:t>properties</a:t>
            </a:r>
            <a:r>
              <a:rPr sz="1600" spc="-45" dirty="0">
                <a:solidFill>
                  <a:srgbClr val="404040"/>
                </a:solidFill>
                <a:latin typeface="Verdana"/>
                <a:cs typeface="Verdana"/>
              </a:rPr>
              <a:t> </a:t>
            </a:r>
            <a:r>
              <a:rPr sz="1600" dirty="0">
                <a:solidFill>
                  <a:srgbClr val="404040"/>
                </a:solidFill>
                <a:latin typeface="Verdana"/>
                <a:cs typeface="Verdana"/>
              </a:rPr>
              <a:t>are</a:t>
            </a:r>
            <a:r>
              <a:rPr sz="1600" spc="-45" dirty="0">
                <a:solidFill>
                  <a:srgbClr val="404040"/>
                </a:solidFill>
                <a:latin typeface="Verdana"/>
                <a:cs typeface="Verdana"/>
              </a:rPr>
              <a:t> </a:t>
            </a:r>
            <a:r>
              <a:rPr sz="1600" spc="5" dirty="0">
                <a:solidFill>
                  <a:srgbClr val="404040"/>
                </a:solidFill>
                <a:latin typeface="Verdana"/>
                <a:cs typeface="Verdana"/>
              </a:rPr>
              <a:t>described</a:t>
            </a:r>
            <a:r>
              <a:rPr sz="1600" spc="-50" dirty="0">
                <a:solidFill>
                  <a:srgbClr val="404040"/>
                </a:solidFill>
                <a:latin typeface="Verdana"/>
                <a:cs typeface="Verdana"/>
              </a:rPr>
              <a:t> </a:t>
            </a:r>
            <a:r>
              <a:rPr sz="1600" spc="-65" dirty="0">
                <a:solidFill>
                  <a:srgbClr val="404040"/>
                </a:solidFill>
                <a:latin typeface="Verdana"/>
                <a:cs typeface="Verdana"/>
              </a:rPr>
              <a:t>in</a:t>
            </a:r>
            <a:r>
              <a:rPr sz="1600" spc="-50" dirty="0">
                <a:solidFill>
                  <a:srgbClr val="404040"/>
                </a:solidFill>
                <a:latin typeface="Verdana"/>
                <a:cs typeface="Verdana"/>
              </a:rPr>
              <a:t> </a:t>
            </a:r>
            <a:r>
              <a:rPr sz="1600" spc="-35" dirty="0">
                <a:solidFill>
                  <a:srgbClr val="404040"/>
                </a:solidFill>
                <a:latin typeface="Verdana"/>
                <a:cs typeface="Verdana"/>
              </a:rPr>
              <a:t>Mushroom</a:t>
            </a:r>
            <a:r>
              <a:rPr sz="1600" spc="-50" dirty="0">
                <a:solidFill>
                  <a:srgbClr val="404040"/>
                </a:solidFill>
                <a:latin typeface="Verdana"/>
                <a:cs typeface="Verdana"/>
              </a:rPr>
              <a:t> </a:t>
            </a:r>
            <a:r>
              <a:rPr sz="1600" spc="-65" dirty="0">
                <a:solidFill>
                  <a:srgbClr val="404040"/>
                </a:solidFill>
                <a:latin typeface="Verdana"/>
                <a:cs typeface="Verdana"/>
              </a:rPr>
              <a:t>like</a:t>
            </a:r>
            <a:r>
              <a:rPr sz="1600" spc="-40" dirty="0">
                <a:solidFill>
                  <a:srgbClr val="404040"/>
                </a:solidFill>
                <a:latin typeface="Verdana"/>
                <a:cs typeface="Verdana"/>
              </a:rPr>
              <a:t> </a:t>
            </a:r>
            <a:r>
              <a:rPr sz="1600" spc="45" dirty="0">
                <a:solidFill>
                  <a:srgbClr val="404040"/>
                </a:solidFill>
                <a:latin typeface="Verdana"/>
                <a:cs typeface="Verdana"/>
              </a:rPr>
              <a:t>cancer</a:t>
            </a:r>
            <a:r>
              <a:rPr sz="1600" spc="-55" dirty="0">
                <a:solidFill>
                  <a:srgbClr val="404040"/>
                </a:solidFill>
                <a:latin typeface="Verdana"/>
                <a:cs typeface="Verdana"/>
              </a:rPr>
              <a:t> </a:t>
            </a:r>
            <a:r>
              <a:rPr sz="1600" spc="45" dirty="0">
                <a:solidFill>
                  <a:srgbClr val="404040"/>
                </a:solidFill>
                <a:latin typeface="Verdana"/>
                <a:cs typeface="Verdana"/>
              </a:rPr>
              <a:t>and</a:t>
            </a:r>
            <a:r>
              <a:rPr sz="1600" spc="-50" dirty="0">
                <a:solidFill>
                  <a:srgbClr val="404040"/>
                </a:solidFill>
                <a:latin typeface="Verdana"/>
                <a:cs typeface="Verdana"/>
              </a:rPr>
              <a:t> </a:t>
            </a:r>
            <a:r>
              <a:rPr sz="1600" spc="-45" dirty="0">
                <a:solidFill>
                  <a:srgbClr val="404040"/>
                </a:solidFill>
                <a:latin typeface="Verdana"/>
                <a:cs typeface="Verdana"/>
              </a:rPr>
              <a:t>antitumor </a:t>
            </a:r>
            <a:r>
              <a:rPr sz="1600" spc="-60" dirty="0">
                <a:solidFill>
                  <a:srgbClr val="404040"/>
                </a:solidFill>
                <a:latin typeface="Verdana"/>
                <a:cs typeface="Verdana"/>
              </a:rPr>
              <a:t>attributes.</a:t>
            </a:r>
            <a:r>
              <a:rPr sz="1600" spc="-40" dirty="0">
                <a:solidFill>
                  <a:srgbClr val="404040"/>
                </a:solidFill>
                <a:latin typeface="Verdana"/>
                <a:cs typeface="Verdana"/>
              </a:rPr>
              <a:t> </a:t>
            </a:r>
            <a:r>
              <a:rPr sz="1600" spc="-35" dirty="0">
                <a:solidFill>
                  <a:srgbClr val="404040"/>
                </a:solidFill>
                <a:latin typeface="Verdana"/>
                <a:cs typeface="Verdana"/>
              </a:rPr>
              <a:t>Mushroom</a:t>
            </a:r>
            <a:r>
              <a:rPr sz="1600" spc="-50" dirty="0">
                <a:solidFill>
                  <a:srgbClr val="404040"/>
                </a:solidFill>
                <a:latin typeface="Verdana"/>
                <a:cs typeface="Verdana"/>
              </a:rPr>
              <a:t> </a:t>
            </a:r>
            <a:r>
              <a:rPr sz="1600" spc="60" dirty="0">
                <a:solidFill>
                  <a:srgbClr val="404040"/>
                </a:solidFill>
                <a:latin typeface="Verdana"/>
                <a:cs typeface="Verdana"/>
              </a:rPr>
              <a:t>act</a:t>
            </a:r>
            <a:r>
              <a:rPr sz="1600" spc="-70" dirty="0">
                <a:solidFill>
                  <a:srgbClr val="404040"/>
                </a:solidFill>
                <a:latin typeface="Verdana"/>
                <a:cs typeface="Verdana"/>
              </a:rPr>
              <a:t> </a:t>
            </a:r>
            <a:r>
              <a:rPr sz="1600" spc="-40" dirty="0">
                <a:solidFill>
                  <a:srgbClr val="404040"/>
                </a:solidFill>
                <a:latin typeface="Verdana"/>
                <a:cs typeface="Verdana"/>
              </a:rPr>
              <a:t>as</a:t>
            </a:r>
            <a:r>
              <a:rPr sz="1600" spc="350" dirty="0">
                <a:solidFill>
                  <a:srgbClr val="404040"/>
                </a:solidFill>
                <a:latin typeface="Verdana"/>
                <a:cs typeface="Verdana"/>
              </a:rPr>
              <a:t> </a:t>
            </a:r>
            <a:r>
              <a:rPr sz="1600" spc="-15" dirty="0">
                <a:solidFill>
                  <a:srgbClr val="404040"/>
                </a:solidFill>
                <a:latin typeface="Verdana"/>
                <a:cs typeface="Verdana"/>
              </a:rPr>
              <a:t>antibacterial,</a:t>
            </a:r>
            <a:r>
              <a:rPr sz="1600" spc="350" dirty="0">
                <a:solidFill>
                  <a:srgbClr val="404040"/>
                </a:solidFill>
                <a:latin typeface="Verdana"/>
                <a:cs typeface="Verdana"/>
              </a:rPr>
              <a:t> </a:t>
            </a:r>
            <a:r>
              <a:rPr sz="1600" spc="-35" dirty="0">
                <a:solidFill>
                  <a:srgbClr val="404040"/>
                </a:solidFill>
                <a:latin typeface="Verdana"/>
                <a:cs typeface="Verdana"/>
              </a:rPr>
              <a:t>immune</a:t>
            </a:r>
            <a:r>
              <a:rPr sz="1600" spc="360" dirty="0">
                <a:solidFill>
                  <a:srgbClr val="404040"/>
                </a:solidFill>
                <a:latin typeface="Verdana"/>
                <a:cs typeface="Verdana"/>
              </a:rPr>
              <a:t> </a:t>
            </a:r>
            <a:r>
              <a:rPr sz="1600" spc="-85" dirty="0">
                <a:solidFill>
                  <a:srgbClr val="404040"/>
                </a:solidFill>
                <a:latin typeface="Verdana"/>
                <a:cs typeface="Verdana"/>
              </a:rPr>
              <a:t>system</a:t>
            </a:r>
            <a:r>
              <a:rPr sz="1600" spc="360" dirty="0">
                <a:solidFill>
                  <a:srgbClr val="404040"/>
                </a:solidFill>
                <a:latin typeface="Verdana"/>
                <a:cs typeface="Verdana"/>
              </a:rPr>
              <a:t> </a:t>
            </a:r>
            <a:r>
              <a:rPr sz="1600" spc="10" dirty="0">
                <a:solidFill>
                  <a:srgbClr val="404040"/>
                </a:solidFill>
                <a:latin typeface="Verdana"/>
                <a:cs typeface="Verdana"/>
              </a:rPr>
              <a:t>enhancer</a:t>
            </a:r>
            <a:r>
              <a:rPr sz="1600" spc="350" dirty="0">
                <a:solidFill>
                  <a:srgbClr val="404040"/>
                </a:solidFill>
                <a:latin typeface="Verdana"/>
                <a:cs typeface="Verdana"/>
              </a:rPr>
              <a:t> </a:t>
            </a:r>
            <a:r>
              <a:rPr sz="1600" spc="45" dirty="0">
                <a:solidFill>
                  <a:srgbClr val="404040"/>
                </a:solidFill>
                <a:latin typeface="Verdana"/>
                <a:cs typeface="Verdana"/>
              </a:rPr>
              <a:t>and</a:t>
            </a:r>
            <a:r>
              <a:rPr sz="1600" spc="350" dirty="0">
                <a:solidFill>
                  <a:srgbClr val="404040"/>
                </a:solidFill>
                <a:latin typeface="Verdana"/>
                <a:cs typeface="Verdana"/>
              </a:rPr>
              <a:t> </a:t>
            </a:r>
            <a:r>
              <a:rPr sz="1600" spc="-25" dirty="0">
                <a:solidFill>
                  <a:srgbClr val="404040"/>
                </a:solidFill>
                <a:latin typeface="Verdana"/>
                <a:cs typeface="Verdana"/>
              </a:rPr>
              <a:t>cholesterol</a:t>
            </a:r>
            <a:r>
              <a:rPr sz="1600" spc="355" dirty="0">
                <a:solidFill>
                  <a:srgbClr val="404040"/>
                </a:solidFill>
                <a:latin typeface="Verdana"/>
                <a:cs typeface="Verdana"/>
              </a:rPr>
              <a:t> </a:t>
            </a:r>
            <a:r>
              <a:rPr sz="1600" spc="-30" dirty="0">
                <a:solidFill>
                  <a:srgbClr val="404040"/>
                </a:solidFill>
                <a:latin typeface="Verdana"/>
                <a:cs typeface="Verdana"/>
              </a:rPr>
              <a:t>lowering</a:t>
            </a:r>
            <a:r>
              <a:rPr sz="1600" spc="350" dirty="0">
                <a:solidFill>
                  <a:srgbClr val="404040"/>
                </a:solidFill>
                <a:latin typeface="Verdana"/>
                <a:cs typeface="Verdana"/>
              </a:rPr>
              <a:t> </a:t>
            </a:r>
            <a:r>
              <a:rPr sz="1600" spc="-10" dirty="0">
                <a:solidFill>
                  <a:srgbClr val="404040"/>
                </a:solidFill>
                <a:latin typeface="Verdana"/>
                <a:cs typeface="Verdana"/>
              </a:rPr>
              <a:t>Agent.</a:t>
            </a:r>
            <a:r>
              <a:rPr sz="1600" spc="350" dirty="0">
                <a:solidFill>
                  <a:srgbClr val="404040"/>
                </a:solidFill>
                <a:latin typeface="Verdana"/>
                <a:cs typeface="Verdana"/>
              </a:rPr>
              <a:t> </a:t>
            </a:r>
            <a:r>
              <a:rPr sz="1600" spc="-30" dirty="0">
                <a:solidFill>
                  <a:srgbClr val="404040"/>
                </a:solidFill>
                <a:latin typeface="Verdana"/>
                <a:cs typeface="Verdana"/>
              </a:rPr>
              <a:t>Additionally,</a:t>
            </a:r>
            <a:r>
              <a:rPr sz="1600" spc="360" dirty="0">
                <a:solidFill>
                  <a:srgbClr val="404040"/>
                </a:solidFill>
                <a:latin typeface="Verdana"/>
                <a:cs typeface="Verdana"/>
              </a:rPr>
              <a:t> </a:t>
            </a:r>
            <a:r>
              <a:rPr sz="1600" spc="-35" dirty="0">
                <a:solidFill>
                  <a:srgbClr val="404040"/>
                </a:solidFill>
                <a:latin typeface="Verdana"/>
                <a:cs typeface="Verdana"/>
              </a:rPr>
              <a:t>they</a:t>
            </a:r>
            <a:r>
              <a:rPr sz="1600" spc="350" dirty="0">
                <a:solidFill>
                  <a:srgbClr val="404040"/>
                </a:solidFill>
                <a:latin typeface="Verdana"/>
                <a:cs typeface="Verdana"/>
              </a:rPr>
              <a:t> </a:t>
            </a:r>
            <a:r>
              <a:rPr sz="1600" dirty="0">
                <a:solidFill>
                  <a:srgbClr val="404040"/>
                </a:solidFill>
                <a:latin typeface="Verdana"/>
                <a:cs typeface="Verdana"/>
              </a:rPr>
              <a:t>are</a:t>
            </a:r>
            <a:r>
              <a:rPr sz="1600" spc="35" dirty="0">
                <a:solidFill>
                  <a:srgbClr val="404040"/>
                </a:solidFill>
                <a:latin typeface="Verdana"/>
                <a:cs typeface="Verdana"/>
              </a:rPr>
              <a:t> </a:t>
            </a:r>
            <a:r>
              <a:rPr sz="1600" spc="-35" dirty="0">
                <a:solidFill>
                  <a:srgbClr val="404040"/>
                </a:solidFill>
                <a:latin typeface="Verdana"/>
                <a:cs typeface="Verdana"/>
              </a:rPr>
              <a:t>important</a:t>
            </a:r>
            <a:r>
              <a:rPr sz="1600" spc="355" dirty="0">
                <a:solidFill>
                  <a:srgbClr val="404040"/>
                </a:solidFill>
                <a:latin typeface="Verdana"/>
                <a:cs typeface="Verdana"/>
              </a:rPr>
              <a:t> </a:t>
            </a:r>
            <a:r>
              <a:rPr sz="1600" spc="-20" dirty="0">
                <a:solidFill>
                  <a:srgbClr val="404040"/>
                </a:solidFill>
                <a:latin typeface="Verdana"/>
                <a:cs typeface="Verdana"/>
              </a:rPr>
              <a:t>source</a:t>
            </a:r>
            <a:r>
              <a:rPr sz="1600" spc="370" dirty="0">
                <a:solidFill>
                  <a:srgbClr val="404040"/>
                </a:solidFill>
                <a:latin typeface="Verdana"/>
                <a:cs typeface="Verdana"/>
              </a:rPr>
              <a:t> </a:t>
            </a:r>
            <a:r>
              <a:rPr sz="1600" dirty="0">
                <a:solidFill>
                  <a:srgbClr val="404040"/>
                </a:solidFill>
                <a:latin typeface="Verdana"/>
                <a:cs typeface="Verdana"/>
              </a:rPr>
              <a:t>of</a:t>
            </a:r>
            <a:r>
              <a:rPr sz="1600" spc="360" dirty="0">
                <a:solidFill>
                  <a:srgbClr val="404040"/>
                </a:solidFill>
                <a:latin typeface="Verdana"/>
                <a:cs typeface="Verdana"/>
              </a:rPr>
              <a:t> </a:t>
            </a:r>
            <a:r>
              <a:rPr sz="1600" spc="-35" dirty="0">
                <a:solidFill>
                  <a:srgbClr val="404040"/>
                </a:solidFill>
                <a:latin typeface="Verdana"/>
                <a:cs typeface="Verdana"/>
              </a:rPr>
              <a:t>bio-</a:t>
            </a:r>
            <a:r>
              <a:rPr sz="1600" spc="10" dirty="0">
                <a:solidFill>
                  <a:srgbClr val="404040"/>
                </a:solidFill>
                <a:latin typeface="Verdana"/>
                <a:cs typeface="Verdana"/>
              </a:rPr>
              <a:t>active</a:t>
            </a:r>
            <a:r>
              <a:rPr sz="1600" spc="360" dirty="0">
                <a:solidFill>
                  <a:srgbClr val="404040"/>
                </a:solidFill>
                <a:latin typeface="Verdana"/>
                <a:cs typeface="Verdana"/>
              </a:rPr>
              <a:t> </a:t>
            </a:r>
            <a:r>
              <a:rPr sz="1600" dirty="0">
                <a:solidFill>
                  <a:srgbClr val="404040"/>
                </a:solidFill>
                <a:latin typeface="Verdana"/>
                <a:cs typeface="Verdana"/>
              </a:rPr>
              <a:t>compounds.</a:t>
            </a:r>
            <a:r>
              <a:rPr sz="1600" spc="360" dirty="0">
                <a:solidFill>
                  <a:srgbClr val="404040"/>
                </a:solidFill>
                <a:latin typeface="Verdana"/>
                <a:cs typeface="Verdana"/>
              </a:rPr>
              <a:t> </a:t>
            </a:r>
            <a:r>
              <a:rPr sz="1600" spc="-150" dirty="0">
                <a:solidFill>
                  <a:srgbClr val="404040"/>
                </a:solidFill>
                <a:latin typeface="Verdana"/>
                <a:cs typeface="Verdana"/>
              </a:rPr>
              <a:t>This</a:t>
            </a:r>
            <a:r>
              <a:rPr sz="1600" spc="365" dirty="0">
                <a:solidFill>
                  <a:srgbClr val="404040"/>
                </a:solidFill>
                <a:latin typeface="Verdana"/>
                <a:cs typeface="Verdana"/>
              </a:rPr>
              <a:t> </a:t>
            </a:r>
            <a:r>
              <a:rPr sz="1600" spc="-65" dirty="0">
                <a:solidFill>
                  <a:srgbClr val="404040"/>
                </a:solidFill>
                <a:latin typeface="Verdana"/>
                <a:cs typeface="Verdana"/>
              </a:rPr>
              <a:t>work</a:t>
            </a:r>
            <a:r>
              <a:rPr sz="1600" spc="365" dirty="0">
                <a:solidFill>
                  <a:srgbClr val="404040"/>
                </a:solidFill>
                <a:latin typeface="Verdana"/>
                <a:cs typeface="Verdana"/>
              </a:rPr>
              <a:t> </a:t>
            </a:r>
            <a:r>
              <a:rPr sz="1600" spc="-135" dirty="0">
                <a:solidFill>
                  <a:srgbClr val="404040"/>
                </a:solidFill>
                <a:latin typeface="Verdana"/>
                <a:cs typeface="Verdana"/>
              </a:rPr>
              <a:t>is</a:t>
            </a:r>
            <a:r>
              <a:rPr sz="1600" spc="360" dirty="0">
                <a:solidFill>
                  <a:srgbClr val="404040"/>
                </a:solidFill>
                <a:latin typeface="Verdana"/>
                <a:cs typeface="Verdana"/>
              </a:rPr>
              <a:t> </a:t>
            </a:r>
            <a:r>
              <a:rPr sz="1600" spc="105" dirty="0">
                <a:solidFill>
                  <a:srgbClr val="404040"/>
                </a:solidFill>
                <a:latin typeface="Verdana"/>
                <a:cs typeface="Verdana"/>
              </a:rPr>
              <a:t>a</a:t>
            </a:r>
            <a:r>
              <a:rPr sz="1600" spc="360" dirty="0">
                <a:solidFill>
                  <a:srgbClr val="404040"/>
                </a:solidFill>
                <a:latin typeface="Verdana"/>
                <a:cs typeface="Verdana"/>
              </a:rPr>
              <a:t> </a:t>
            </a:r>
            <a:r>
              <a:rPr sz="1600" spc="10" dirty="0">
                <a:solidFill>
                  <a:srgbClr val="404040"/>
                </a:solidFill>
                <a:latin typeface="Verdana"/>
                <a:cs typeface="Verdana"/>
              </a:rPr>
              <a:t>machine</a:t>
            </a:r>
            <a:r>
              <a:rPr sz="1600" spc="365" dirty="0">
                <a:solidFill>
                  <a:srgbClr val="404040"/>
                </a:solidFill>
                <a:latin typeface="Verdana"/>
                <a:cs typeface="Verdana"/>
              </a:rPr>
              <a:t> </a:t>
            </a:r>
            <a:r>
              <a:rPr sz="1600" spc="-30" dirty="0">
                <a:solidFill>
                  <a:srgbClr val="404040"/>
                </a:solidFill>
                <a:latin typeface="Verdana"/>
                <a:cs typeface="Verdana"/>
              </a:rPr>
              <a:t>learning</a:t>
            </a:r>
            <a:r>
              <a:rPr sz="1600" spc="365" dirty="0">
                <a:solidFill>
                  <a:srgbClr val="404040"/>
                </a:solidFill>
                <a:latin typeface="Verdana"/>
                <a:cs typeface="Verdana"/>
              </a:rPr>
              <a:t> </a:t>
            </a:r>
            <a:r>
              <a:rPr sz="1600" dirty="0">
                <a:solidFill>
                  <a:srgbClr val="404040"/>
                </a:solidFill>
                <a:latin typeface="Verdana"/>
                <a:cs typeface="Verdana"/>
              </a:rPr>
              <a:t>model</a:t>
            </a:r>
            <a:r>
              <a:rPr sz="1600" spc="375" dirty="0">
                <a:solidFill>
                  <a:srgbClr val="404040"/>
                </a:solidFill>
                <a:latin typeface="Verdana"/>
                <a:cs typeface="Verdana"/>
              </a:rPr>
              <a:t> </a:t>
            </a:r>
            <a:r>
              <a:rPr sz="1600" spc="-30" dirty="0">
                <a:solidFill>
                  <a:srgbClr val="404040"/>
                </a:solidFill>
                <a:latin typeface="Verdana"/>
                <a:cs typeface="Verdana"/>
              </a:rPr>
              <a:t>that</a:t>
            </a:r>
            <a:r>
              <a:rPr sz="1600" spc="365" dirty="0">
                <a:solidFill>
                  <a:srgbClr val="404040"/>
                </a:solidFill>
                <a:latin typeface="Verdana"/>
                <a:cs typeface="Verdana"/>
              </a:rPr>
              <a:t> </a:t>
            </a:r>
            <a:r>
              <a:rPr sz="1600" spc="-65" dirty="0">
                <a:solidFill>
                  <a:srgbClr val="404040"/>
                </a:solidFill>
                <a:latin typeface="Verdana"/>
                <a:cs typeface="Verdana"/>
              </a:rPr>
              <a:t>classifies</a:t>
            </a:r>
            <a:r>
              <a:rPr sz="1600" spc="-45" dirty="0">
                <a:solidFill>
                  <a:srgbClr val="404040"/>
                </a:solidFill>
                <a:latin typeface="Verdana"/>
                <a:cs typeface="Verdana"/>
              </a:rPr>
              <a:t> </a:t>
            </a:r>
            <a:r>
              <a:rPr sz="1600" spc="-75" dirty="0">
                <a:solidFill>
                  <a:srgbClr val="404040"/>
                </a:solidFill>
                <a:latin typeface="Verdana"/>
                <a:cs typeface="Verdana"/>
              </a:rPr>
              <a:t>mushrooms</a:t>
            </a:r>
            <a:r>
              <a:rPr sz="1600" spc="-35" dirty="0">
                <a:solidFill>
                  <a:srgbClr val="404040"/>
                </a:solidFill>
                <a:latin typeface="Verdana"/>
                <a:cs typeface="Verdana"/>
              </a:rPr>
              <a:t> </a:t>
            </a:r>
            <a:r>
              <a:rPr sz="1600" spc="-45" dirty="0">
                <a:solidFill>
                  <a:srgbClr val="404040"/>
                </a:solidFill>
                <a:latin typeface="Verdana"/>
                <a:cs typeface="Verdana"/>
              </a:rPr>
              <a:t>into</a:t>
            </a:r>
            <a:r>
              <a:rPr sz="1600" spc="-35" dirty="0">
                <a:solidFill>
                  <a:srgbClr val="404040"/>
                </a:solidFill>
                <a:latin typeface="Verdana"/>
                <a:cs typeface="Verdana"/>
              </a:rPr>
              <a:t> </a:t>
            </a:r>
            <a:r>
              <a:rPr sz="1600" spc="-110" dirty="0">
                <a:solidFill>
                  <a:srgbClr val="404040"/>
                </a:solidFill>
                <a:latin typeface="Verdana"/>
                <a:cs typeface="Verdana"/>
              </a:rPr>
              <a:t>2</a:t>
            </a:r>
            <a:r>
              <a:rPr sz="1600" spc="-40" dirty="0">
                <a:solidFill>
                  <a:srgbClr val="404040"/>
                </a:solidFill>
                <a:latin typeface="Verdana"/>
                <a:cs typeface="Verdana"/>
              </a:rPr>
              <a:t> </a:t>
            </a:r>
            <a:r>
              <a:rPr sz="1600" spc="-75" dirty="0">
                <a:solidFill>
                  <a:srgbClr val="404040"/>
                </a:solidFill>
                <a:latin typeface="Verdana"/>
                <a:cs typeface="Verdana"/>
              </a:rPr>
              <a:t>classes:</a:t>
            </a:r>
            <a:r>
              <a:rPr sz="1600" spc="-40" dirty="0">
                <a:solidFill>
                  <a:srgbClr val="404040"/>
                </a:solidFill>
                <a:latin typeface="Verdana"/>
                <a:cs typeface="Verdana"/>
              </a:rPr>
              <a:t> </a:t>
            </a:r>
            <a:r>
              <a:rPr sz="1600" spc="-45" dirty="0">
                <a:solidFill>
                  <a:srgbClr val="404040"/>
                </a:solidFill>
                <a:latin typeface="Verdana"/>
                <a:cs typeface="Verdana"/>
              </a:rPr>
              <a:t>Poisonous</a:t>
            </a:r>
            <a:r>
              <a:rPr sz="1600" spc="-35" dirty="0">
                <a:solidFill>
                  <a:srgbClr val="404040"/>
                </a:solidFill>
                <a:latin typeface="Verdana"/>
                <a:cs typeface="Verdana"/>
              </a:rPr>
              <a:t> </a:t>
            </a:r>
            <a:r>
              <a:rPr sz="1600" spc="40" dirty="0">
                <a:solidFill>
                  <a:srgbClr val="404040"/>
                </a:solidFill>
                <a:latin typeface="Verdana"/>
                <a:cs typeface="Verdana"/>
              </a:rPr>
              <a:t>and</a:t>
            </a:r>
            <a:r>
              <a:rPr sz="1600" spc="-40" dirty="0">
                <a:solidFill>
                  <a:srgbClr val="404040"/>
                </a:solidFill>
                <a:latin typeface="Verdana"/>
                <a:cs typeface="Verdana"/>
              </a:rPr>
              <a:t> </a:t>
            </a:r>
            <a:r>
              <a:rPr sz="1600" spc="-25" dirty="0">
                <a:solidFill>
                  <a:srgbClr val="404040"/>
                </a:solidFill>
                <a:latin typeface="Verdana"/>
                <a:cs typeface="Verdana"/>
              </a:rPr>
              <a:t>Edible</a:t>
            </a:r>
            <a:r>
              <a:rPr sz="1600" spc="-40" dirty="0">
                <a:solidFill>
                  <a:srgbClr val="404040"/>
                </a:solidFill>
                <a:latin typeface="Verdana"/>
                <a:cs typeface="Verdana"/>
              </a:rPr>
              <a:t> </a:t>
            </a:r>
            <a:r>
              <a:rPr sz="1600" spc="20" dirty="0">
                <a:solidFill>
                  <a:srgbClr val="404040"/>
                </a:solidFill>
                <a:latin typeface="Verdana"/>
                <a:cs typeface="Verdana"/>
              </a:rPr>
              <a:t>depending</a:t>
            </a:r>
            <a:r>
              <a:rPr sz="1600" spc="-30" dirty="0">
                <a:solidFill>
                  <a:srgbClr val="404040"/>
                </a:solidFill>
                <a:latin typeface="Verdana"/>
                <a:cs typeface="Verdana"/>
              </a:rPr>
              <a:t> </a:t>
            </a:r>
            <a:r>
              <a:rPr sz="1600" spc="5" dirty="0">
                <a:solidFill>
                  <a:srgbClr val="404040"/>
                </a:solidFill>
                <a:latin typeface="Verdana"/>
                <a:cs typeface="Verdana"/>
              </a:rPr>
              <a:t>on</a:t>
            </a:r>
            <a:r>
              <a:rPr sz="1600" spc="-40" dirty="0">
                <a:solidFill>
                  <a:srgbClr val="404040"/>
                </a:solidFill>
                <a:latin typeface="Verdana"/>
                <a:cs typeface="Verdana"/>
              </a:rPr>
              <a:t> </a:t>
            </a:r>
            <a:r>
              <a:rPr sz="1600" spc="-20" dirty="0">
                <a:solidFill>
                  <a:srgbClr val="404040"/>
                </a:solidFill>
                <a:latin typeface="Verdana"/>
                <a:cs typeface="Verdana"/>
              </a:rPr>
              <a:t>the</a:t>
            </a:r>
            <a:r>
              <a:rPr sz="1600" spc="-40" dirty="0">
                <a:solidFill>
                  <a:srgbClr val="404040"/>
                </a:solidFill>
                <a:latin typeface="Verdana"/>
                <a:cs typeface="Verdana"/>
              </a:rPr>
              <a:t> </a:t>
            </a:r>
            <a:r>
              <a:rPr sz="1600" spc="-35" dirty="0">
                <a:solidFill>
                  <a:srgbClr val="404040"/>
                </a:solidFill>
                <a:latin typeface="Verdana"/>
                <a:cs typeface="Verdana"/>
              </a:rPr>
              <a:t>features</a:t>
            </a:r>
            <a:r>
              <a:rPr sz="1600" spc="-25" dirty="0">
                <a:solidFill>
                  <a:srgbClr val="404040"/>
                </a:solidFill>
                <a:latin typeface="Verdana"/>
                <a:cs typeface="Verdana"/>
              </a:rPr>
              <a:t> </a:t>
            </a:r>
            <a:r>
              <a:rPr sz="1600" dirty="0">
                <a:solidFill>
                  <a:srgbClr val="404040"/>
                </a:solidFill>
                <a:latin typeface="Verdana"/>
                <a:cs typeface="Verdana"/>
              </a:rPr>
              <a:t>of</a:t>
            </a:r>
            <a:r>
              <a:rPr sz="1600" spc="-40" dirty="0">
                <a:solidFill>
                  <a:srgbClr val="404040"/>
                </a:solidFill>
                <a:latin typeface="Verdana"/>
                <a:cs typeface="Verdana"/>
              </a:rPr>
              <a:t> </a:t>
            </a:r>
            <a:r>
              <a:rPr sz="1600" spc="-20" dirty="0">
                <a:solidFill>
                  <a:srgbClr val="404040"/>
                </a:solidFill>
                <a:latin typeface="Verdana"/>
                <a:cs typeface="Verdana"/>
              </a:rPr>
              <a:t>the</a:t>
            </a:r>
            <a:r>
              <a:rPr sz="1600" spc="-15" dirty="0">
                <a:solidFill>
                  <a:srgbClr val="404040"/>
                </a:solidFill>
                <a:latin typeface="Verdana"/>
                <a:cs typeface="Verdana"/>
              </a:rPr>
              <a:t> </a:t>
            </a:r>
            <a:r>
              <a:rPr sz="1600" spc="-60" dirty="0">
                <a:solidFill>
                  <a:srgbClr val="404040"/>
                </a:solidFill>
                <a:latin typeface="Verdana"/>
                <a:cs typeface="Verdana"/>
              </a:rPr>
              <a:t>mushroom.</a:t>
            </a:r>
            <a:r>
              <a:rPr sz="1600" spc="-40" dirty="0">
                <a:solidFill>
                  <a:srgbClr val="404040"/>
                </a:solidFill>
                <a:latin typeface="Verdana"/>
                <a:cs typeface="Verdana"/>
              </a:rPr>
              <a:t> </a:t>
            </a:r>
            <a:r>
              <a:rPr sz="1600" spc="-60" dirty="0">
                <a:solidFill>
                  <a:srgbClr val="404040"/>
                </a:solidFill>
                <a:latin typeface="Verdana"/>
                <a:cs typeface="Verdana"/>
              </a:rPr>
              <a:t>During</a:t>
            </a:r>
            <a:r>
              <a:rPr sz="1600" spc="-30" dirty="0">
                <a:solidFill>
                  <a:srgbClr val="404040"/>
                </a:solidFill>
                <a:latin typeface="Verdana"/>
                <a:cs typeface="Verdana"/>
              </a:rPr>
              <a:t> </a:t>
            </a:r>
            <a:r>
              <a:rPr sz="1600" spc="-110" dirty="0">
                <a:solidFill>
                  <a:srgbClr val="404040"/>
                </a:solidFill>
                <a:latin typeface="Verdana"/>
                <a:cs typeface="Verdana"/>
              </a:rPr>
              <a:t>this</a:t>
            </a:r>
            <a:r>
              <a:rPr sz="1600" spc="-125" dirty="0">
                <a:solidFill>
                  <a:srgbClr val="404040"/>
                </a:solidFill>
                <a:latin typeface="Verdana"/>
                <a:cs typeface="Verdana"/>
              </a:rPr>
              <a:t> </a:t>
            </a:r>
            <a:r>
              <a:rPr sz="1600" spc="10" dirty="0">
                <a:solidFill>
                  <a:srgbClr val="404040"/>
                </a:solidFill>
                <a:latin typeface="Verdana"/>
                <a:cs typeface="Verdana"/>
              </a:rPr>
              <a:t>machine</a:t>
            </a:r>
            <a:r>
              <a:rPr sz="1600" spc="-65" dirty="0">
                <a:solidFill>
                  <a:srgbClr val="404040"/>
                </a:solidFill>
                <a:latin typeface="Verdana"/>
                <a:cs typeface="Verdana"/>
              </a:rPr>
              <a:t> </a:t>
            </a:r>
            <a:r>
              <a:rPr sz="1600" spc="-30" dirty="0">
                <a:solidFill>
                  <a:srgbClr val="404040"/>
                </a:solidFill>
                <a:latin typeface="Verdana"/>
                <a:cs typeface="Verdana"/>
              </a:rPr>
              <a:t>learning</a:t>
            </a:r>
            <a:r>
              <a:rPr sz="1600" spc="-70" dirty="0">
                <a:solidFill>
                  <a:srgbClr val="404040"/>
                </a:solidFill>
                <a:latin typeface="Verdana"/>
                <a:cs typeface="Verdana"/>
              </a:rPr>
              <a:t> </a:t>
            </a:r>
            <a:r>
              <a:rPr sz="1600" spc="-30" dirty="0">
                <a:solidFill>
                  <a:srgbClr val="404040"/>
                </a:solidFill>
                <a:latin typeface="Verdana"/>
                <a:cs typeface="Verdana"/>
              </a:rPr>
              <a:t>implementation,</a:t>
            </a:r>
            <a:r>
              <a:rPr sz="1600" spc="-55" dirty="0">
                <a:solidFill>
                  <a:srgbClr val="404040"/>
                </a:solidFill>
                <a:latin typeface="Verdana"/>
                <a:cs typeface="Verdana"/>
              </a:rPr>
              <a:t> </a:t>
            </a:r>
            <a:r>
              <a:rPr sz="1600" spc="35" dirty="0">
                <a:solidFill>
                  <a:srgbClr val="404040"/>
                </a:solidFill>
                <a:latin typeface="Verdana"/>
                <a:cs typeface="Verdana"/>
              </a:rPr>
              <a:t>we</a:t>
            </a:r>
            <a:r>
              <a:rPr sz="1600" spc="-70" dirty="0">
                <a:solidFill>
                  <a:srgbClr val="404040"/>
                </a:solidFill>
                <a:latin typeface="Verdana"/>
                <a:cs typeface="Verdana"/>
              </a:rPr>
              <a:t> </a:t>
            </a:r>
            <a:r>
              <a:rPr sz="1600" dirty="0">
                <a:solidFill>
                  <a:srgbClr val="404040"/>
                </a:solidFill>
                <a:latin typeface="Verdana"/>
                <a:cs typeface="Verdana"/>
              </a:rPr>
              <a:t>are</a:t>
            </a:r>
            <a:r>
              <a:rPr sz="1600" spc="-65" dirty="0">
                <a:solidFill>
                  <a:srgbClr val="404040"/>
                </a:solidFill>
                <a:latin typeface="Verdana"/>
                <a:cs typeface="Verdana"/>
              </a:rPr>
              <a:t> </a:t>
            </a:r>
            <a:r>
              <a:rPr sz="1600" spc="5" dirty="0">
                <a:solidFill>
                  <a:srgbClr val="404040"/>
                </a:solidFill>
                <a:latin typeface="Verdana"/>
                <a:cs typeface="Verdana"/>
              </a:rPr>
              <a:t>going</a:t>
            </a:r>
            <a:r>
              <a:rPr sz="1600" spc="-60" dirty="0">
                <a:solidFill>
                  <a:srgbClr val="404040"/>
                </a:solidFill>
                <a:latin typeface="Verdana"/>
                <a:cs typeface="Verdana"/>
              </a:rPr>
              <a:t> </a:t>
            </a:r>
            <a:r>
              <a:rPr sz="1600" spc="-15" dirty="0">
                <a:solidFill>
                  <a:srgbClr val="404040"/>
                </a:solidFill>
                <a:latin typeface="Verdana"/>
                <a:cs typeface="Verdana"/>
              </a:rPr>
              <a:t>to</a:t>
            </a:r>
            <a:r>
              <a:rPr sz="1600" spc="-60" dirty="0">
                <a:solidFill>
                  <a:srgbClr val="404040"/>
                </a:solidFill>
                <a:latin typeface="Verdana"/>
                <a:cs typeface="Verdana"/>
              </a:rPr>
              <a:t> </a:t>
            </a:r>
            <a:r>
              <a:rPr sz="1600" spc="-20" dirty="0">
                <a:solidFill>
                  <a:srgbClr val="404040"/>
                </a:solidFill>
                <a:latin typeface="Verdana"/>
                <a:cs typeface="Verdana"/>
              </a:rPr>
              <a:t>see</a:t>
            </a:r>
            <a:r>
              <a:rPr sz="1600" spc="-55" dirty="0">
                <a:solidFill>
                  <a:srgbClr val="404040"/>
                </a:solidFill>
                <a:latin typeface="Verdana"/>
                <a:cs typeface="Verdana"/>
              </a:rPr>
              <a:t> </a:t>
            </a:r>
            <a:r>
              <a:rPr sz="1600" spc="-10" dirty="0">
                <a:solidFill>
                  <a:srgbClr val="404040"/>
                </a:solidFill>
                <a:latin typeface="Verdana"/>
                <a:cs typeface="Verdana"/>
              </a:rPr>
              <a:t>which</a:t>
            </a:r>
            <a:r>
              <a:rPr sz="1600" spc="-60" dirty="0">
                <a:solidFill>
                  <a:srgbClr val="404040"/>
                </a:solidFill>
                <a:latin typeface="Verdana"/>
                <a:cs typeface="Verdana"/>
              </a:rPr>
              <a:t> </a:t>
            </a:r>
            <a:r>
              <a:rPr sz="1600" spc="-40" dirty="0">
                <a:solidFill>
                  <a:srgbClr val="404040"/>
                </a:solidFill>
                <a:latin typeface="Verdana"/>
                <a:cs typeface="Verdana"/>
              </a:rPr>
              <a:t>features</a:t>
            </a:r>
            <a:r>
              <a:rPr sz="1600" spc="-60" dirty="0">
                <a:solidFill>
                  <a:srgbClr val="404040"/>
                </a:solidFill>
                <a:latin typeface="Verdana"/>
                <a:cs typeface="Verdana"/>
              </a:rPr>
              <a:t> </a:t>
            </a:r>
            <a:r>
              <a:rPr sz="1600" dirty="0">
                <a:solidFill>
                  <a:srgbClr val="404040"/>
                </a:solidFill>
                <a:latin typeface="Verdana"/>
                <a:cs typeface="Verdana"/>
              </a:rPr>
              <a:t>are</a:t>
            </a:r>
            <a:r>
              <a:rPr sz="1600" spc="-55" dirty="0">
                <a:solidFill>
                  <a:srgbClr val="404040"/>
                </a:solidFill>
                <a:latin typeface="Verdana"/>
                <a:cs typeface="Verdana"/>
              </a:rPr>
              <a:t> </a:t>
            </a:r>
            <a:r>
              <a:rPr sz="1600" spc="-35" dirty="0">
                <a:solidFill>
                  <a:srgbClr val="404040"/>
                </a:solidFill>
                <a:latin typeface="Verdana"/>
                <a:cs typeface="Verdana"/>
              </a:rPr>
              <a:t>important</a:t>
            </a:r>
            <a:r>
              <a:rPr sz="1600" spc="-70" dirty="0">
                <a:solidFill>
                  <a:srgbClr val="404040"/>
                </a:solidFill>
                <a:latin typeface="Verdana"/>
                <a:cs typeface="Verdana"/>
              </a:rPr>
              <a:t> </a:t>
            </a:r>
            <a:r>
              <a:rPr sz="1600" spc="-15" dirty="0">
                <a:solidFill>
                  <a:srgbClr val="404040"/>
                </a:solidFill>
                <a:latin typeface="Verdana"/>
                <a:cs typeface="Verdana"/>
              </a:rPr>
              <a:t>to</a:t>
            </a:r>
            <a:r>
              <a:rPr sz="1600" spc="-60" dirty="0">
                <a:solidFill>
                  <a:srgbClr val="404040"/>
                </a:solidFill>
                <a:latin typeface="Verdana"/>
                <a:cs typeface="Verdana"/>
              </a:rPr>
              <a:t> </a:t>
            </a:r>
            <a:r>
              <a:rPr sz="1600" dirty="0">
                <a:solidFill>
                  <a:srgbClr val="404040"/>
                </a:solidFill>
                <a:latin typeface="Verdana"/>
                <a:cs typeface="Verdana"/>
              </a:rPr>
              <a:t>predict</a:t>
            </a:r>
            <a:r>
              <a:rPr sz="1600" spc="-55" dirty="0">
                <a:solidFill>
                  <a:srgbClr val="404040"/>
                </a:solidFill>
                <a:latin typeface="Verdana"/>
                <a:cs typeface="Verdana"/>
              </a:rPr>
              <a:t> </a:t>
            </a:r>
            <a:r>
              <a:rPr sz="1600" spc="-30" dirty="0">
                <a:solidFill>
                  <a:srgbClr val="404040"/>
                </a:solidFill>
                <a:latin typeface="Verdana"/>
                <a:cs typeface="Verdana"/>
              </a:rPr>
              <a:t>whether</a:t>
            </a:r>
            <a:r>
              <a:rPr sz="1600" spc="-135" dirty="0">
                <a:solidFill>
                  <a:srgbClr val="404040"/>
                </a:solidFill>
                <a:latin typeface="Verdana"/>
                <a:cs typeface="Verdana"/>
              </a:rPr>
              <a:t> </a:t>
            </a:r>
            <a:r>
              <a:rPr sz="1600" spc="105" dirty="0">
                <a:solidFill>
                  <a:srgbClr val="404040"/>
                </a:solidFill>
                <a:latin typeface="Verdana"/>
                <a:cs typeface="Verdana"/>
              </a:rPr>
              <a:t>a</a:t>
            </a:r>
            <a:r>
              <a:rPr sz="1600" spc="-95" dirty="0">
                <a:solidFill>
                  <a:srgbClr val="404040"/>
                </a:solidFill>
                <a:latin typeface="Verdana"/>
                <a:cs typeface="Verdana"/>
              </a:rPr>
              <a:t> </a:t>
            </a:r>
            <a:r>
              <a:rPr sz="1600" spc="-55" dirty="0">
                <a:solidFill>
                  <a:srgbClr val="404040"/>
                </a:solidFill>
                <a:latin typeface="Verdana"/>
                <a:cs typeface="Verdana"/>
              </a:rPr>
              <a:t>mushroom</a:t>
            </a:r>
            <a:r>
              <a:rPr sz="1600" spc="-85" dirty="0">
                <a:solidFill>
                  <a:srgbClr val="404040"/>
                </a:solidFill>
                <a:latin typeface="Verdana"/>
                <a:cs typeface="Verdana"/>
              </a:rPr>
              <a:t> </a:t>
            </a:r>
            <a:r>
              <a:rPr sz="1600" spc="-135" dirty="0">
                <a:solidFill>
                  <a:srgbClr val="404040"/>
                </a:solidFill>
                <a:latin typeface="Verdana"/>
                <a:cs typeface="Verdana"/>
              </a:rPr>
              <a:t>is</a:t>
            </a:r>
            <a:r>
              <a:rPr sz="1600" spc="-110" dirty="0">
                <a:solidFill>
                  <a:srgbClr val="404040"/>
                </a:solidFill>
                <a:latin typeface="Verdana"/>
                <a:cs typeface="Verdana"/>
              </a:rPr>
              <a:t> </a:t>
            </a:r>
            <a:r>
              <a:rPr sz="1600" spc="-35" dirty="0">
                <a:solidFill>
                  <a:srgbClr val="404040"/>
                </a:solidFill>
                <a:latin typeface="Verdana"/>
                <a:cs typeface="Verdana"/>
              </a:rPr>
              <a:t>poisonous</a:t>
            </a:r>
            <a:r>
              <a:rPr sz="1600" spc="-130" dirty="0">
                <a:solidFill>
                  <a:srgbClr val="404040"/>
                </a:solidFill>
                <a:latin typeface="Verdana"/>
                <a:cs typeface="Verdana"/>
              </a:rPr>
              <a:t> </a:t>
            </a:r>
            <a:r>
              <a:rPr sz="1600" spc="-55" dirty="0">
                <a:solidFill>
                  <a:srgbClr val="404040"/>
                </a:solidFill>
                <a:latin typeface="Verdana"/>
                <a:cs typeface="Verdana"/>
              </a:rPr>
              <a:t>or</a:t>
            </a:r>
            <a:r>
              <a:rPr sz="1600" spc="-95" dirty="0">
                <a:solidFill>
                  <a:srgbClr val="404040"/>
                </a:solidFill>
                <a:latin typeface="Verdana"/>
                <a:cs typeface="Verdana"/>
              </a:rPr>
              <a:t> </a:t>
            </a:r>
            <a:r>
              <a:rPr sz="1600" spc="-10" dirty="0">
                <a:solidFill>
                  <a:srgbClr val="404040"/>
                </a:solidFill>
                <a:latin typeface="Verdana"/>
                <a:cs typeface="Verdana"/>
              </a:rPr>
              <a:t>edible.</a:t>
            </a:r>
            <a:endParaRPr sz="1600" dirty="0">
              <a:latin typeface="Verdana"/>
              <a:cs typeface="Verdana"/>
            </a:endParaRPr>
          </a:p>
        </p:txBody>
      </p:sp>
    </p:spTree>
    <p:extLst>
      <p:ext uri="{BB962C8B-B14F-4D97-AF65-F5344CB8AC3E}">
        <p14:creationId xmlns:p14="http://schemas.microsoft.com/office/powerpoint/2010/main" val="138045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a:p>
        </p:txBody>
      </p:sp>
      <p:sp>
        <p:nvSpPr>
          <p:cNvPr id="6" name="object 2">
            <a:extLst>
              <a:ext uri="{FF2B5EF4-FFF2-40B4-BE49-F238E27FC236}">
                <a16:creationId xmlns:a16="http://schemas.microsoft.com/office/drawing/2014/main" id="{3FCB8025-552C-CA18-F472-B502BE18FD5B}"/>
              </a:ext>
            </a:extLst>
          </p:cNvPr>
          <p:cNvSpPr txBox="1">
            <a:spLocks/>
          </p:cNvSpPr>
          <p:nvPr/>
        </p:nvSpPr>
        <p:spPr>
          <a:xfrm>
            <a:off x="-1000646" y="281877"/>
            <a:ext cx="7465059" cy="840486"/>
          </a:xfrm>
          <a:prstGeom prst="rect">
            <a:avLst/>
          </a:prstGeom>
        </p:spPr>
        <p:txBody>
          <a:bodyPr vert="horz" wrap="square" lIns="0" tIns="340106" rIns="0" bIns="0" rtlCol="0">
            <a:spAutoFit/>
          </a:bodyPr>
          <a:lstStyle>
            <a:lvl1pPr>
              <a:defRPr sz="3200" b="0" i="0">
                <a:solidFill>
                  <a:srgbClr val="252525"/>
                </a:solidFill>
                <a:latin typeface="Verdana"/>
                <a:ea typeface="+mj-ea"/>
                <a:cs typeface="Verdana"/>
              </a:defRPr>
            </a:lvl1pPr>
          </a:lstStyle>
          <a:p>
            <a:pPr marL="2239010" marR="0" lvl="0" indent="0" defTabSz="914400" eaLnBrk="1" fontAlgn="auto" latinLnBrk="0" hangingPunct="1">
              <a:lnSpc>
                <a:spcPct val="100000"/>
              </a:lnSpc>
              <a:spcBef>
                <a:spcPts val="105"/>
              </a:spcBef>
              <a:spcAft>
                <a:spcPts val="0"/>
              </a:spcAft>
              <a:buClrTx/>
              <a:buSzTx/>
              <a:buFontTx/>
              <a:buNone/>
              <a:tabLst/>
              <a:defRPr/>
            </a:pPr>
            <a:r>
              <a:rPr kumimoji="0" lang="en-IN" sz="3200" b="0" i="0" u="none" strike="noStrike" kern="0" cap="none" spc="-190" normalizeH="0" baseline="0" noProof="0" dirty="0">
                <a:ln>
                  <a:noFill/>
                </a:ln>
                <a:solidFill>
                  <a:srgbClr val="252525"/>
                </a:solidFill>
                <a:effectLst/>
                <a:uLnTx/>
                <a:uFillTx/>
                <a:latin typeface="Verdana"/>
                <a:ea typeface="+mj-ea"/>
              </a:rPr>
              <a:t>INTRODUCTION</a:t>
            </a:r>
          </a:p>
        </p:txBody>
      </p:sp>
      <p:sp>
        <p:nvSpPr>
          <p:cNvPr id="7" name="object 3">
            <a:extLst>
              <a:ext uri="{FF2B5EF4-FFF2-40B4-BE49-F238E27FC236}">
                <a16:creationId xmlns:a16="http://schemas.microsoft.com/office/drawing/2014/main" id="{DD49380E-569F-070E-8054-78FB32AE64F2}"/>
              </a:ext>
            </a:extLst>
          </p:cNvPr>
          <p:cNvSpPr txBox="1"/>
          <p:nvPr/>
        </p:nvSpPr>
        <p:spPr>
          <a:xfrm>
            <a:off x="1199534" y="1414325"/>
            <a:ext cx="9576619" cy="4191276"/>
          </a:xfrm>
          <a:prstGeom prst="rect">
            <a:avLst/>
          </a:prstGeom>
        </p:spPr>
        <p:txBody>
          <a:bodyPr vert="horz" wrap="square" lIns="0" tIns="12700" rIns="0" bIns="0" rtlCol="0">
            <a:spAutoFit/>
          </a:bodyPr>
          <a:lstStyle/>
          <a:p>
            <a:pPr marL="12700">
              <a:spcBef>
                <a:spcPts val="100"/>
              </a:spcBef>
              <a:tabLst>
                <a:tab pos="354965" algn="l"/>
              </a:tabLst>
            </a:pPr>
            <a:r>
              <a:rPr kern="0" spc="1025" dirty="0">
                <a:solidFill>
                  <a:srgbClr val="A42F0F"/>
                </a:solidFill>
                <a:latin typeface="Microsoft Sans Serif"/>
                <a:cs typeface="Microsoft Sans Serif"/>
              </a:rPr>
              <a:t>🠶</a:t>
            </a:r>
            <a:r>
              <a:rPr kern="0" dirty="0">
                <a:solidFill>
                  <a:srgbClr val="A42F0F"/>
                </a:solidFill>
                <a:latin typeface="Microsoft Sans Serif"/>
                <a:cs typeface="Microsoft Sans Serif"/>
              </a:rPr>
              <a:t>	</a:t>
            </a:r>
            <a:r>
              <a:rPr kern="0" spc="-50" dirty="0">
                <a:solidFill>
                  <a:srgbClr val="404040"/>
                </a:solidFill>
                <a:latin typeface="Verdana"/>
                <a:cs typeface="Verdana"/>
              </a:rPr>
              <a:t>Purpose</a:t>
            </a:r>
            <a:r>
              <a:rPr kern="0" spc="-110" dirty="0">
                <a:solidFill>
                  <a:srgbClr val="404040"/>
                </a:solidFill>
                <a:latin typeface="Verdana"/>
                <a:cs typeface="Verdana"/>
              </a:rPr>
              <a:t> </a:t>
            </a:r>
            <a:r>
              <a:rPr kern="0" dirty="0">
                <a:solidFill>
                  <a:srgbClr val="404040"/>
                </a:solidFill>
                <a:latin typeface="Verdana"/>
                <a:cs typeface="Verdana"/>
              </a:rPr>
              <a:t>of</a:t>
            </a:r>
            <a:r>
              <a:rPr kern="0" spc="-125" dirty="0">
                <a:solidFill>
                  <a:srgbClr val="404040"/>
                </a:solidFill>
                <a:latin typeface="Verdana"/>
                <a:cs typeface="Verdana"/>
              </a:rPr>
              <a:t> </a:t>
            </a:r>
            <a:r>
              <a:rPr kern="0" dirty="0">
                <a:solidFill>
                  <a:srgbClr val="404040"/>
                </a:solidFill>
                <a:latin typeface="Verdana"/>
                <a:cs typeface="Verdana"/>
              </a:rPr>
              <a:t>Detailed</a:t>
            </a:r>
            <a:r>
              <a:rPr kern="0" spc="-114" dirty="0">
                <a:solidFill>
                  <a:srgbClr val="404040"/>
                </a:solidFill>
                <a:latin typeface="Verdana"/>
                <a:cs typeface="Verdana"/>
              </a:rPr>
              <a:t> </a:t>
            </a:r>
            <a:r>
              <a:rPr kern="0" spc="-40" dirty="0">
                <a:solidFill>
                  <a:srgbClr val="404040"/>
                </a:solidFill>
                <a:latin typeface="Verdana"/>
                <a:cs typeface="Verdana"/>
              </a:rPr>
              <a:t>Project</a:t>
            </a:r>
            <a:r>
              <a:rPr kern="0" spc="-130" dirty="0">
                <a:solidFill>
                  <a:srgbClr val="404040"/>
                </a:solidFill>
                <a:latin typeface="Verdana"/>
                <a:cs typeface="Verdana"/>
              </a:rPr>
              <a:t> </a:t>
            </a:r>
            <a:r>
              <a:rPr kern="0" spc="-45" dirty="0">
                <a:solidFill>
                  <a:srgbClr val="404040"/>
                </a:solidFill>
                <a:latin typeface="Verdana"/>
                <a:cs typeface="Verdana"/>
              </a:rPr>
              <a:t>Report</a:t>
            </a:r>
            <a:r>
              <a:rPr kern="0" spc="-120" dirty="0">
                <a:solidFill>
                  <a:srgbClr val="404040"/>
                </a:solidFill>
                <a:latin typeface="Verdana"/>
                <a:cs typeface="Verdana"/>
              </a:rPr>
              <a:t> </a:t>
            </a:r>
            <a:r>
              <a:rPr kern="0" spc="-10" dirty="0">
                <a:solidFill>
                  <a:srgbClr val="404040"/>
                </a:solidFill>
                <a:latin typeface="Verdana"/>
                <a:cs typeface="Verdana"/>
              </a:rPr>
              <a:t>(DPR)</a:t>
            </a:r>
            <a:endParaRPr kern="0" dirty="0">
              <a:solidFill>
                <a:sysClr val="windowText" lastClr="000000"/>
              </a:solidFill>
              <a:latin typeface="Verdana"/>
              <a:cs typeface="Verdana"/>
            </a:endParaRPr>
          </a:p>
          <a:p>
            <a:pPr marL="355600" marR="5080" indent="-342900" algn="just">
              <a:lnSpc>
                <a:spcPct val="150000"/>
              </a:lnSpc>
              <a:spcBef>
                <a:spcPts val="715"/>
              </a:spcBef>
            </a:pPr>
            <a:r>
              <a:rPr kern="0" spc="775" dirty="0">
                <a:solidFill>
                  <a:srgbClr val="A42F0F"/>
                </a:solidFill>
                <a:latin typeface="Microsoft Sans Serif"/>
                <a:cs typeface="Microsoft Sans Serif"/>
              </a:rPr>
              <a:t>🠶</a:t>
            </a:r>
            <a:r>
              <a:rPr kern="0" spc="405" dirty="0">
                <a:solidFill>
                  <a:srgbClr val="A42F0F"/>
                </a:solidFill>
                <a:latin typeface="Microsoft Sans Serif"/>
                <a:cs typeface="Microsoft Sans Serif"/>
              </a:rPr>
              <a:t>  </a:t>
            </a:r>
            <a:r>
              <a:rPr kern="0" spc="70" dirty="0">
                <a:solidFill>
                  <a:srgbClr val="212121"/>
                </a:solidFill>
                <a:latin typeface="Verdana"/>
                <a:cs typeface="Verdana"/>
              </a:rPr>
              <a:t>A</a:t>
            </a:r>
            <a:r>
              <a:rPr kern="0" spc="-30" dirty="0">
                <a:solidFill>
                  <a:srgbClr val="212121"/>
                </a:solidFill>
                <a:latin typeface="Verdana"/>
                <a:cs typeface="Verdana"/>
              </a:rPr>
              <a:t> </a:t>
            </a:r>
            <a:r>
              <a:rPr kern="0" dirty="0">
                <a:solidFill>
                  <a:srgbClr val="212121"/>
                </a:solidFill>
                <a:latin typeface="Verdana"/>
                <a:cs typeface="Verdana"/>
              </a:rPr>
              <a:t>detailed</a:t>
            </a:r>
            <a:r>
              <a:rPr kern="0" spc="-65" dirty="0">
                <a:solidFill>
                  <a:srgbClr val="212121"/>
                </a:solidFill>
                <a:latin typeface="Verdana"/>
                <a:cs typeface="Verdana"/>
              </a:rPr>
              <a:t> </a:t>
            </a:r>
            <a:r>
              <a:rPr kern="0" spc="-10" dirty="0">
                <a:solidFill>
                  <a:srgbClr val="212121"/>
                </a:solidFill>
                <a:latin typeface="Verdana"/>
                <a:cs typeface="Verdana"/>
              </a:rPr>
              <a:t>project</a:t>
            </a:r>
            <a:r>
              <a:rPr kern="0" spc="-55" dirty="0">
                <a:solidFill>
                  <a:srgbClr val="212121"/>
                </a:solidFill>
                <a:latin typeface="Verdana"/>
                <a:cs typeface="Verdana"/>
              </a:rPr>
              <a:t> </a:t>
            </a:r>
            <a:r>
              <a:rPr kern="0" spc="-45" dirty="0">
                <a:solidFill>
                  <a:srgbClr val="212121"/>
                </a:solidFill>
                <a:latin typeface="Verdana"/>
                <a:cs typeface="Verdana"/>
              </a:rPr>
              <a:t>report</a:t>
            </a:r>
            <a:r>
              <a:rPr kern="0" spc="-70" dirty="0">
                <a:solidFill>
                  <a:srgbClr val="212121"/>
                </a:solidFill>
                <a:latin typeface="Verdana"/>
                <a:cs typeface="Verdana"/>
              </a:rPr>
              <a:t> </a:t>
            </a:r>
            <a:r>
              <a:rPr kern="0" spc="-254" dirty="0">
                <a:solidFill>
                  <a:srgbClr val="212121"/>
                </a:solidFill>
                <a:latin typeface="Verdana"/>
                <a:cs typeface="Verdana"/>
              </a:rPr>
              <a:t>is</a:t>
            </a:r>
            <a:r>
              <a:rPr kern="0" spc="140" dirty="0">
                <a:solidFill>
                  <a:srgbClr val="212121"/>
                </a:solidFill>
                <a:latin typeface="Verdana"/>
                <a:cs typeface="Verdana"/>
              </a:rPr>
              <a:t> </a:t>
            </a:r>
            <a:r>
              <a:rPr kern="0" spc="105" dirty="0">
                <a:solidFill>
                  <a:srgbClr val="212121"/>
                </a:solidFill>
                <a:latin typeface="Verdana"/>
                <a:cs typeface="Verdana"/>
              </a:rPr>
              <a:t>a</a:t>
            </a:r>
            <a:r>
              <a:rPr kern="0" spc="-45" dirty="0">
                <a:solidFill>
                  <a:srgbClr val="212121"/>
                </a:solidFill>
                <a:latin typeface="Verdana"/>
                <a:cs typeface="Verdana"/>
              </a:rPr>
              <a:t> </a:t>
            </a:r>
            <a:r>
              <a:rPr kern="0" spc="-75" dirty="0">
                <a:solidFill>
                  <a:srgbClr val="212121"/>
                </a:solidFill>
                <a:latin typeface="Verdana"/>
                <a:cs typeface="Verdana"/>
              </a:rPr>
              <a:t>very</a:t>
            </a:r>
            <a:r>
              <a:rPr kern="0" spc="-40" dirty="0">
                <a:solidFill>
                  <a:srgbClr val="212121"/>
                </a:solidFill>
                <a:latin typeface="Verdana"/>
                <a:cs typeface="Verdana"/>
              </a:rPr>
              <a:t> </a:t>
            </a:r>
            <a:r>
              <a:rPr kern="0" spc="-55" dirty="0">
                <a:solidFill>
                  <a:srgbClr val="212121"/>
                </a:solidFill>
                <a:latin typeface="Verdana"/>
                <a:cs typeface="Verdana"/>
              </a:rPr>
              <a:t>extensive</a:t>
            </a:r>
            <a:r>
              <a:rPr kern="0" spc="-45" dirty="0">
                <a:solidFill>
                  <a:srgbClr val="212121"/>
                </a:solidFill>
                <a:latin typeface="Verdana"/>
                <a:cs typeface="Verdana"/>
              </a:rPr>
              <a:t> </a:t>
            </a:r>
            <a:r>
              <a:rPr kern="0" dirty="0">
                <a:solidFill>
                  <a:srgbClr val="212121"/>
                </a:solidFill>
                <a:latin typeface="Verdana"/>
                <a:cs typeface="Verdana"/>
              </a:rPr>
              <a:t>and</a:t>
            </a:r>
            <a:r>
              <a:rPr kern="0" spc="-45" dirty="0">
                <a:solidFill>
                  <a:srgbClr val="212121"/>
                </a:solidFill>
                <a:latin typeface="Verdana"/>
                <a:cs typeface="Verdana"/>
              </a:rPr>
              <a:t> </a:t>
            </a:r>
            <a:r>
              <a:rPr kern="0" spc="-10" dirty="0">
                <a:solidFill>
                  <a:srgbClr val="212121"/>
                </a:solidFill>
                <a:latin typeface="Verdana"/>
                <a:cs typeface="Verdana"/>
              </a:rPr>
              <a:t>elaborative</a:t>
            </a:r>
            <a:r>
              <a:rPr kern="0" spc="-60" dirty="0">
                <a:solidFill>
                  <a:srgbClr val="212121"/>
                </a:solidFill>
                <a:latin typeface="Verdana"/>
                <a:cs typeface="Verdana"/>
              </a:rPr>
              <a:t> </a:t>
            </a:r>
            <a:r>
              <a:rPr kern="0" spc="-35" dirty="0">
                <a:solidFill>
                  <a:srgbClr val="212121"/>
                </a:solidFill>
                <a:latin typeface="Verdana"/>
                <a:cs typeface="Verdana"/>
              </a:rPr>
              <a:t>outline</a:t>
            </a:r>
            <a:r>
              <a:rPr kern="0" spc="-55" dirty="0">
                <a:solidFill>
                  <a:srgbClr val="212121"/>
                </a:solidFill>
                <a:latin typeface="Verdana"/>
                <a:cs typeface="Verdana"/>
              </a:rPr>
              <a:t> </a:t>
            </a:r>
            <a:r>
              <a:rPr kern="0" dirty="0">
                <a:solidFill>
                  <a:srgbClr val="212121"/>
                </a:solidFill>
                <a:latin typeface="Verdana"/>
                <a:cs typeface="Verdana"/>
              </a:rPr>
              <a:t>of</a:t>
            </a:r>
            <a:r>
              <a:rPr kern="0" spc="-45" dirty="0">
                <a:solidFill>
                  <a:srgbClr val="212121"/>
                </a:solidFill>
                <a:latin typeface="Verdana"/>
                <a:cs typeface="Verdana"/>
              </a:rPr>
              <a:t> </a:t>
            </a:r>
            <a:r>
              <a:rPr kern="0" spc="105" dirty="0">
                <a:solidFill>
                  <a:srgbClr val="212121"/>
                </a:solidFill>
                <a:latin typeface="Verdana"/>
                <a:cs typeface="Verdana"/>
              </a:rPr>
              <a:t>a</a:t>
            </a:r>
            <a:r>
              <a:rPr kern="0" spc="-60" dirty="0">
                <a:solidFill>
                  <a:srgbClr val="212121"/>
                </a:solidFill>
                <a:latin typeface="Verdana"/>
                <a:cs typeface="Verdana"/>
              </a:rPr>
              <a:t> </a:t>
            </a:r>
            <a:r>
              <a:rPr kern="0" spc="-30" dirty="0">
                <a:solidFill>
                  <a:srgbClr val="212121"/>
                </a:solidFill>
                <a:latin typeface="Verdana"/>
                <a:cs typeface="Verdana"/>
              </a:rPr>
              <a:t>project,</a:t>
            </a:r>
            <a:r>
              <a:rPr kern="0" spc="-40" dirty="0">
                <a:solidFill>
                  <a:srgbClr val="212121"/>
                </a:solidFill>
                <a:latin typeface="Verdana"/>
                <a:cs typeface="Verdana"/>
              </a:rPr>
              <a:t> </a:t>
            </a:r>
            <a:r>
              <a:rPr kern="0" spc="-10" dirty="0">
                <a:solidFill>
                  <a:srgbClr val="212121"/>
                </a:solidFill>
                <a:latin typeface="Verdana"/>
                <a:cs typeface="Verdana"/>
              </a:rPr>
              <a:t>which</a:t>
            </a:r>
            <a:r>
              <a:rPr kern="0" spc="-55" dirty="0">
                <a:solidFill>
                  <a:srgbClr val="212121"/>
                </a:solidFill>
                <a:latin typeface="Verdana"/>
                <a:cs typeface="Verdana"/>
              </a:rPr>
              <a:t> </a:t>
            </a:r>
            <a:r>
              <a:rPr kern="0" spc="-30" dirty="0">
                <a:solidFill>
                  <a:srgbClr val="212121"/>
                </a:solidFill>
                <a:latin typeface="Verdana"/>
                <a:cs typeface="Verdana"/>
              </a:rPr>
              <a:t>includes</a:t>
            </a:r>
            <a:r>
              <a:rPr kern="0" spc="-45" dirty="0">
                <a:solidFill>
                  <a:srgbClr val="212121"/>
                </a:solidFill>
                <a:latin typeface="Verdana"/>
                <a:cs typeface="Verdana"/>
              </a:rPr>
              <a:t> </a:t>
            </a:r>
            <a:r>
              <a:rPr kern="0" spc="-10" dirty="0">
                <a:solidFill>
                  <a:srgbClr val="212121"/>
                </a:solidFill>
                <a:latin typeface="Verdana"/>
                <a:cs typeface="Verdana"/>
              </a:rPr>
              <a:t>essential </a:t>
            </a:r>
            <a:r>
              <a:rPr kern="0" spc="-30" dirty="0">
                <a:solidFill>
                  <a:srgbClr val="212121"/>
                </a:solidFill>
                <a:latin typeface="Verdana"/>
                <a:cs typeface="Verdana"/>
              </a:rPr>
              <a:t>information</a:t>
            </a:r>
            <a:r>
              <a:rPr kern="0" spc="-5" dirty="0">
                <a:solidFill>
                  <a:srgbClr val="212121"/>
                </a:solidFill>
                <a:latin typeface="Verdana"/>
                <a:cs typeface="Verdana"/>
              </a:rPr>
              <a:t> </a:t>
            </a:r>
            <a:r>
              <a:rPr kern="0" dirty="0">
                <a:solidFill>
                  <a:srgbClr val="212121"/>
                </a:solidFill>
                <a:latin typeface="Verdana"/>
                <a:cs typeface="Verdana"/>
              </a:rPr>
              <a:t>such</a:t>
            </a:r>
            <a:r>
              <a:rPr kern="0" spc="-5" dirty="0">
                <a:solidFill>
                  <a:srgbClr val="212121"/>
                </a:solidFill>
                <a:latin typeface="Verdana"/>
                <a:cs typeface="Verdana"/>
              </a:rPr>
              <a:t> </a:t>
            </a:r>
            <a:r>
              <a:rPr kern="0" dirty="0">
                <a:solidFill>
                  <a:srgbClr val="212121"/>
                </a:solidFill>
                <a:latin typeface="Verdana"/>
                <a:cs typeface="Verdana"/>
              </a:rPr>
              <a:t>as</a:t>
            </a:r>
            <a:r>
              <a:rPr kern="0" spc="-5" dirty="0">
                <a:solidFill>
                  <a:srgbClr val="212121"/>
                </a:solidFill>
                <a:latin typeface="Verdana"/>
                <a:cs typeface="Verdana"/>
              </a:rPr>
              <a:t> </a:t>
            </a:r>
            <a:r>
              <a:rPr kern="0" dirty="0">
                <a:solidFill>
                  <a:srgbClr val="212121"/>
                </a:solidFill>
                <a:latin typeface="Verdana"/>
                <a:cs typeface="Verdana"/>
              </a:rPr>
              <a:t>the </a:t>
            </a:r>
            <a:r>
              <a:rPr kern="0" spc="-30" dirty="0">
                <a:solidFill>
                  <a:srgbClr val="212121"/>
                </a:solidFill>
                <a:latin typeface="Verdana"/>
                <a:cs typeface="Verdana"/>
              </a:rPr>
              <a:t>resources</a:t>
            </a:r>
            <a:r>
              <a:rPr kern="0" spc="-5" dirty="0">
                <a:solidFill>
                  <a:srgbClr val="212121"/>
                </a:solidFill>
                <a:latin typeface="Verdana"/>
                <a:cs typeface="Verdana"/>
              </a:rPr>
              <a:t> </a:t>
            </a:r>
            <a:r>
              <a:rPr kern="0" dirty="0">
                <a:solidFill>
                  <a:srgbClr val="212121"/>
                </a:solidFill>
                <a:latin typeface="Verdana"/>
                <a:cs typeface="Verdana"/>
              </a:rPr>
              <a:t>and</a:t>
            </a:r>
            <a:r>
              <a:rPr kern="0" spc="-5" dirty="0">
                <a:solidFill>
                  <a:srgbClr val="212121"/>
                </a:solidFill>
                <a:latin typeface="Verdana"/>
                <a:cs typeface="Verdana"/>
              </a:rPr>
              <a:t> </a:t>
            </a:r>
            <a:r>
              <a:rPr kern="0" spc="-80" dirty="0">
                <a:solidFill>
                  <a:srgbClr val="212121"/>
                </a:solidFill>
                <a:latin typeface="Verdana"/>
                <a:cs typeface="Verdana"/>
              </a:rPr>
              <a:t>tasks</a:t>
            </a:r>
            <a:r>
              <a:rPr kern="0" spc="-5" dirty="0">
                <a:solidFill>
                  <a:srgbClr val="212121"/>
                </a:solidFill>
                <a:latin typeface="Verdana"/>
                <a:cs typeface="Verdana"/>
              </a:rPr>
              <a:t> </a:t>
            </a:r>
            <a:r>
              <a:rPr kern="0" dirty="0">
                <a:solidFill>
                  <a:srgbClr val="212121"/>
                </a:solidFill>
                <a:latin typeface="Verdana"/>
                <a:cs typeface="Verdana"/>
              </a:rPr>
              <a:t>to </a:t>
            </a:r>
            <a:r>
              <a:rPr kern="0" spc="60" dirty="0">
                <a:solidFill>
                  <a:srgbClr val="212121"/>
                </a:solidFill>
                <a:latin typeface="Verdana"/>
                <a:cs typeface="Verdana"/>
              </a:rPr>
              <a:t>be</a:t>
            </a:r>
            <a:r>
              <a:rPr kern="0" dirty="0">
                <a:solidFill>
                  <a:srgbClr val="212121"/>
                </a:solidFill>
                <a:latin typeface="Verdana"/>
                <a:cs typeface="Verdana"/>
              </a:rPr>
              <a:t> carried</a:t>
            </a:r>
            <a:r>
              <a:rPr kern="0" spc="-5" dirty="0">
                <a:solidFill>
                  <a:srgbClr val="212121"/>
                </a:solidFill>
                <a:latin typeface="Verdana"/>
                <a:cs typeface="Verdana"/>
              </a:rPr>
              <a:t> </a:t>
            </a:r>
            <a:r>
              <a:rPr kern="0" dirty="0">
                <a:solidFill>
                  <a:srgbClr val="212121"/>
                </a:solidFill>
                <a:latin typeface="Verdana"/>
                <a:cs typeface="Verdana"/>
              </a:rPr>
              <a:t>out</a:t>
            </a:r>
            <a:r>
              <a:rPr kern="0" spc="-5" dirty="0">
                <a:solidFill>
                  <a:srgbClr val="212121"/>
                </a:solidFill>
                <a:latin typeface="Verdana"/>
                <a:cs typeface="Verdana"/>
              </a:rPr>
              <a:t> </a:t>
            </a:r>
            <a:r>
              <a:rPr kern="0" dirty="0">
                <a:solidFill>
                  <a:srgbClr val="212121"/>
                </a:solidFill>
                <a:latin typeface="Verdana"/>
                <a:cs typeface="Verdana"/>
              </a:rPr>
              <a:t>in</a:t>
            </a:r>
            <a:r>
              <a:rPr kern="0" spc="-10" dirty="0">
                <a:solidFill>
                  <a:srgbClr val="212121"/>
                </a:solidFill>
                <a:latin typeface="Verdana"/>
                <a:cs typeface="Verdana"/>
              </a:rPr>
              <a:t> </a:t>
            </a:r>
            <a:r>
              <a:rPr kern="0" dirty="0">
                <a:solidFill>
                  <a:srgbClr val="212121"/>
                </a:solidFill>
                <a:latin typeface="Verdana"/>
                <a:cs typeface="Verdana"/>
              </a:rPr>
              <a:t>order to</a:t>
            </a:r>
            <a:r>
              <a:rPr kern="0" spc="5" dirty="0">
                <a:solidFill>
                  <a:srgbClr val="212121"/>
                </a:solidFill>
                <a:latin typeface="Verdana"/>
                <a:cs typeface="Verdana"/>
              </a:rPr>
              <a:t> </a:t>
            </a:r>
            <a:r>
              <a:rPr kern="0" dirty="0">
                <a:solidFill>
                  <a:srgbClr val="212121"/>
                </a:solidFill>
                <a:latin typeface="Verdana"/>
                <a:cs typeface="Verdana"/>
              </a:rPr>
              <a:t>make</a:t>
            </a:r>
            <a:r>
              <a:rPr kern="0" spc="-5" dirty="0">
                <a:solidFill>
                  <a:srgbClr val="212121"/>
                </a:solidFill>
                <a:latin typeface="Verdana"/>
                <a:cs typeface="Verdana"/>
              </a:rPr>
              <a:t> </a:t>
            </a:r>
            <a:r>
              <a:rPr kern="0" dirty="0">
                <a:solidFill>
                  <a:srgbClr val="212121"/>
                </a:solidFill>
                <a:latin typeface="Verdana"/>
                <a:cs typeface="Verdana"/>
              </a:rPr>
              <a:t>the</a:t>
            </a:r>
            <a:r>
              <a:rPr kern="0" spc="5" dirty="0">
                <a:solidFill>
                  <a:srgbClr val="212121"/>
                </a:solidFill>
                <a:latin typeface="Verdana"/>
                <a:cs typeface="Verdana"/>
              </a:rPr>
              <a:t> </a:t>
            </a:r>
            <a:r>
              <a:rPr kern="0" dirty="0">
                <a:solidFill>
                  <a:srgbClr val="212121"/>
                </a:solidFill>
                <a:latin typeface="Verdana"/>
                <a:cs typeface="Verdana"/>
              </a:rPr>
              <a:t>project </a:t>
            </a:r>
            <a:r>
              <a:rPr kern="0" spc="-55" dirty="0">
                <a:solidFill>
                  <a:srgbClr val="212121"/>
                </a:solidFill>
                <a:latin typeface="Verdana"/>
                <a:cs typeface="Verdana"/>
              </a:rPr>
              <a:t>turn</a:t>
            </a:r>
            <a:r>
              <a:rPr kern="0" spc="-10" dirty="0">
                <a:solidFill>
                  <a:srgbClr val="212121"/>
                </a:solidFill>
                <a:latin typeface="Verdana"/>
                <a:cs typeface="Verdana"/>
              </a:rPr>
              <a:t> </a:t>
            </a:r>
            <a:r>
              <a:rPr kern="0" dirty="0">
                <a:solidFill>
                  <a:srgbClr val="212121"/>
                </a:solidFill>
                <a:latin typeface="Verdana"/>
                <a:cs typeface="Verdana"/>
              </a:rPr>
              <a:t>into </a:t>
            </a:r>
            <a:r>
              <a:rPr kern="0" spc="55" dirty="0">
                <a:solidFill>
                  <a:srgbClr val="212121"/>
                </a:solidFill>
                <a:latin typeface="Verdana"/>
                <a:cs typeface="Verdana"/>
              </a:rPr>
              <a:t>a </a:t>
            </a:r>
            <a:r>
              <a:rPr kern="0" spc="-35" dirty="0">
                <a:solidFill>
                  <a:srgbClr val="212121"/>
                </a:solidFill>
                <a:latin typeface="Verdana"/>
                <a:cs typeface="Verdana"/>
              </a:rPr>
              <a:t>success.</a:t>
            </a:r>
            <a:r>
              <a:rPr kern="0" spc="-85" dirty="0">
                <a:solidFill>
                  <a:srgbClr val="212121"/>
                </a:solidFill>
                <a:latin typeface="Verdana"/>
                <a:cs typeface="Verdana"/>
              </a:rPr>
              <a:t> </a:t>
            </a:r>
            <a:r>
              <a:rPr kern="0" spc="-220" dirty="0">
                <a:solidFill>
                  <a:srgbClr val="212121"/>
                </a:solidFill>
                <a:latin typeface="Verdana"/>
                <a:cs typeface="Verdana"/>
              </a:rPr>
              <a:t>It</a:t>
            </a:r>
            <a:r>
              <a:rPr kern="0" spc="105" dirty="0">
                <a:solidFill>
                  <a:srgbClr val="212121"/>
                </a:solidFill>
                <a:latin typeface="Verdana"/>
                <a:cs typeface="Verdana"/>
              </a:rPr>
              <a:t> </a:t>
            </a:r>
            <a:r>
              <a:rPr kern="0" spc="70" dirty="0">
                <a:solidFill>
                  <a:srgbClr val="212121"/>
                </a:solidFill>
                <a:latin typeface="Verdana"/>
                <a:cs typeface="Verdana"/>
              </a:rPr>
              <a:t>can</a:t>
            </a:r>
            <a:r>
              <a:rPr kern="0" spc="-114" dirty="0">
                <a:solidFill>
                  <a:srgbClr val="212121"/>
                </a:solidFill>
                <a:latin typeface="Verdana"/>
                <a:cs typeface="Verdana"/>
              </a:rPr>
              <a:t> </a:t>
            </a:r>
            <a:r>
              <a:rPr kern="0" spc="-10" dirty="0">
                <a:solidFill>
                  <a:srgbClr val="212121"/>
                </a:solidFill>
                <a:latin typeface="Verdana"/>
                <a:cs typeface="Verdana"/>
              </a:rPr>
              <a:t>also</a:t>
            </a:r>
            <a:r>
              <a:rPr kern="0" spc="-105" dirty="0">
                <a:solidFill>
                  <a:srgbClr val="212121"/>
                </a:solidFill>
                <a:latin typeface="Verdana"/>
                <a:cs typeface="Verdana"/>
              </a:rPr>
              <a:t> </a:t>
            </a:r>
            <a:r>
              <a:rPr kern="0" spc="60" dirty="0">
                <a:solidFill>
                  <a:srgbClr val="212121"/>
                </a:solidFill>
                <a:latin typeface="Verdana"/>
                <a:cs typeface="Verdana"/>
              </a:rPr>
              <a:t>be</a:t>
            </a:r>
            <a:r>
              <a:rPr kern="0" spc="-114" dirty="0">
                <a:solidFill>
                  <a:srgbClr val="212121"/>
                </a:solidFill>
                <a:latin typeface="Verdana"/>
                <a:cs typeface="Verdana"/>
              </a:rPr>
              <a:t> </a:t>
            </a:r>
            <a:r>
              <a:rPr kern="0" dirty="0">
                <a:solidFill>
                  <a:srgbClr val="212121"/>
                </a:solidFill>
                <a:latin typeface="Verdana"/>
                <a:cs typeface="Verdana"/>
              </a:rPr>
              <a:t>said</a:t>
            </a:r>
            <a:r>
              <a:rPr kern="0" spc="-35" dirty="0">
                <a:solidFill>
                  <a:srgbClr val="212121"/>
                </a:solidFill>
                <a:latin typeface="Verdana"/>
                <a:cs typeface="Verdana"/>
              </a:rPr>
              <a:t> </a:t>
            </a:r>
            <a:r>
              <a:rPr kern="0" spc="-10" dirty="0">
                <a:solidFill>
                  <a:srgbClr val="212121"/>
                </a:solidFill>
                <a:latin typeface="Verdana"/>
                <a:cs typeface="Verdana"/>
              </a:rPr>
              <a:t>that</a:t>
            </a:r>
            <a:r>
              <a:rPr kern="0" spc="-45" dirty="0">
                <a:solidFill>
                  <a:srgbClr val="212121"/>
                </a:solidFill>
                <a:latin typeface="Verdana"/>
                <a:cs typeface="Verdana"/>
              </a:rPr>
              <a:t> </a:t>
            </a:r>
            <a:r>
              <a:rPr kern="0" spc="-85" dirty="0">
                <a:solidFill>
                  <a:srgbClr val="212121"/>
                </a:solidFill>
                <a:latin typeface="Verdana"/>
                <a:cs typeface="Verdana"/>
              </a:rPr>
              <a:t>it</a:t>
            </a:r>
            <a:r>
              <a:rPr kern="0" spc="-30" dirty="0">
                <a:solidFill>
                  <a:srgbClr val="212121"/>
                </a:solidFill>
                <a:latin typeface="Verdana"/>
                <a:cs typeface="Verdana"/>
              </a:rPr>
              <a:t> </a:t>
            </a:r>
            <a:r>
              <a:rPr kern="0" spc="-170" dirty="0">
                <a:solidFill>
                  <a:srgbClr val="212121"/>
                </a:solidFill>
                <a:latin typeface="Verdana"/>
                <a:cs typeface="Verdana"/>
              </a:rPr>
              <a:t>is</a:t>
            </a:r>
            <a:r>
              <a:rPr kern="0" spc="55" dirty="0">
                <a:solidFill>
                  <a:srgbClr val="212121"/>
                </a:solidFill>
                <a:latin typeface="Verdana"/>
                <a:cs typeface="Verdana"/>
              </a:rPr>
              <a:t> </a:t>
            </a:r>
            <a:r>
              <a:rPr kern="0" dirty="0">
                <a:solidFill>
                  <a:srgbClr val="212121"/>
                </a:solidFill>
                <a:latin typeface="Verdana"/>
                <a:cs typeface="Verdana"/>
              </a:rPr>
              <a:t>the</a:t>
            </a:r>
            <a:r>
              <a:rPr kern="0" spc="-30" dirty="0">
                <a:solidFill>
                  <a:srgbClr val="212121"/>
                </a:solidFill>
                <a:latin typeface="Verdana"/>
                <a:cs typeface="Verdana"/>
              </a:rPr>
              <a:t> </a:t>
            </a:r>
            <a:r>
              <a:rPr kern="0" spc="-25" dirty="0">
                <a:solidFill>
                  <a:srgbClr val="212121"/>
                </a:solidFill>
                <a:latin typeface="Verdana"/>
                <a:cs typeface="Verdana"/>
              </a:rPr>
              <a:t>final</a:t>
            </a:r>
            <a:r>
              <a:rPr kern="0" spc="-30" dirty="0">
                <a:solidFill>
                  <a:srgbClr val="212121"/>
                </a:solidFill>
                <a:latin typeface="Verdana"/>
                <a:cs typeface="Verdana"/>
              </a:rPr>
              <a:t> blueprint</a:t>
            </a:r>
            <a:r>
              <a:rPr kern="0" spc="-40" dirty="0">
                <a:solidFill>
                  <a:srgbClr val="212121"/>
                </a:solidFill>
                <a:latin typeface="Verdana"/>
                <a:cs typeface="Verdana"/>
              </a:rPr>
              <a:t> </a:t>
            </a:r>
            <a:r>
              <a:rPr kern="0" dirty="0">
                <a:solidFill>
                  <a:srgbClr val="212121"/>
                </a:solidFill>
                <a:latin typeface="Verdana"/>
                <a:cs typeface="Verdana"/>
              </a:rPr>
              <a:t>of</a:t>
            </a:r>
            <a:r>
              <a:rPr kern="0" spc="-35" dirty="0">
                <a:solidFill>
                  <a:srgbClr val="212121"/>
                </a:solidFill>
                <a:latin typeface="Verdana"/>
                <a:cs typeface="Verdana"/>
              </a:rPr>
              <a:t> </a:t>
            </a:r>
            <a:r>
              <a:rPr kern="0" spc="105" dirty="0">
                <a:solidFill>
                  <a:srgbClr val="212121"/>
                </a:solidFill>
                <a:latin typeface="Verdana"/>
                <a:cs typeface="Verdana"/>
              </a:rPr>
              <a:t>a</a:t>
            </a:r>
            <a:r>
              <a:rPr kern="0" spc="-40" dirty="0">
                <a:solidFill>
                  <a:srgbClr val="212121"/>
                </a:solidFill>
                <a:latin typeface="Verdana"/>
                <a:cs typeface="Verdana"/>
              </a:rPr>
              <a:t> </a:t>
            </a:r>
            <a:r>
              <a:rPr kern="0" dirty="0">
                <a:solidFill>
                  <a:srgbClr val="212121"/>
                </a:solidFill>
                <a:latin typeface="Verdana"/>
                <a:cs typeface="Verdana"/>
              </a:rPr>
              <a:t>project</a:t>
            </a:r>
            <a:r>
              <a:rPr kern="0" spc="-45" dirty="0">
                <a:solidFill>
                  <a:srgbClr val="212121"/>
                </a:solidFill>
                <a:latin typeface="Verdana"/>
                <a:cs typeface="Verdana"/>
              </a:rPr>
              <a:t> </a:t>
            </a:r>
            <a:r>
              <a:rPr kern="0" spc="-10" dirty="0">
                <a:solidFill>
                  <a:srgbClr val="212121"/>
                </a:solidFill>
                <a:latin typeface="Verdana"/>
                <a:cs typeface="Verdana"/>
              </a:rPr>
              <a:t>after</a:t>
            </a:r>
            <a:r>
              <a:rPr kern="0" spc="-15" dirty="0">
                <a:solidFill>
                  <a:srgbClr val="212121"/>
                </a:solidFill>
                <a:latin typeface="Verdana"/>
                <a:cs typeface="Verdana"/>
              </a:rPr>
              <a:t> </a:t>
            </a:r>
            <a:r>
              <a:rPr kern="0" dirty="0">
                <a:solidFill>
                  <a:srgbClr val="212121"/>
                </a:solidFill>
                <a:latin typeface="Verdana"/>
                <a:cs typeface="Verdana"/>
              </a:rPr>
              <a:t>which</a:t>
            </a:r>
            <a:r>
              <a:rPr kern="0" spc="-35" dirty="0">
                <a:solidFill>
                  <a:srgbClr val="212121"/>
                </a:solidFill>
                <a:latin typeface="Verdana"/>
                <a:cs typeface="Verdana"/>
              </a:rPr>
              <a:t> </a:t>
            </a:r>
            <a:r>
              <a:rPr kern="0" dirty="0">
                <a:solidFill>
                  <a:srgbClr val="212121"/>
                </a:solidFill>
                <a:latin typeface="Verdana"/>
                <a:cs typeface="Verdana"/>
              </a:rPr>
              <a:t>the</a:t>
            </a:r>
            <a:r>
              <a:rPr kern="0" spc="-35" dirty="0">
                <a:solidFill>
                  <a:srgbClr val="212121"/>
                </a:solidFill>
                <a:latin typeface="Verdana"/>
                <a:cs typeface="Verdana"/>
              </a:rPr>
              <a:t> </a:t>
            </a:r>
            <a:r>
              <a:rPr kern="0" spc="-20" dirty="0">
                <a:solidFill>
                  <a:srgbClr val="212121"/>
                </a:solidFill>
                <a:latin typeface="Verdana"/>
                <a:cs typeface="Verdana"/>
              </a:rPr>
              <a:t>implementation</a:t>
            </a:r>
            <a:r>
              <a:rPr kern="0" spc="-25" dirty="0">
                <a:solidFill>
                  <a:srgbClr val="212121"/>
                </a:solidFill>
                <a:latin typeface="Verdana"/>
                <a:cs typeface="Verdana"/>
              </a:rPr>
              <a:t> and </a:t>
            </a:r>
            <a:r>
              <a:rPr kern="0" spc="-10" dirty="0">
                <a:solidFill>
                  <a:srgbClr val="212121"/>
                </a:solidFill>
                <a:latin typeface="Verdana"/>
                <a:cs typeface="Verdana"/>
              </a:rPr>
              <a:t>operational</a:t>
            </a:r>
            <a:r>
              <a:rPr kern="0" spc="-45" dirty="0">
                <a:solidFill>
                  <a:srgbClr val="212121"/>
                </a:solidFill>
                <a:latin typeface="Verdana"/>
                <a:cs typeface="Verdana"/>
              </a:rPr>
              <a:t> </a:t>
            </a:r>
            <a:r>
              <a:rPr kern="0" spc="-35" dirty="0">
                <a:solidFill>
                  <a:srgbClr val="212121"/>
                </a:solidFill>
                <a:latin typeface="Verdana"/>
                <a:cs typeface="Verdana"/>
              </a:rPr>
              <a:t>process</a:t>
            </a:r>
            <a:r>
              <a:rPr kern="0" spc="-55" dirty="0">
                <a:solidFill>
                  <a:srgbClr val="212121"/>
                </a:solidFill>
                <a:latin typeface="Verdana"/>
                <a:cs typeface="Verdana"/>
              </a:rPr>
              <a:t> </a:t>
            </a:r>
            <a:r>
              <a:rPr kern="0" spc="75" dirty="0">
                <a:solidFill>
                  <a:srgbClr val="212121"/>
                </a:solidFill>
                <a:latin typeface="Verdana"/>
                <a:cs typeface="Verdana"/>
              </a:rPr>
              <a:t>can</a:t>
            </a:r>
            <a:r>
              <a:rPr kern="0" spc="-60" dirty="0">
                <a:solidFill>
                  <a:srgbClr val="212121"/>
                </a:solidFill>
                <a:latin typeface="Verdana"/>
                <a:cs typeface="Verdana"/>
              </a:rPr>
              <a:t> </a:t>
            </a:r>
            <a:r>
              <a:rPr kern="0" spc="-10" dirty="0">
                <a:solidFill>
                  <a:srgbClr val="212121"/>
                </a:solidFill>
                <a:latin typeface="Verdana"/>
                <a:cs typeface="Verdana"/>
              </a:rPr>
              <a:t>occur.</a:t>
            </a:r>
            <a:endParaRPr kern="0" dirty="0">
              <a:solidFill>
                <a:sysClr val="windowText" lastClr="000000"/>
              </a:solidFill>
              <a:latin typeface="Verdana"/>
              <a:cs typeface="Verdana"/>
            </a:endParaRPr>
          </a:p>
          <a:p>
            <a:pPr marL="355600" marR="7620" indent="-342900" algn="just">
              <a:lnSpc>
                <a:spcPct val="150000"/>
              </a:lnSpc>
              <a:spcBef>
                <a:spcPts val="994"/>
              </a:spcBef>
            </a:pPr>
            <a:r>
              <a:rPr kern="0" spc="775" dirty="0">
                <a:solidFill>
                  <a:srgbClr val="A42F0F"/>
                </a:solidFill>
                <a:latin typeface="Microsoft Sans Serif"/>
                <a:cs typeface="Microsoft Sans Serif"/>
              </a:rPr>
              <a:t>🠶</a:t>
            </a:r>
            <a:r>
              <a:rPr kern="0" spc="400" dirty="0">
                <a:solidFill>
                  <a:srgbClr val="A42F0F"/>
                </a:solidFill>
                <a:latin typeface="Microsoft Sans Serif"/>
                <a:cs typeface="Microsoft Sans Serif"/>
              </a:rPr>
              <a:t>  </a:t>
            </a:r>
            <a:r>
              <a:rPr kern="0" spc="-215" dirty="0">
                <a:solidFill>
                  <a:srgbClr val="212121"/>
                </a:solidFill>
                <a:latin typeface="Verdana"/>
                <a:cs typeface="Verdana"/>
              </a:rPr>
              <a:t>In</a:t>
            </a:r>
            <a:r>
              <a:rPr kern="0" spc="105" dirty="0">
                <a:solidFill>
                  <a:srgbClr val="212121"/>
                </a:solidFill>
                <a:latin typeface="Verdana"/>
                <a:cs typeface="Verdana"/>
              </a:rPr>
              <a:t> </a:t>
            </a:r>
            <a:r>
              <a:rPr kern="0" spc="-114" dirty="0">
                <a:solidFill>
                  <a:srgbClr val="212121"/>
                </a:solidFill>
                <a:latin typeface="Verdana"/>
                <a:cs typeface="Verdana"/>
              </a:rPr>
              <a:t>this</a:t>
            </a:r>
            <a:r>
              <a:rPr kern="0" dirty="0">
                <a:solidFill>
                  <a:srgbClr val="212121"/>
                </a:solidFill>
                <a:latin typeface="Verdana"/>
                <a:cs typeface="Verdana"/>
              </a:rPr>
              <a:t> </a:t>
            </a:r>
            <a:r>
              <a:rPr kern="0" spc="-10" dirty="0">
                <a:solidFill>
                  <a:srgbClr val="212121"/>
                </a:solidFill>
                <a:latin typeface="Verdana"/>
                <a:cs typeface="Verdana"/>
              </a:rPr>
              <a:t>comprehensive</a:t>
            </a:r>
            <a:r>
              <a:rPr kern="0" spc="-15" dirty="0">
                <a:solidFill>
                  <a:srgbClr val="212121"/>
                </a:solidFill>
                <a:latin typeface="Verdana"/>
                <a:cs typeface="Verdana"/>
              </a:rPr>
              <a:t> </a:t>
            </a:r>
            <a:r>
              <a:rPr kern="0" spc="-10" dirty="0">
                <a:solidFill>
                  <a:srgbClr val="212121"/>
                </a:solidFill>
                <a:latin typeface="Verdana"/>
                <a:cs typeface="Verdana"/>
              </a:rPr>
              <a:t>project</a:t>
            </a:r>
            <a:r>
              <a:rPr kern="0" spc="-25" dirty="0">
                <a:solidFill>
                  <a:srgbClr val="212121"/>
                </a:solidFill>
                <a:latin typeface="Verdana"/>
                <a:cs typeface="Verdana"/>
              </a:rPr>
              <a:t> </a:t>
            </a:r>
            <a:r>
              <a:rPr kern="0" spc="-45" dirty="0">
                <a:solidFill>
                  <a:srgbClr val="212121"/>
                </a:solidFill>
                <a:latin typeface="Verdana"/>
                <a:cs typeface="Verdana"/>
              </a:rPr>
              <a:t>report,</a:t>
            </a:r>
            <a:r>
              <a:rPr kern="0" spc="-10" dirty="0">
                <a:solidFill>
                  <a:srgbClr val="212121"/>
                </a:solidFill>
                <a:latin typeface="Verdana"/>
                <a:cs typeface="Verdana"/>
              </a:rPr>
              <a:t> </a:t>
            </a:r>
            <a:r>
              <a:rPr kern="0" dirty="0">
                <a:solidFill>
                  <a:srgbClr val="212121"/>
                </a:solidFill>
                <a:latin typeface="Verdana"/>
                <a:cs typeface="Verdana"/>
              </a:rPr>
              <a:t>we</a:t>
            </a:r>
            <a:r>
              <a:rPr kern="0" spc="-10" dirty="0">
                <a:solidFill>
                  <a:srgbClr val="212121"/>
                </a:solidFill>
                <a:latin typeface="Verdana"/>
                <a:cs typeface="Verdana"/>
              </a:rPr>
              <a:t> </a:t>
            </a:r>
            <a:r>
              <a:rPr kern="0" spc="-80" dirty="0">
                <a:solidFill>
                  <a:srgbClr val="212121"/>
                </a:solidFill>
                <a:latin typeface="Verdana"/>
                <a:cs typeface="Verdana"/>
              </a:rPr>
              <a:t>will</a:t>
            </a:r>
            <a:r>
              <a:rPr kern="0" spc="-15" dirty="0">
                <a:solidFill>
                  <a:srgbClr val="212121"/>
                </a:solidFill>
                <a:latin typeface="Verdana"/>
                <a:cs typeface="Verdana"/>
              </a:rPr>
              <a:t> </a:t>
            </a:r>
            <a:r>
              <a:rPr kern="0" spc="-70" dirty="0">
                <a:solidFill>
                  <a:srgbClr val="212121"/>
                </a:solidFill>
                <a:latin typeface="Verdana"/>
                <a:cs typeface="Verdana"/>
              </a:rPr>
              <a:t>discuss</a:t>
            </a:r>
            <a:r>
              <a:rPr kern="0" spc="-10" dirty="0">
                <a:solidFill>
                  <a:srgbClr val="212121"/>
                </a:solidFill>
                <a:latin typeface="Verdana"/>
                <a:cs typeface="Verdana"/>
              </a:rPr>
              <a:t> </a:t>
            </a:r>
            <a:r>
              <a:rPr kern="0" dirty="0">
                <a:solidFill>
                  <a:srgbClr val="212121"/>
                </a:solidFill>
                <a:latin typeface="Verdana"/>
                <a:cs typeface="Verdana"/>
              </a:rPr>
              <a:t>about</a:t>
            </a:r>
            <a:r>
              <a:rPr kern="0" spc="-25" dirty="0">
                <a:solidFill>
                  <a:srgbClr val="212121"/>
                </a:solidFill>
                <a:latin typeface="Verdana"/>
                <a:cs typeface="Verdana"/>
              </a:rPr>
              <a:t> </a:t>
            </a:r>
            <a:r>
              <a:rPr kern="0" dirty="0">
                <a:solidFill>
                  <a:srgbClr val="212121"/>
                </a:solidFill>
                <a:latin typeface="Verdana"/>
                <a:cs typeface="Verdana"/>
              </a:rPr>
              <a:t>the</a:t>
            </a:r>
            <a:r>
              <a:rPr kern="0" spc="-10" dirty="0">
                <a:solidFill>
                  <a:srgbClr val="212121"/>
                </a:solidFill>
                <a:latin typeface="Verdana"/>
                <a:cs typeface="Verdana"/>
              </a:rPr>
              <a:t> </a:t>
            </a:r>
            <a:r>
              <a:rPr kern="0" dirty="0">
                <a:solidFill>
                  <a:srgbClr val="212121"/>
                </a:solidFill>
                <a:latin typeface="Verdana"/>
                <a:cs typeface="Verdana"/>
              </a:rPr>
              <a:t>end</a:t>
            </a:r>
            <a:r>
              <a:rPr kern="0" spc="-15" dirty="0">
                <a:solidFill>
                  <a:srgbClr val="212121"/>
                </a:solidFill>
                <a:latin typeface="Verdana"/>
                <a:cs typeface="Verdana"/>
              </a:rPr>
              <a:t> </a:t>
            </a:r>
            <a:r>
              <a:rPr kern="0" dirty="0">
                <a:solidFill>
                  <a:srgbClr val="212121"/>
                </a:solidFill>
                <a:latin typeface="Verdana"/>
                <a:cs typeface="Verdana"/>
              </a:rPr>
              <a:t>to</a:t>
            </a:r>
            <a:r>
              <a:rPr kern="0" spc="-5" dirty="0">
                <a:solidFill>
                  <a:srgbClr val="212121"/>
                </a:solidFill>
                <a:latin typeface="Verdana"/>
                <a:cs typeface="Verdana"/>
              </a:rPr>
              <a:t> </a:t>
            </a:r>
            <a:r>
              <a:rPr kern="0" dirty="0">
                <a:solidFill>
                  <a:srgbClr val="212121"/>
                </a:solidFill>
                <a:latin typeface="Verdana"/>
                <a:cs typeface="Verdana"/>
              </a:rPr>
              <a:t>end</a:t>
            </a:r>
            <a:r>
              <a:rPr kern="0" spc="-15" dirty="0">
                <a:solidFill>
                  <a:srgbClr val="212121"/>
                </a:solidFill>
                <a:latin typeface="Verdana"/>
                <a:cs typeface="Verdana"/>
              </a:rPr>
              <a:t> </a:t>
            </a:r>
            <a:r>
              <a:rPr kern="0" spc="-20" dirty="0">
                <a:solidFill>
                  <a:srgbClr val="212121"/>
                </a:solidFill>
                <a:latin typeface="Verdana"/>
                <a:cs typeface="Verdana"/>
              </a:rPr>
              <a:t>implementation</a:t>
            </a:r>
            <a:r>
              <a:rPr kern="0" spc="-5" dirty="0">
                <a:solidFill>
                  <a:srgbClr val="212121"/>
                </a:solidFill>
                <a:latin typeface="Verdana"/>
                <a:cs typeface="Verdana"/>
              </a:rPr>
              <a:t> </a:t>
            </a:r>
            <a:r>
              <a:rPr kern="0" dirty="0">
                <a:solidFill>
                  <a:srgbClr val="212121"/>
                </a:solidFill>
                <a:latin typeface="Verdana"/>
                <a:cs typeface="Verdana"/>
              </a:rPr>
              <a:t>of</a:t>
            </a:r>
            <a:r>
              <a:rPr kern="0" spc="-20" dirty="0">
                <a:solidFill>
                  <a:srgbClr val="212121"/>
                </a:solidFill>
                <a:latin typeface="Verdana"/>
                <a:cs typeface="Verdana"/>
              </a:rPr>
              <a:t> </a:t>
            </a:r>
            <a:r>
              <a:rPr kern="0" spc="-10" dirty="0">
                <a:solidFill>
                  <a:srgbClr val="212121"/>
                </a:solidFill>
                <a:latin typeface="Verdana"/>
                <a:cs typeface="Verdana"/>
              </a:rPr>
              <a:t>Mushroom Classification</a:t>
            </a:r>
            <a:r>
              <a:rPr kern="0" spc="85" dirty="0">
                <a:solidFill>
                  <a:srgbClr val="212121"/>
                </a:solidFill>
                <a:latin typeface="Verdana"/>
                <a:cs typeface="Verdana"/>
              </a:rPr>
              <a:t> </a:t>
            </a:r>
            <a:r>
              <a:rPr kern="0" dirty="0">
                <a:solidFill>
                  <a:srgbClr val="212121"/>
                </a:solidFill>
                <a:latin typeface="Verdana"/>
                <a:cs typeface="Verdana"/>
              </a:rPr>
              <a:t>with</a:t>
            </a:r>
            <a:r>
              <a:rPr kern="0" spc="75" dirty="0">
                <a:solidFill>
                  <a:srgbClr val="212121"/>
                </a:solidFill>
                <a:latin typeface="Verdana"/>
                <a:cs typeface="Verdana"/>
              </a:rPr>
              <a:t> </a:t>
            </a:r>
            <a:r>
              <a:rPr kern="0" dirty="0">
                <a:solidFill>
                  <a:srgbClr val="212121"/>
                </a:solidFill>
                <a:latin typeface="Verdana"/>
                <a:cs typeface="Verdana"/>
              </a:rPr>
              <a:t>necessary</a:t>
            </a:r>
            <a:r>
              <a:rPr kern="0" spc="70" dirty="0">
                <a:solidFill>
                  <a:srgbClr val="212121"/>
                </a:solidFill>
                <a:latin typeface="Verdana"/>
                <a:cs typeface="Verdana"/>
              </a:rPr>
              <a:t> </a:t>
            </a:r>
            <a:r>
              <a:rPr kern="0" dirty="0">
                <a:solidFill>
                  <a:srgbClr val="212121"/>
                </a:solidFill>
                <a:latin typeface="Verdana"/>
                <a:cs typeface="Verdana"/>
              </a:rPr>
              <a:t>details</a:t>
            </a:r>
            <a:r>
              <a:rPr kern="0" spc="70" dirty="0">
                <a:solidFill>
                  <a:srgbClr val="212121"/>
                </a:solidFill>
                <a:latin typeface="Verdana"/>
                <a:cs typeface="Verdana"/>
              </a:rPr>
              <a:t> </a:t>
            </a:r>
            <a:r>
              <a:rPr kern="0" dirty="0">
                <a:solidFill>
                  <a:srgbClr val="212121"/>
                </a:solidFill>
                <a:latin typeface="Verdana"/>
                <a:cs typeface="Verdana"/>
              </a:rPr>
              <a:t>like</a:t>
            </a:r>
            <a:r>
              <a:rPr kern="0" spc="70" dirty="0">
                <a:solidFill>
                  <a:srgbClr val="212121"/>
                </a:solidFill>
                <a:latin typeface="Verdana"/>
                <a:cs typeface="Verdana"/>
              </a:rPr>
              <a:t> </a:t>
            </a:r>
            <a:r>
              <a:rPr kern="0" dirty="0">
                <a:solidFill>
                  <a:srgbClr val="212121"/>
                </a:solidFill>
                <a:latin typeface="Verdana"/>
                <a:cs typeface="Verdana"/>
              </a:rPr>
              <a:t>Architecture,</a:t>
            </a:r>
            <a:r>
              <a:rPr kern="0" spc="75" dirty="0">
                <a:solidFill>
                  <a:srgbClr val="212121"/>
                </a:solidFill>
                <a:latin typeface="Verdana"/>
                <a:cs typeface="Verdana"/>
              </a:rPr>
              <a:t> </a:t>
            </a:r>
            <a:r>
              <a:rPr kern="0" dirty="0">
                <a:solidFill>
                  <a:srgbClr val="212121"/>
                </a:solidFill>
                <a:latin typeface="Verdana"/>
                <a:cs typeface="Verdana"/>
              </a:rPr>
              <a:t>Data</a:t>
            </a:r>
            <a:r>
              <a:rPr kern="0" spc="80" dirty="0">
                <a:solidFill>
                  <a:srgbClr val="212121"/>
                </a:solidFill>
                <a:latin typeface="Verdana"/>
                <a:cs typeface="Verdana"/>
              </a:rPr>
              <a:t> </a:t>
            </a:r>
            <a:r>
              <a:rPr kern="0" spc="-35" dirty="0">
                <a:solidFill>
                  <a:srgbClr val="212121"/>
                </a:solidFill>
                <a:latin typeface="Verdana"/>
                <a:cs typeface="Verdana"/>
              </a:rPr>
              <a:t>Visualization,</a:t>
            </a:r>
            <a:r>
              <a:rPr kern="0" spc="70" dirty="0">
                <a:solidFill>
                  <a:srgbClr val="212121"/>
                </a:solidFill>
                <a:latin typeface="Verdana"/>
                <a:cs typeface="Verdana"/>
              </a:rPr>
              <a:t> </a:t>
            </a:r>
            <a:r>
              <a:rPr kern="0" dirty="0">
                <a:solidFill>
                  <a:srgbClr val="212121"/>
                </a:solidFill>
                <a:latin typeface="Verdana"/>
                <a:cs typeface="Verdana"/>
              </a:rPr>
              <a:t>Data</a:t>
            </a:r>
            <a:r>
              <a:rPr kern="0" spc="80" dirty="0">
                <a:solidFill>
                  <a:srgbClr val="212121"/>
                </a:solidFill>
                <a:latin typeface="Verdana"/>
                <a:cs typeface="Verdana"/>
              </a:rPr>
              <a:t> </a:t>
            </a:r>
            <a:r>
              <a:rPr kern="0" spc="-20" dirty="0">
                <a:solidFill>
                  <a:srgbClr val="212121"/>
                </a:solidFill>
                <a:latin typeface="Verdana"/>
                <a:cs typeface="Verdana"/>
              </a:rPr>
              <a:t>Preprocessing,</a:t>
            </a:r>
            <a:r>
              <a:rPr kern="0" spc="80" dirty="0">
                <a:solidFill>
                  <a:srgbClr val="212121"/>
                </a:solidFill>
                <a:latin typeface="Verdana"/>
                <a:cs typeface="Verdana"/>
              </a:rPr>
              <a:t> </a:t>
            </a:r>
            <a:r>
              <a:rPr kern="0" spc="-10" dirty="0">
                <a:solidFill>
                  <a:srgbClr val="212121"/>
                </a:solidFill>
                <a:latin typeface="Verdana"/>
                <a:cs typeface="Verdana"/>
              </a:rPr>
              <a:t>Model </a:t>
            </a:r>
            <a:r>
              <a:rPr kern="0" spc="-65" dirty="0">
                <a:solidFill>
                  <a:srgbClr val="212121"/>
                </a:solidFill>
                <a:latin typeface="Verdana"/>
                <a:cs typeface="Verdana"/>
              </a:rPr>
              <a:t>Building,</a:t>
            </a:r>
            <a:r>
              <a:rPr kern="0" spc="-90" dirty="0">
                <a:solidFill>
                  <a:srgbClr val="212121"/>
                </a:solidFill>
                <a:latin typeface="Verdana"/>
                <a:cs typeface="Verdana"/>
              </a:rPr>
              <a:t> </a:t>
            </a:r>
            <a:r>
              <a:rPr kern="0" dirty="0">
                <a:solidFill>
                  <a:srgbClr val="212121"/>
                </a:solidFill>
                <a:latin typeface="Verdana"/>
                <a:cs typeface="Verdana"/>
              </a:rPr>
              <a:t>Model</a:t>
            </a:r>
            <a:r>
              <a:rPr kern="0" spc="-45" dirty="0">
                <a:solidFill>
                  <a:srgbClr val="212121"/>
                </a:solidFill>
                <a:latin typeface="Verdana"/>
                <a:cs typeface="Verdana"/>
              </a:rPr>
              <a:t> </a:t>
            </a:r>
            <a:r>
              <a:rPr kern="0" dirty="0">
                <a:solidFill>
                  <a:srgbClr val="212121"/>
                </a:solidFill>
                <a:latin typeface="Verdana"/>
                <a:cs typeface="Verdana"/>
              </a:rPr>
              <a:t>Performance</a:t>
            </a:r>
            <a:r>
              <a:rPr kern="0" spc="-15" dirty="0">
                <a:solidFill>
                  <a:srgbClr val="212121"/>
                </a:solidFill>
                <a:latin typeface="Verdana"/>
                <a:cs typeface="Verdana"/>
              </a:rPr>
              <a:t> </a:t>
            </a:r>
            <a:r>
              <a:rPr kern="0" dirty="0">
                <a:solidFill>
                  <a:srgbClr val="212121"/>
                </a:solidFill>
                <a:latin typeface="Verdana"/>
                <a:cs typeface="Verdana"/>
              </a:rPr>
              <a:t>and</a:t>
            </a:r>
            <a:r>
              <a:rPr kern="0" spc="-70" dirty="0">
                <a:solidFill>
                  <a:srgbClr val="212121"/>
                </a:solidFill>
                <a:latin typeface="Verdana"/>
                <a:cs typeface="Verdana"/>
              </a:rPr>
              <a:t> </a:t>
            </a:r>
            <a:r>
              <a:rPr kern="0" spc="-20" dirty="0">
                <a:solidFill>
                  <a:srgbClr val="212121"/>
                </a:solidFill>
                <a:latin typeface="Verdana"/>
                <a:cs typeface="Verdana"/>
              </a:rPr>
              <a:t>Deployment </a:t>
            </a:r>
            <a:r>
              <a:rPr kern="0" dirty="0">
                <a:solidFill>
                  <a:srgbClr val="212121"/>
                </a:solidFill>
                <a:latin typeface="Verdana"/>
                <a:cs typeface="Verdana"/>
              </a:rPr>
              <a:t>of</a:t>
            </a:r>
            <a:r>
              <a:rPr kern="0" spc="-55" dirty="0">
                <a:solidFill>
                  <a:srgbClr val="212121"/>
                </a:solidFill>
                <a:latin typeface="Verdana"/>
                <a:cs typeface="Verdana"/>
              </a:rPr>
              <a:t> </a:t>
            </a:r>
            <a:r>
              <a:rPr kern="0" spc="-105" dirty="0">
                <a:solidFill>
                  <a:srgbClr val="212121"/>
                </a:solidFill>
                <a:latin typeface="Verdana"/>
                <a:cs typeface="Verdana"/>
              </a:rPr>
              <a:t>this</a:t>
            </a:r>
            <a:r>
              <a:rPr kern="0" spc="-90" dirty="0">
                <a:solidFill>
                  <a:srgbClr val="212121"/>
                </a:solidFill>
                <a:latin typeface="Verdana"/>
                <a:cs typeface="Verdana"/>
              </a:rPr>
              <a:t> </a:t>
            </a:r>
            <a:r>
              <a:rPr kern="0" spc="-10" dirty="0">
                <a:solidFill>
                  <a:srgbClr val="212121"/>
                </a:solidFill>
                <a:latin typeface="Verdana"/>
                <a:cs typeface="Verdana"/>
              </a:rPr>
              <a:t>project</a:t>
            </a:r>
            <a:r>
              <a:rPr kern="0" spc="-55" dirty="0">
                <a:solidFill>
                  <a:srgbClr val="212121"/>
                </a:solidFill>
                <a:latin typeface="Verdana"/>
                <a:cs typeface="Verdana"/>
              </a:rPr>
              <a:t> </a:t>
            </a:r>
            <a:r>
              <a:rPr kern="0" spc="-60" dirty="0">
                <a:solidFill>
                  <a:srgbClr val="212121"/>
                </a:solidFill>
                <a:latin typeface="Verdana"/>
                <a:cs typeface="Verdana"/>
              </a:rPr>
              <a:t>with</a:t>
            </a:r>
            <a:r>
              <a:rPr kern="0" spc="-65" dirty="0">
                <a:solidFill>
                  <a:srgbClr val="212121"/>
                </a:solidFill>
                <a:latin typeface="Verdana"/>
                <a:cs typeface="Verdana"/>
              </a:rPr>
              <a:t> </a:t>
            </a:r>
            <a:r>
              <a:rPr kern="0" spc="-20" dirty="0">
                <a:solidFill>
                  <a:srgbClr val="212121"/>
                </a:solidFill>
                <a:latin typeface="Verdana"/>
                <a:cs typeface="Verdana"/>
              </a:rPr>
              <a:t>sample</a:t>
            </a:r>
            <a:r>
              <a:rPr kern="0" spc="-40" dirty="0">
                <a:solidFill>
                  <a:srgbClr val="212121"/>
                </a:solidFill>
                <a:latin typeface="Verdana"/>
                <a:cs typeface="Verdana"/>
              </a:rPr>
              <a:t> </a:t>
            </a:r>
            <a:r>
              <a:rPr kern="0" spc="-80" dirty="0">
                <a:solidFill>
                  <a:srgbClr val="212121"/>
                </a:solidFill>
                <a:latin typeface="Verdana"/>
                <a:cs typeface="Verdana"/>
              </a:rPr>
              <a:t>test</a:t>
            </a:r>
            <a:r>
              <a:rPr kern="0" spc="-50" dirty="0">
                <a:solidFill>
                  <a:srgbClr val="212121"/>
                </a:solidFill>
                <a:latin typeface="Verdana"/>
                <a:cs typeface="Verdana"/>
              </a:rPr>
              <a:t> </a:t>
            </a:r>
            <a:r>
              <a:rPr kern="0" spc="-10" dirty="0">
                <a:solidFill>
                  <a:srgbClr val="212121"/>
                </a:solidFill>
                <a:latin typeface="Verdana"/>
                <a:cs typeface="Verdana"/>
              </a:rPr>
              <a:t>cases.</a:t>
            </a:r>
            <a:endParaRPr kern="0" dirty="0">
              <a:solidFill>
                <a:sysClr val="windowText" lastClr="000000"/>
              </a:solidFill>
              <a:latin typeface="Verdana"/>
              <a:cs typeface="Verdana"/>
            </a:endParaRPr>
          </a:p>
        </p:txBody>
      </p:sp>
    </p:spTree>
    <p:extLst>
      <p:ext uri="{BB962C8B-B14F-4D97-AF65-F5344CB8AC3E}">
        <p14:creationId xmlns:p14="http://schemas.microsoft.com/office/powerpoint/2010/main" val="58081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dirty="0"/>
          </a:p>
        </p:txBody>
      </p:sp>
      <p:sp>
        <p:nvSpPr>
          <p:cNvPr id="4" name="object 2">
            <a:extLst>
              <a:ext uri="{FF2B5EF4-FFF2-40B4-BE49-F238E27FC236}">
                <a16:creationId xmlns:a16="http://schemas.microsoft.com/office/drawing/2014/main" id="{005EF66D-5BD5-77A0-6DBF-53D6292C0BB5}"/>
              </a:ext>
            </a:extLst>
          </p:cNvPr>
          <p:cNvSpPr txBox="1">
            <a:spLocks/>
          </p:cNvSpPr>
          <p:nvPr/>
        </p:nvSpPr>
        <p:spPr>
          <a:xfrm>
            <a:off x="1290254" y="1022445"/>
            <a:ext cx="3826510" cy="513715"/>
          </a:xfrm>
          <a:prstGeom prst="rect">
            <a:avLst/>
          </a:prstGeom>
        </p:spPr>
        <p:txBody>
          <a:bodyPr vert="horz" wrap="square" lIns="0" tIns="13335" rIns="0" bIns="0" rtlCol="0">
            <a:spAutoFit/>
          </a:bodyPr>
          <a:lstStyle>
            <a:lvl1pPr>
              <a:defRPr sz="3200" b="0" i="0">
                <a:solidFill>
                  <a:srgbClr val="252525"/>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IN" sz="3200" b="0" i="0" u="none" strike="noStrike" kern="0" cap="none" spc="-40" normalizeH="0" baseline="0" noProof="0" dirty="0">
                <a:ln>
                  <a:noFill/>
                </a:ln>
                <a:solidFill>
                  <a:srgbClr val="252525"/>
                </a:solidFill>
                <a:effectLst/>
                <a:uLnTx/>
                <a:uFillTx/>
                <a:latin typeface="Verdana"/>
                <a:ea typeface="+mj-ea"/>
              </a:rPr>
              <a:t>Problem</a:t>
            </a:r>
            <a:r>
              <a:rPr kumimoji="0" lang="en-IN" sz="3200" b="0" i="0" u="none" strike="noStrike" kern="0" cap="none" spc="-225" normalizeH="0" baseline="0" noProof="0" dirty="0">
                <a:ln>
                  <a:noFill/>
                </a:ln>
                <a:solidFill>
                  <a:srgbClr val="252525"/>
                </a:solidFill>
                <a:effectLst/>
                <a:uLnTx/>
                <a:uFillTx/>
                <a:latin typeface="Verdana"/>
                <a:ea typeface="+mj-ea"/>
              </a:rPr>
              <a:t> </a:t>
            </a:r>
            <a:r>
              <a:rPr kumimoji="0" lang="en-IN" sz="3200" b="0" i="0" u="none" strike="noStrike" kern="0" cap="none" spc="-70" normalizeH="0" baseline="0" noProof="0" dirty="0">
                <a:ln>
                  <a:noFill/>
                </a:ln>
                <a:solidFill>
                  <a:srgbClr val="252525"/>
                </a:solidFill>
                <a:effectLst/>
                <a:uLnTx/>
                <a:uFillTx/>
                <a:latin typeface="Verdana"/>
                <a:ea typeface="+mj-ea"/>
              </a:rPr>
              <a:t>Statement</a:t>
            </a:r>
          </a:p>
        </p:txBody>
      </p:sp>
      <p:sp>
        <p:nvSpPr>
          <p:cNvPr id="6" name="object 3">
            <a:extLst>
              <a:ext uri="{FF2B5EF4-FFF2-40B4-BE49-F238E27FC236}">
                <a16:creationId xmlns:a16="http://schemas.microsoft.com/office/drawing/2014/main" id="{28EEDE2C-72FD-BB4B-71C1-4951DD0A4010}"/>
              </a:ext>
            </a:extLst>
          </p:cNvPr>
          <p:cNvSpPr txBox="1">
            <a:spLocks/>
          </p:cNvSpPr>
          <p:nvPr/>
        </p:nvSpPr>
        <p:spPr>
          <a:xfrm>
            <a:off x="1290254" y="1839055"/>
            <a:ext cx="9611491" cy="3525965"/>
          </a:xfrm>
          <a:prstGeom prst="rect">
            <a:avLst/>
          </a:prstGeom>
        </p:spPr>
        <p:txBody>
          <a:bodyPr vert="horz" wrap="square" lIns="0" tIns="12065" rIns="0" bIns="0" rtlCol="0">
            <a:spAutoFit/>
          </a:bodyPr>
          <a:lstStyle>
            <a:lvl1pPr marL="0">
              <a:defRPr sz="1600" b="0" i="0">
                <a:solidFill>
                  <a:srgbClr val="404040"/>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55600" marR="5080" lvl="0" indent="-342900" algn="just" defTabSz="914400" eaLnBrk="1" fontAlgn="auto" latinLnBrk="0" hangingPunct="1">
              <a:lnSpc>
                <a:spcPct val="100000"/>
              </a:lnSpc>
              <a:spcBef>
                <a:spcPts val="95"/>
              </a:spcBef>
              <a:spcAft>
                <a:spcPts val="0"/>
              </a:spcAft>
              <a:buClrTx/>
              <a:buSzTx/>
              <a:buFontTx/>
              <a:buNone/>
              <a:tabLst/>
              <a:defRPr/>
            </a:pPr>
            <a:r>
              <a:rPr kumimoji="0" lang="en-US" sz="2000" b="0" i="0" u="none" strike="noStrike" kern="0" cap="none" spc="944" normalizeH="0" baseline="0" noProof="0" dirty="0">
                <a:ln>
                  <a:noFill/>
                </a:ln>
                <a:solidFill>
                  <a:srgbClr val="A42F0F"/>
                </a:solidFill>
                <a:effectLst/>
                <a:uLnTx/>
                <a:uFillTx/>
                <a:latin typeface="Microsoft Sans Serif"/>
                <a:ea typeface="+mn-ea"/>
                <a:cs typeface="Microsoft Sans Serif"/>
              </a:rPr>
              <a:t>🠶</a:t>
            </a:r>
            <a:r>
              <a:rPr kumimoji="0" lang="en-US" sz="2000" b="0" i="0" u="none" strike="noStrike" kern="0" cap="none" spc="730" normalizeH="0" baseline="0" noProof="0" dirty="0">
                <a:ln>
                  <a:noFill/>
                </a:ln>
                <a:solidFill>
                  <a:srgbClr val="A42F0F"/>
                </a:solidFill>
                <a:effectLst/>
                <a:uLnTx/>
                <a:uFillTx/>
                <a:latin typeface="Microsoft Sans Serif"/>
                <a:ea typeface="+mn-ea"/>
                <a:cs typeface="Microsoft Sans Serif"/>
              </a:rPr>
              <a:t> </a:t>
            </a:r>
            <a:r>
              <a:rPr kumimoji="0" lang="en-US" sz="2000" b="0" i="0" u="none" strike="noStrike" kern="0" cap="none" spc="0" normalizeH="0" baseline="0" noProof="0" dirty="0">
                <a:ln>
                  <a:noFill/>
                </a:ln>
                <a:solidFill>
                  <a:srgbClr val="404040"/>
                </a:solidFill>
                <a:effectLst/>
                <a:uLnTx/>
                <a:uFillTx/>
                <a:latin typeface="Verdana"/>
                <a:ea typeface="+mn-ea"/>
              </a:rPr>
              <a:t>The</a:t>
            </a:r>
            <a:r>
              <a:rPr kumimoji="0" lang="en-US" sz="2000" b="0" i="0" u="none" strike="noStrike" kern="0" cap="none" spc="10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Audubon</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Society</a:t>
            </a:r>
            <a:r>
              <a:rPr kumimoji="0" lang="en-US" sz="2000" b="0" i="0" u="none" strike="noStrike" kern="0" cap="none" spc="11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Field</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Guide</a:t>
            </a:r>
            <a:r>
              <a:rPr kumimoji="0" lang="en-US" sz="2000" b="0" i="0" u="none" strike="noStrike" kern="0" cap="none" spc="10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to</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North</a:t>
            </a:r>
            <a:r>
              <a:rPr kumimoji="0" lang="en-US" sz="2000" b="0" i="0" u="none" strike="noStrike" kern="0" cap="none" spc="10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American</a:t>
            </a:r>
            <a:r>
              <a:rPr kumimoji="0" lang="en-US" sz="2000" b="0" i="0" u="none" strike="noStrike" kern="0" cap="none" spc="11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Mushrooms</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10" normalizeH="0" baseline="0" noProof="0" dirty="0">
                <a:ln>
                  <a:noFill/>
                </a:ln>
                <a:solidFill>
                  <a:srgbClr val="404040"/>
                </a:solidFill>
                <a:effectLst/>
                <a:uLnTx/>
                <a:uFillTx/>
                <a:latin typeface="Verdana"/>
                <a:ea typeface="+mn-ea"/>
              </a:rPr>
              <a:t>contains </a:t>
            </a:r>
            <a:r>
              <a:rPr kumimoji="0" lang="en-US" sz="2000" b="0" i="0" u="none" strike="noStrike" kern="0" cap="none" spc="0" normalizeH="0" baseline="0" noProof="0" dirty="0">
                <a:ln>
                  <a:noFill/>
                </a:ln>
                <a:solidFill>
                  <a:srgbClr val="404040"/>
                </a:solidFill>
                <a:effectLst/>
                <a:uLnTx/>
                <a:uFillTx/>
                <a:latin typeface="Verdana"/>
                <a:ea typeface="+mn-ea"/>
              </a:rPr>
              <a:t>descriptions</a:t>
            </a:r>
            <a:r>
              <a:rPr kumimoji="0" lang="en-US" sz="2000" b="0" i="0" u="none" strike="noStrike" kern="0" cap="none" spc="7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of</a:t>
            </a:r>
            <a:r>
              <a:rPr kumimoji="0" lang="en-US" sz="2000" b="0" i="0" u="none" strike="noStrike" kern="0" cap="none" spc="7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hypothetical</a:t>
            </a:r>
            <a:r>
              <a:rPr kumimoji="0" lang="en-US" sz="2000" b="0" i="0" u="none" strike="noStrike" kern="0" cap="none" spc="8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samples</a:t>
            </a:r>
            <a:r>
              <a:rPr kumimoji="0" lang="en-US" sz="2000" b="0" i="0" u="none" strike="noStrike" kern="0" cap="none" spc="7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corresponding</a:t>
            </a:r>
            <a:r>
              <a:rPr kumimoji="0" lang="en-US" sz="2000" b="0" i="0" u="none" strike="noStrike" kern="0" cap="none" spc="7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to</a:t>
            </a:r>
            <a:r>
              <a:rPr kumimoji="0" lang="en-US" sz="2000" b="0" i="0" u="none" strike="noStrike" kern="0" cap="none" spc="8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23</a:t>
            </a:r>
            <a:r>
              <a:rPr kumimoji="0" lang="en-US" sz="2000" b="0" i="0" u="none" strike="noStrike" kern="0" cap="none" spc="6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species</a:t>
            </a:r>
            <a:r>
              <a:rPr kumimoji="0" lang="en-US" sz="2000" b="0" i="0" u="none" strike="noStrike" kern="0" cap="none" spc="7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of</a:t>
            </a:r>
            <a:r>
              <a:rPr kumimoji="0" lang="en-US" sz="2000" b="0" i="0" u="none" strike="noStrike" kern="0" cap="none" spc="75" normalizeH="0" baseline="0" noProof="0" dirty="0">
                <a:ln>
                  <a:noFill/>
                </a:ln>
                <a:solidFill>
                  <a:srgbClr val="404040"/>
                </a:solidFill>
                <a:effectLst/>
                <a:uLnTx/>
                <a:uFillTx/>
                <a:latin typeface="Verdana"/>
                <a:ea typeface="+mn-ea"/>
              </a:rPr>
              <a:t>  </a:t>
            </a:r>
            <a:r>
              <a:rPr kumimoji="0" lang="en-US" sz="2000" b="0" i="0" u="none" strike="noStrike" kern="0" cap="none" spc="-10" normalizeH="0" baseline="0" noProof="0" dirty="0">
                <a:ln>
                  <a:noFill/>
                </a:ln>
                <a:solidFill>
                  <a:srgbClr val="404040"/>
                </a:solidFill>
                <a:effectLst/>
                <a:uLnTx/>
                <a:uFillTx/>
                <a:latin typeface="Verdana"/>
                <a:ea typeface="+mn-ea"/>
              </a:rPr>
              <a:t>gilled </a:t>
            </a:r>
            <a:r>
              <a:rPr kumimoji="0" lang="en-US" sz="2000" b="0" i="0" u="none" strike="noStrike" kern="0" cap="none" spc="-50" normalizeH="0" baseline="0" noProof="0" dirty="0">
                <a:ln>
                  <a:noFill/>
                </a:ln>
                <a:solidFill>
                  <a:srgbClr val="404040"/>
                </a:solidFill>
                <a:effectLst/>
                <a:uLnTx/>
                <a:uFillTx/>
                <a:latin typeface="Verdana"/>
                <a:ea typeface="+mn-ea"/>
              </a:rPr>
              <a:t>mushrooms</a:t>
            </a:r>
            <a:r>
              <a:rPr kumimoji="0" lang="en-US" sz="2000" b="0" i="0" u="none" strike="noStrike" kern="0" cap="none" spc="10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in</a:t>
            </a:r>
            <a:r>
              <a:rPr kumimoji="0" lang="en-US" sz="2000" b="0" i="0" u="none" strike="noStrike" kern="0" cap="none" spc="9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the</a:t>
            </a:r>
            <a:r>
              <a:rPr kumimoji="0" lang="en-US" sz="2000" b="0" i="0" u="none" strike="noStrike" kern="0" cap="none" spc="9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Agaricus</a:t>
            </a:r>
            <a:r>
              <a:rPr kumimoji="0" lang="en-US" sz="2000" b="0" i="0" u="none" strike="noStrike" kern="0" cap="none" spc="100" normalizeH="0" baseline="0" noProof="0" dirty="0">
                <a:ln>
                  <a:noFill/>
                </a:ln>
                <a:solidFill>
                  <a:srgbClr val="404040"/>
                </a:solidFill>
                <a:effectLst/>
                <a:uLnTx/>
                <a:uFillTx/>
                <a:latin typeface="Verdana"/>
                <a:ea typeface="+mn-ea"/>
              </a:rPr>
              <a:t> </a:t>
            </a:r>
            <a:r>
              <a:rPr kumimoji="0" lang="en-US" sz="2000" b="0" i="0" u="none" strike="noStrike" kern="0" cap="none" spc="50" normalizeH="0" baseline="0" noProof="0" dirty="0">
                <a:ln>
                  <a:noFill/>
                </a:ln>
                <a:solidFill>
                  <a:srgbClr val="404040"/>
                </a:solidFill>
                <a:effectLst/>
                <a:uLnTx/>
                <a:uFillTx/>
                <a:latin typeface="Verdana"/>
                <a:ea typeface="+mn-ea"/>
              </a:rPr>
              <a:t>and</a:t>
            </a:r>
            <a:r>
              <a:rPr kumimoji="0" lang="en-US" sz="2000" b="0" i="0" u="none" strike="noStrike" kern="0" cap="none" spc="9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err="1">
                <a:ln>
                  <a:noFill/>
                </a:ln>
                <a:solidFill>
                  <a:srgbClr val="404040"/>
                </a:solidFill>
                <a:effectLst/>
                <a:uLnTx/>
                <a:uFillTx/>
                <a:latin typeface="Verdana"/>
                <a:ea typeface="+mn-ea"/>
              </a:rPr>
              <a:t>Lepiota</a:t>
            </a:r>
            <a:r>
              <a:rPr kumimoji="0" lang="en-US" sz="2000" b="0" i="0" u="none" strike="noStrike" kern="0" cap="none" spc="95" normalizeH="0" baseline="0" noProof="0" dirty="0">
                <a:ln>
                  <a:noFill/>
                </a:ln>
                <a:solidFill>
                  <a:srgbClr val="404040"/>
                </a:solidFill>
                <a:effectLst/>
                <a:uLnTx/>
                <a:uFillTx/>
                <a:latin typeface="Verdana"/>
                <a:ea typeface="+mn-ea"/>
              </a:rPr>
              <a:t> </a:t>
            </a:r>
            <a:r>
              <a:rPr kumimoji="0" lang="en-US" sz="2000" b="0" i="0" u="none" strike="noStrike" kern="0" cap="none" spc="-20" normalizeH="0" baseline="0" noProof="0" dirty="0">
                <a:ln>
                  <a:noFill/>
                </a:ln>
                <a:solidFill>
                  <a:srgbClr val="404040"/>
                </a:solidFill>
                <a:effectLst/>
                <a:uLnTx/>
                <a:uFillTx/>
                <a:latin typeface="Verdana"/>
                <a:ea typeface="+mn-ea"/>
              </a:rPr>
              <a:t>Family</a:t>
            </a:r>
            <a:r>
              <a:rPr kumimoji="0" lang="en-US" sz="2000" b="0" i="0" u="none" strike="noStrike" kern="0" cap="none" spc="9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Mushroom</a:t>
            </a:r>
            <a:r>
              <a:rPr kumimoji="0" lang="en-US" sz="2000" b="0" i="0" u="none" strike="noStrike" kern="0" cap="none" spc="114" normalizeH="0" baseline="0" noProof="0" dirty="0">
                <a:ln>
                  <a:noFill/>
                </a:ln>
                <a:solidFill>
                  <a:srgbClr val="404040"/>
                </a:solidFill>
                <a:effectLst/>
                <a:uLnTx/>
                <a:uFillTx/>
                <a:latin typeface="Verdana"/>
                <a:ea typeface="+mn-ea"/>
              </a:rPr>
              <a:t> </a:t>
            </a:r>
            <a:r>
              <a:rPr kumimoji="0" lang="en-US" sz="2000" b="0" i="0" u="none" strike="noStrike" kern="0" cap="none" spc="-110" normalizeH="0" baseline="0" noProof="0" dirty="0">
                <a:ln>
                  <a:noFill/>
                </a:ln>
                <a:solidFill>
                  <a:srgbClr val="404040"/>
                </a:solidFill>
                <a:effectLst/>
                <a:uLnTx/>
                <a:uFillTx/>
                <a:latin typeface="Verdana"/>
                <a:ea typeface="+mn-ea"/>
              </a:rPr>
              <a:t>(1981).</a:t>
            </a:r>
            <a:r>
              <a:rPr kumimoji="0" lang="en-US" sz="2000" b="0" i="0" u="none" strike="noStrike" kern="0" cap="none" spc="8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Each</a:t>
            </a:r>
            <a:r>
              <a:rPr kumimoji="0" lang="en-US" sz="2000" b="0" i="0" u="none" strike="noStrike" kern="0" cap="none" spc="9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species</a:t>
            </a:r>
            <a:r>
              <a:rPr kumimoji="0" lang="en-US" sz="2000" b="0" i="0" u="none" strike="noStrike" kern="0" cap="none" spc="100" normalizeH="0" baseline="0" noProof="0" dirty="0">
                <a:ln>
                  <a:noFill/>
                </a:ln>
                <a:solidFill>
                  <a:srgbClr val="404040"/>
                </a:solidFill>
                <a:effectLst/>
                <a:uLnTx/>
                <a:uFillTx/>
                <a:latin typeface="Verdana"/>
                <a:ea typeface="+mn-ea"/>
              </a:rPr>
              <a:t> </a:t>
            </a:r>
            <a:r>
              <a:rPr kumimoji="0" lang="en-US" sz="2000" b="0" i="0" u="none" strike="noStrike" kern="0" cap="none" spc="-25" normalizeH="0" baseline="0" noProof="0" dirty="0">
                <a:ln>
                  <a:noFill/>
                </a:ln>
                <a:solidFill>
                  <a:srgbClr val="404040"/>
                </a:solidFill>
                <a:effectLst/>
                <a:uLnTx/>
                <a:uFillTx/>
                <a:latin typeface="Verdana"/>
                <a:ea typeface="+mn-ea"/>
              </a:rPr>
              <a:t>is </a:t>
            </a:r>
            <a:r>
              <a:rPr kumimoji="0" lang="en-US" sz="2000" b="0" i="0" u="none" strike="noStrike" kern="0" cap="none" spc="0" normalizeH="0" baseline="0" noProof="0" dirty="0">
                <a:ln>
                  <a:noFill/>
                </a:ln>
                <a:solidFill>
                  <a:srgbClr val="404040"/>
                </a:solidFill>
                <a:effectLst/>
                <a:uLnTx/>
                <a:uFillTx/>
                <a:latin typeface="Verdana"/>
                <a:ea typeface="+mn-ea"/>
              </a:rPr>
              <a:t>labelled</a:t>
            </a:r>
            <a:r>
              <a:rPr kumimoji="0" lang="en-US" sz="2000" b="0" i="0" u="none" strike="noStrike" kern="0" cap="none" spc="11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as</a:t>
            </a:r>
            <a:r>
              <a:rPr kumimoji="0" lang="en-US" sz="2000" b="0" i="0" u="none" strike="noStrike" kern="0" cap="none" spc="12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either</a:t>
            </a:r>
            <a:r>
              <a:rPr kumimoji="0" lang="en-US" sz="2000" b="0" i="0" u="none" strike="noStrike" kern="0" cap="none" spc="12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definitely</a:t>
            </a:r>
            <a:r>
              <a:rPr kumimoji="0" lang="en-US" sz="2000" b="0" i="0" u="none" strike="noStrike" kern="0" cap="none" spc="12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edible,</a:t>
            </a:r>
            <a:r>
              <a:rPr kumimoji="0" lang="en-US" sz="2000" b="0" i="0" u="none" strike="noStrike" kern="0" cap="none" spc="11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definitely</a:t>
            </a:r>
            <a:r>
              <a:rPr kumimoji="0" lang="en-US" sz="2000" b="0" i="0" u="none" strike="noStrike" kern="0" cap="none" spc="120" normalizeH="0" baseline="0" noProof="0" dirty="0">
                <a:ln>
                  <a:noFill/>
                </a:ln>
                <a:solidFill>
                  <a:srgbClr val="404040"/>
                </a:solidFill>
                <a:effectLst/>
                <a:uLnTx/>
                <a:uFillTx/>
                <a:latin typeface="Verdana"/>
                <a:ea typeface="+mn-ea"/>
              </a:rPr>
              <a:t> </a:t>
            </a:r>
            <a:r>
              <a:rPr kumimoji="0" lang="en-US" sz="2000" b="0" i="0" u="none" strike="noStrike" kern="0" cap="none" spc="-25" normalizeH="0" baseline="0" noProof="0" dirty="0">
                <a:ln>
                  <a:noFill/>
                </a:ln>
                <a:solidFill>
                  <a:srgbClr val="404040"/>
                </a:solidFill>
                <a:effectLst/>
                <a:uLnTx/>
                <a:uFillTx/>
                <a:latin typeface="Verdana"/>
                <a:ea typeface="+mn-ea"/>
              </a:rPr>
              <a:t>poisonous,</a:t>
            </a:r>
            <a:r>
              <a:rPr kumimoji="0" lang="en-US" sz="2000" b="0" i="0" u="none" strike="noStrike" kern="0" cap="none" spc="12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or</a:t>
            </a:r>
            <a:r>
              <a:rPr kumimoji="0" lang="en-US" sz="2000" b="0" i="0" u="none" strike="noStrike" kern="0" cap="none" spc="12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maybe</a:t>
            </a:r>
            <a:r>
              <a:rPr kumimoji="0" lang="en-US" sz="2000" b="0" i="0" u="none" strike="noStrike" kern="0" cap="none" spc="11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edible</a:t>
            </a:r>
            <a:r>
              <a:rPr kumimoji="0" lang="en-US" sz="2000" b="0" i="0" u="none" strike="noStrike" kern="0" cap="none" spc="11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but</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25" normalizeH="0" baseline="0" noProof="0" dirty="0">
                <a:ln>
                  <a:noFill/>
                </a:ln>
                <a:solidFill>
                  <a:srgbClr val="404040"/>
                </a:solidFill>
                <a:effectLst/>
                <a:uLnTx/>
                <a:uFillTx/>
                <a:latin typeface="Verdana"/>
                <a:ea typeface="+mn-ea"/>
              </a:rPr>
              <a:t>not </a:t>
            </a:r>
            <a:r>
              <a:rPr kumimoji="0" lang="en-US" sz="2000" b="0" i="0" u="none" strike="noStrike" kern="0" cap="none" spc="0" normalizeH="0" baseline="0" noProof="0" dirty="0">
                <a:ln>
                  <a:noFill/>
                </a:ln>
                <a:solidFill>
                  <a:srgbClr val="404040"/>
                </a:solidFill>
                <a:effectLst/>
                <a:uLnTx/>
                <a:uFillTx/>
                <a:latin typeface="Verdana"/>
                <a:ea typeface="+mn-ea"/>
              </a:rPr>
              <a:t>recommended.</a:t>
            </a:r>
            <a:r>
              <a:rPr kumimoji="0" lang="en-US" sz="2000" b="0" i="0" u="none" strike="noStrike" kern="0" cap="none" spc="50" normalizeH="0" baseline="0" noProof="0" dirty="0">
                <a:ln>
                  <a:noFill/>
                </a:ln>
                <a:solidFill>
                  <a:srgbClr val="404040"/>
                </a:solidFill>
                <a:effectLst/>
                <a:uLnTx/>
                <a:uFillTx/>
                <a:latin typeface="Verdana"/>
                <a:ea typeface="+mn-ea"/>
              </a:rPr>
              <a:t> </a:t>
            </a:r>
            <a:r>
              <a:rPr kumimoji="0" lang="en-US" sz="2000" b="0" i="0" u="none" strike="noStrike" kern="0" cap="none" spc="-160" normalizeH="0" baseline="0" noProof="0" dirty="0">
                <a:ln>
                  <a:noFill/>
                </a:ln>
                <a:solidFill>
                  <a:srgbClr val="404040"/>
                </a:solidFill>
                <a:effectLst/>
                <a:uLnTx/>
                <a:uFillTx/>
                <a:latin typeface="Verdana"/>
                <a:ea typeface="+mn-ea"/>
              </a:rPr>
              <a:t>This</a:t>
            </a:r>
            <a:r>
              <a:rPr kumimoji="0" lang="en-US" sz="2000" b="0" i="0" u="none" strike="noStrike" kern="0" cap="none" spc="55" normalizeH="0" baseline="0" noProof="0" dirty="0">
                <a:ln>
                  <a:noFill/>
                </a:ln>
                <a:solidFill>
                  <a:srgbClr val="404040"/>
                </a:solidFill>
                <a:effectLst/>
                <a:uLnTx/>
                <a:uFillTx/>
                <a:latin typeface="Verdana"/>
                <a:ea typeface="+mn-ea"/>
              </a:rPr>
              <a:t> </a:t>
            </a:r>
            <a:r>
              <a:rPr kumimoji="0" lang="en-US" sz="2000" b="0" i="0" u="none" strike="noStrike" kern="0" cap="none" spc="-20" normalizeH="0" baseline="0" noProof="0" dirty="0">
                <a:ln>
                  <a:noFill/>
                </a:ln>
                <a:solidFill>
                  <a:srgbClr val="404040"/>
                </a:solidFill>
                <a:effectLst/>
                <a:uLnTx/>
                <a:uFillTx/>
                <a:latin typeface="Verdana"/>
                <a:ea typeface="+mn-ea"/>
              </a:rPr>
              <a:t>last</a:t>
            </a:r>
            <a:r>
              <a:rPr kumimoji="0" lang="en-US" sz="2000" b="0" i="0" u="none" strike="noStrike" kern="0" cap="none" spc="4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category</a:t>
            </a:r>
            <a:r>
              <a:rPr kumimoji="0" lang="en-US" sz="2000" b="0" i="0" u="none" strike="noStrike" kern="0" cap="none" spc="7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was</a:t>
            </a:r>
            <a:r>
              <a:rPr kumimoji="0" lang="en-US" sz="2000" b="0" i="0" u="none" strike="noStrike" kern="0" cap="none" spc="6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merged</a:t>
            </a:r>
            <a:r>
              <a:rPr kumimoji="0" lang="en-US" sz="2000" b="0" i="0" u="none" strike="noStrike" kern="0" cap="none" spc="6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with</a:t>
            </a:r>
            <a:r>
              <a:rPr kumimoji="0" lang="en-US" sz="2000" b="0" i="0" u="none" strike="noStrike" kern="0" cap="none" spc="4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the</a:t>
            </a:r>
            <a:r>
              <a:rPr kumimoji="0" lang="en-US" sz="2000" b="0" i="0" u="none" strike="noStrike" kern="0" cap="none" spc="4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toxic</a:t>
            </a:r>
            <a:r>
              <a:rPr kumimoji="0" lang="en-US" sz="2000" b="0" i="0" u="none" strike="noStrike" kern="0" cap="none" spc="5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category.</a:t>
            </a:r>
            <a:r>
              <a:rPr kumimoji="0" lang="en-US" sz="2000" b="0" i="0" u="none" strike="noStrike" kern="0" cap="none" spc="50" normalizeH="0" baseline="0" noProof="0" dirty="0">
                <a:ln>
                  <a:noFill/>
                </a:ln>
                <a:solidFill>
                  <a:srgbClr val="404040"/>
                </a:solidFill>
                <a:effectLst/>
                <a:uLnTx/>
                <a:uFillTx/>
                <a:latin typeface="Verdana"/>
                <a:ea typeface="+mn-ea"/>
              </a:rPr>
              <a:t> </a:t>
            </a:r>
            <a:r>
              <a:rPr kumimoji="0" lang="en-US" sz="2000" b="0" i="0" u="none" strike="noStrike" kern="0" cap="none" spc="-10" normalizeH="0" baseline="0" noProof="0" dirty="0">
                <a:ln>
                  <a:noFill/>
                </a:ln>
                <a:solidFill>
                  <a:srgbClr val="404040"/>
                </a:solidFill>
                <a:effectLst/>
                <a:uLnTx/>
                <a:uFillTx/>
                <a:latin typeface="Verdana"/>
                <a:ea typeface="+mn-ea"/>
              </a:rPr>
              <a:t>The</a:t>
            </a:r>
            <a:r>
              <a:rPr kumimoji="0" lang="en-US" sz="2000" b="0" i="0" u="none" strike="noStrike" kern="0" cap="none" spc="45" normalizeH="0" baseline="0" noProof="0" dirty="0">
                <a:ln>
                  <a:noFill/>
                </a:ln>
                <a:solidFill>
                  <a:srgbClr val="404040"/>
                </a:solidFill>
                <a:effectLst/>
                <a:uLnTx/>
                <a:uFillTx/>
                <a:latin typeface="Verdana"/>
                <a:ea typeface="+mn-ea"/>
              </a:rPr>
              <a:t> </a:t>
            </a:r>
            <a:r>
              <a:rPr kumimoji="0" lang="en-US" sz="2000" b="0" i="0" u="none" strike="noStrike" kern="0" cap="none" spc="-10" normalizeH="0" baseline="0" noProof="0" dirty="0">
                <a:ln>
                  <a:noFill/>
                </a:ln>
                <a:solidFill>
                  <a:srgbClr val="404040"/>
                </a:solidFill>
                <a:effectLst/>
                <a:uLnTx/>
                <a:uFillTx/>
                <a:latin typeface="Verdana"/>
                <a:ea typeface="+mn-ea"/>
              </a:rPr>
              <a:t>Guide </a:t>
            </a:r>
            <a:r>
              <a:rPr kumimoji="0" lang="en-US" sz="2000" b="0" i="0" u="none" strike="noStrike" kern="0" cap="none" spc="-95" normalizeH="0" baseline="0" noProof="0" dirty="0">
                <a:ln>
                  <a:noFill/>
                </a:ln>
                <a:solidFill>
                  <a:srgbClr val="404040"/>
                </a:solidFill>
                <a:effectLst/>
                <a:uLnTx/>
                <a:uFillTx/>
                <a:latin typeface="Verdana"/>
                <a:ea typeface="+mn-ea"/>
              </a:rPr>
              <a:t>asserts</a:t>
            </a:r>
            <a:r>
              <a:rPr kumimoji="0" lang="en-US" sz="2000" b="0" i="0" u="none" strike="noStrike" kern="0" cap="none" spc="-5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unequivocally</a:t>
            </a:r>
            <a:r>
              <a:rPr kumimoji="0" lang="en-US" sz="2000" b="0" i="0" u="none" strike="noStrike" kern="0" cap="none" spc="-3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that</a:t>
            </a:r>
            <a:r>
              <a:rPr kumimoji="0" lang="en-US" sz="2000" b="0" i="0" u="none" strike="noStrike" kern="0" cap="none" spc="-5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there</a:t>
            </a:r>
            <a:r>
              <a:rPr kumimoji="0" lang="en-US" sz="2000" b="0" i="0" u="none" strike="noStrike" kern="0" cap="none" spc="-45" normalizeH="0" baseline="0" noProof="0" dirty="0">
                <a:ln>
                  <a:noFill/>
                </a:ln>
                <a:solidFill>
                  <a:srgbClr val="404040"/>
                </a:solidFill>
                <a:effectLst/>
                <a:uLnTx/>
                <a:uFillTx/>
                <a:latin typeface="Verdana"/>
                <a:ea typeface="+mn-ea"/>
              </a:rPr>
              <a:t> </a:t>
            </a:r>
            <a:r>
              <a:rPr kumimoji="0" lang="en-US" sz="2000" b="0" i="0" u="none" strike="noStrike" kern="0" cap="none" spc="-114" normalizeH="0" baseline="0" noProof="0" dirty="0">
                <a:ln>
                  <a:noFill/>
                </a:ln>
                <a:solidFill>
                  <a:srgbClr val="404040"/>
                </a:solidFill>
                <a:effectLst/>
                <a:uLnTx/>
                <a:uFillTx/>
                <a:latin typeface="Verdana"/>
                <a:ea typeface="+mn-ea"/>
              </a:rPr>
              <a:t>is</a:t>
            </a:r>
            <a:r>
              <a:rPr kumimoji="0" lang="en-US" sz="2000" b="0" i="0" u="none" strike="noStrike" kern="0" cap="none" spc="-2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no</a:t>
            </a:r>
            <a:r>
              <a:rPr kumimoji="0" lang="en-US" sz="2000" b="0" i="0" u="none" strike="noStrike" kern="0" cap="none" spc="-45" normalizeH="0" baseline="0" noProof="0" dirty="0">
                <a:ln>
                  <a:noFill/>
                </a:ln>
                <a:solidFill>
                  <a:srgbClr val="404040"/>
                </a:solidFill>
                <a:effectLst/>
                <a:uLnTx/>
                <a:uFillTx/>
                <a:latin typeface="Verdana"/>
                <a:ea typeface="+mn-ea"/>
              </a:rPr>
              <a:t> </a:t>
            </a:r>
            <a:r>
              <a:rPr kumimoji="0" lang="en-US" sz="2000" b="0" i="0" u="none" strike="noStrike" kern="0" cap="none" spc="-30" normalizeH="0" baseline="0" noProof="0" dirty="0">
                <a:ln>
                  <a:noFill/>
                </a:ln>
                <a:solidFill>
                  <a:srgbClr val="404040"/>
                </a:solidFill>
                <a:effectLst/>
                <a:uLnTx/>
                <a:uFillTx/>
                <a:latin typeface="Verdana"/>
                <a:ea typeface="+mn-ea"/>
              </a:rPr>
              <a:t>simple</a:t>
            </a:r>
            <a:r>
              <a:rPr kumimoji="0" lang="en-US" sz="2000" b="0" i="0" u="none" strike="noStrike" kern="0" cap="none" spc="-45" normalizeH="0" baseline="0" noProof="0" dirty="0">
                <a:ln>
                  <a:noFill/>
                </a:ln>
                <a:solidFill>
                  <a:srgbClr val="404040"/>
                </a:solidFill>
                <a:effectLst/>
                <a:uLnTx/>
                <a:uFillTx/>
                <a:latin typeface="Verdana"/>
                <a:ea typeface="+mn-ea"/>
              </a:rPr>
              <a:t> </a:t>
            </a:r>
            <a:r>
              <a:rPr kumimoji="0" lang="en-US" sz="2000" b="0" i="0" u="none" strike="noStrike" kern="0" cap="none" spc="-25" normalizeH="0" baseline="0" noProof="0" dirty="0">
                <a:ln>
                  <a:noFill/>
                </a:ln>
                <a:solidFill>
                  <a:srgbClr val="404040"/>
                </a:solidFill>
                <a:effectLst/>
                <a:uLnTx/>
                <a:uFillTx/>
                <a:latin typeface="Verdana"/>
                <a:ea typeface="+mn-ea"/>
              </a:rPr>
              <a:t>rule</a:t>
            </a:r>
            <a:r>
              <a:rPr kumimoji="0" lang="en-US" sz="2000" b="0" i="0" u="none" strike="noStrike" kern="0" cap="none" spc="-4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for</a:t>
            </a:r>
            <a:r>
              <a:rPr kumimoji="0" lang="en-US" sz="2000" b="0" i="0" u="none" strike="noStrike" kern="0" cap="none" spc="-4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judging</a:t>
            </a:r>
            <a:r>
              <a:rPr kumimoji="0" lang="en-US" sz="2000" b="0" i="0" u="none" strike="noStrike" kern="0" cap="none" spc="-30" normalizeH="0" baseline="0" noProof="0" dirty="0">
                <a:ln>
                  <a:noFill/>
                </a:ln>
                <a:solidFill>
                  <a:srgbClr val="404040"/>
                </a:solidFill>
                <a:effectLst/>
                <a:uLnTx/>
                <a:uFillTx/>
                <a:latin typeface="Verdana"/>
                <a:ea typeface="+mn-ea"/>
              </a:rPr>
              <a:t> </a:t>
            </a:r>
            <a:r>
              <a:rPr kumimoji="0" lang="en-US" sz="2000" b="0" i="0" u="none" strike="noStrike" kern="0" cap="none" spc="125" normalizeH="0" baseline="0" noProof="0" dirty="0">
                <a:ln>
                  <a:noFill/>
                </a:ln>
                <a:solidFill>
                  <a:srgbClr val="404040"/>
                </a:solidFill>
                <a:effectLst/>
                <a:uLnTx/>
                <a:uFillTx/>
                <a:latin typeface="Verdana"/>
                <a:ea typeface="+mn-ea"/>
              </a:rPr>
              <a:t>a</a:t>
            </a:r>
            <a:r>
              <a:rPr kumimoji="0" lang="en-US" sz="2000" b="0" i="0" u="none" strike="noStrike" kern="0" cap="none" spc="-40" normalizeH="0" baseline="0" noProof="0" dirty="0">
                <a:ln>
                  <a:noFill/>
                </a:ln>
                <a:solidFill>
                  <a:srgbClr val="404040"/>
                </a:solidFill>
                <a:effectLst/>
                <a:uLnTx/>
                <a:uFillTx/>
                <a:latin typeface="Verdana"/>
                <a:ea typeface="+mn-ea"/>
              </a:rPr>
              <a:t> </a:t>
            </a:r>
            <a:r>
              <a:rPr kumimoji="0" lang="en-US" sz="2000" b="0" i="0" u="none" strike="noStrike" kern="0" cap="none" spc="-75" normalizeH="0" baseline="0" noProof="0" dirty="0">
                <a:ln>
                  <a:noFill/>
                </a:ln>
                <a:solidFill>
                  <a:srgbClr val="404040"/>
                </a:solidFill>
                <a:effectLst/>
                <a:uLnTx/>
                <a:uFillTx/>
                <a:latin typeface="Verdana"/>
                <a:ea typeface="+mn-ea"/>
              </a:rPr>
              <a:t>mushroom's</a:t>
            </a:r>
            <a:r>
              <a:rPr kumimoji="0" lang="en-US" sz="2000" b="0" i="0" u="none" strike="noStrike" kern="0" cap="none" spc="-35" normalizeH="0" baseline="0" noProof="0" dirty="0">
                <a:ln>
                  <a:noFill/>
                </a:ln>
                <a:solidFill>
                  <a:srgbClr val="404040"/>
                </a:solidFill>
                <a:effectLst/>
                <a:uLnTx/>
                <a:uFillTx/>
                <a:latin typeface="Verdana"/>
                <a:ea typeface="+mn-ea"/>
              </a:rPr>
              <a:t> </a:t>
            </a:r>
            <a:r>
              <a:rPr kumimoji="0" lang="en-US" sz="2000" b="0" i="0" u="none" strike="noStrike" kern="0" cap="none" spc="-20" normalizeH="0" baseline="0" noProof="0" dirty="0">
                <a:ln>
                  <a:noFill/>
                </a:ln>
                <a:solidFill>
                  <a:srgbClr val="404040"/>
                </a:solidFill>
                <a:effectLst/>
                <a:uLnTx/>
                <a:uFillTx/>
                <a:latin typeface="Verdana"/>
                <a:ea typeface="+mn-ea"/>
              </a:rPr>
              <a:t>edibility, </a:t>
            </a:r>
            <a:r>
              <a:rPr kumimoji="0" lang="en-US" sz="2000" b="0" i="0" u="none" strike="noStrike" kern="0" cap="none" spc="-30" normalizeH="0" baseline="0" noProof="0" dirty="0">
                <a:ln>
                  <a:noFill/>
                </a:ln>
                <a:solidFill>
                  <a:srgbClr val="404040"/>
                </a:solidFill>
                <a:effectLst/>
                <a:uLnTx/>
                <a:uFillTx/>
                <a:latin typeface="Verdana"/>
                <a:ea typeface="+mn-ea"/>
              </a:rPr>
              <a:t>such</a:t>
            </a:r>
            <a:r>
              <a:rPr kumimoji="0" lang="en-US" sz="2000" b="0" i="0" u="none" strike="noStrike" kern="0" cap="none" spc="-95" normalizeH="0" baseline="0" noProof="0" dirty="0">
                <a:ln>
                  <a:noFill/>
                </a:ln>
                <a:solidFill>
                  <a:srgbClr val="404040"/>
                </a:solidFill>
                <a:effectLst/>
                <a:uLnTx/>
                <a:uFillTx/>
                <a:latin typeface="Verdana"/>
                <a:ea typeface="+mn-ea"/>
              </a:rPr>
              <a:t> </a:t>
            </a:r>
            <a:r>
              <a:rPr kumimoji="0" lang="en-US" sz="2000" b="0" i="0" u="none" strike="noStrike" kern="0" cap="none" spc="-45" normalizeH="0" baseline="0" noProof="0" dirty="0">
                <a:ln>
                  <a:noFill/>
                </a:ln>
                <a:solidFill>
                  <a:srgbClr val="404040"/>
                </a:solidFill>
                <a:effectLst/>
                <a:uLnTx/>
                <a:uFillTx/>
                <a:latin typeface="Verdana"/>
                <a:ea typeface="+mn-ea"/>
              </a:rPr>
              <a:t>as</a:t>
            </a:r>
            <a:r>
              <a:rPr kumimoji="0" lang="en-US" sz="2000" b="0" i="0" u="none" strike="noStrike" kern="0" cap="none" spc="-80" normalizeH="0" baseline="0" noProof="0" dirty="0">
                <a:ln>
                  <a:noFill/>
                </a:ln>
                <a:solidFill>
                  <a:srgbClr val="404040"/>
                </a:solidFill>
                <a:effectLst/>
                <a:uLnTx/>
                <a:uFillTx/>
                <a:latin typeface="Verdana"/>
                <a:ea typeface="+mn-ea"/>
              </a:rPr>
              <a:t> </a:t>
            </a:r>
            <a:r>
              <a:rPr kumimoji="0" lang="en-US" sz="2000" b="0" i="0" u="none" strike="noStrike" kern="0" cap="none" spc="-70" normalizeH="0" baseline="0" noProof="0" dirty="0">
                <a:ln>
                  <a:noFill/>
                </a:ln>
                <a:solidFill>
                  <a:srgbClr val="404040"/>
                </a:solidFill>
                <a:effectLst/>
                <a:uLnTx/>
                <a:uFillTx/>
                <a:latin typeface="Verdana"/>
                <a:ea typeface="+mn-ea"/>
              </a:rPr>
              <a:t>"leaflets</a:t>
            </a:r>
            <a:r>
              <a:rPr kumimoji="0" lang="en-US" sz="2000" b="0" i="0" u="none" strike="noStrike" kern="0" cap="none" spc="-90" normalizeH="0" baseline="0" noProof="0" dirty="0">
                <a:ln>
                  <a:noFill/>
                </a:ln>
                <a:solidFill>
                  <a:srgbClr val="404040"/>
                </a:solidFill>
                <a:effectLst/>
                <a:uLnTx/>
                <a:uFillTx/>
                <a:latin typeface="Verdana"/>
                <a:ea typeface="+mn-ea"/>
              </a:rPr>
              <a:t> </a:t>
            </a:r>
            <a:r>
              <a:rPr kumimoji="0" lang="en-US" sz="2000" b="0" i="0" u="none" strike="noStrike" kern="0" cap="none" spc="-60" normalizeH="0" baseline="0" noProof="0" dirty="0">
                <a:ln>
                  <a:noFill/>
                </a:ln>
                <a:solidFill>
                  <a:srgbClr val="404040"/>
                </a:solidFill>
                <a:effectLst/>
                <a:uLnTx/>
                <a:uFillTx/>
                <a:latin typeface="Verdana"/>
                <a:ea typeface="+mn-ea"/>
              </a:rPr>
              <a:t>three, </a:t>
            </a:r>
            <a:r>
              <a:rPr kumimoji="0" lang="en-US" sz="2000" b="0" i="0" u="none" strike="noStrike" kern="0" cap="none" spc="0" normalizeH="0" baseline="0" noProof="0" dirty="0">
                <a:ln>
                  <a:noFill/>
                </a:ln>
                <a:solidFill>
                  <a:srgbClr val="404040"/>
                </a:solidFill>
                <a:effectLst/>
                <a:uLnTx/>
                <a:uFillTx/>
                <a:latin typeface="Verdana"/>
                <a:ea typeface="+mn-ea"/>
              </a:rPr>
              <a:t>leave</a:t>
            </a:r>
            <a:r>
              <a:rPr kumimoji="0" lang="en-US" sz="2000" b="0" i="0" u="none" strike="noStrike" kern="0" cap="none" spc="-125" normalizeH="0" baseline="0" noProof="0" dirty="0">
                <a:ln>
                  <a:noFill/>
                </a:ln>
                <a:solidFill>
                  <a:srgbClr val="404040"/>
                </a:solidFill>
                <a:effectLst/>
                <a:uLnTx/>
                <a:uFillTx/>
                <a:latin typeface="Verdana"/>
                <a:ea typeface="+mn-ea"/>
              </a:rPr>
              <a:t> </a:t>
            </a:r>
            <a:r>
              <a:rPr kumimoji="0" lang="en-US" sz="2000" b="0" i="0" u="none" strike="noStrike" kern="0" cap="none" spc="-105" normalizeH="0" baseline="0" noProof="0" dirty="0">
                <a:ln>
                  <a:noFill/>
                </a:ln>
                <a:solidFill>
                  <a:srgbClr val="404040"/>
                </a:solidFill>
                <a:effectLst/>
                <a:uLnTx/>
                <a:uFillTx/>
                <a:latin typeface="Verdana"/>
                <a:ea typeface="+mn-ea"/>
              </a:rPr>
              <a:t>it </a:t>
            </a:r>
            <a:r>
              <a:rPr kumimoji="0" lang="en-US" sz="2000" b="0" i="0" u="none" strike="noStrike" kern="0" cap="none" spc="-35" normalizeH="0" baseline="0" noProof="0" dirty="0">
                <a:ln>
                  <a:noFill/>
                </a:ln>
                <a:solidFill>
                  <a:srgbClr val="404040"/>
                </a:solidFill>
                <a:effectLst/>
                <a:uLnTx/>
                <a:uFillTx/>
                <a:latin typeface="Verdana"/>
                <a:ea typeface="+mn-ea"/>
              </a:rPr>
              <a:t>be"</a:t>
            </a:r>
            <a:r>
              <a:rPr kumimoji="0" lang="en-US" sz="2000" b="0" i="0" u="none" strike="noStrike" kern="0" cap="none" spc="-85" normalizeH="0" baseline="0" noProof="0" dirty="0">
                <a:ln>
                  <a:noFill/>
                </a:ln>
                <a:solidFill>
                  <a:srgbClr val="404040"/>
                </a:solidFill>
                <a:effectLst/>
                <a:uLnTx/>
                <a:uFillTx/>
                <a:latin typeface="Verdana"/>
                <a:ea typeface="+mn-ea"/>
              </a:rPr>
              <a:t> </a:t>
            </a:r>
            <a:r>
              <a:rPr kumimoji="0" lang="en-US" sz="2000" b="0" i="0" u="none" strike="noStrike" kern="0" cap="none" spc="-70" normalizeH="0" baseline="0" noProof="0" dirty="0">
                <a:ln>
                  <a:noFill/>
                </a:ln>
                <a:solidFill>
                  <a:srgbClr val="404040"/>
                </a:solidFill>
                <a:effectLst/>
                <a:uLnTx/>
                <a:uFillTx/>
                <a:latin typeface="Verdana"/>
                <a:ea typeface="+mn-ea"/>
              </a:rPr>
              <a:t>for</a:t>
            </a:r>
            <a:r>
              <a:rPr kumimoji="0" lang="en-US" sz="2000" b="0" i="0" u="none" strike="noStrike" kern="0" cap="none" spc="-90" normalizeH="0" baseline="0" noProof="0" dirty="0">
                <a:ln>
                  <a:noFill/>
                </a:ln>
                <a:solidFill>
                  <a:srgbClr val="404040"/>
                </a:solidFill>
                <a:effectLst/>
                <a:uLnTx/>
                <a:uFillTx/>
                <a:latin typeface="Verdana"/>
                <a:ea typeface="+mn-ea"/>
              </a:rPr>
              <a:t> </a:t>
            </a:r>
            <a:r>
              <a:rPr kumimoji="0" lang="en-US" sz="2000" b="0" i="0" u="none" strike="noStrike" kern="0" cap="none" spc="-60" normalizeH="0" baseline="0" noProof="0" dirty="0">
                <a:ln>
                  <a:noFill/>
                </a:ln>
                <a:solidFill>
                  <a:srgbClr val="404040"/>
                </a:solidFill>
                <a:effectLst/>
                <a:uLnTx/>
                <a:uFillTx/>
                <a:latin typeface="Verdana"/>
                <a:ea typeface="+mn-ea"/>
              </a:rPr>
              <a:t>Poisonous</a:t>
            </a:r>
            <a:r>
              <a:rPr kumimoji="0" lang="en-US" sz="2000" b="0" i="0" u="none" strike="noStrike" kern="0" cap="none" spc="-5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Oak</a:t>
            </a:r>
            <a:r>
              <a:rPr kumimoji="0" lang="en-US" sz="2000" b="0" i="0" u="none" strike="noStrike" kern="0" cap="none" spc="-100" normalizeH="0" baseline="0" noProof="0" dirty="0">
                <a:ln>
                  <a:noFill/>
                </a:ln>
                <a:solidFill>
                  <a:srgbClr val="404040"/>
                </a:solidFill>
                <a:effectLst/>
                <a:uLnTx/>
                <a:uFillTx/>
                <a:latin typeface="Verdana"/>
                <a:ea typeface="+mn-ea"/>
              </a:rPr>
              <a:t> </a:t>
            </a:r>
            <a:r>
              <a:rPr kumimoji="0" lang="en-US" sz="2000" b="0" i="0" u="none" strike="noStrike" kern="0" cap="none" spc="55" normalizeH="0" baseline="0" noProof="0" dirty="0">
                <a:ln>
                  <a:noFill/>
                </a:ln>
                <a:solidFill>
                  <a:srgbClr val="404040"/>
                </a:solidFill>
                <a:effectLst/>
                <a:uLnTx/>
                <a:uFillTx/>
                <a:latin typeface="Verdana"/>
                <a:ea typeface="+mn-ea"/>
              </a:rPr>
              <a:t>and</a:t>
            </a:r>
            <a:r>
              <a:rPr kumimoji="0" lang="en-US" sz="2000" b="0" i="0" u="none" strike="noStrike" kern="0" cap="none" spc="-90" normalizeH="0" baseline="0" noProof="0" dirty="0">
                <a:ln>
                  <a:noFill/>
                </a:ln>
                <a:solidFill>
                  <a:srgbClr val="404040"/>
                </a:solidFill>
                <a:effectLst/>
                <a:uLnTx/>
                <a:uFillTx/>
                <a:latin typeface="Verdana"/>
                <a:ea typeface="+mn-ea"/>
              </a:rPr>
              <a:t> </a:t>
            </a:r>
            <a:r>
              <a:rPr kumimoji="0" lang="en-US" sz="2000" b="0" i="0" u="none" strike="noStrike" kern="0" cap="none" spc="-20" normalizeH="0" baseline="0" noProof="0" dirty="0">
                <a:ln>
                  <a:noFill/>
                </a:ln>
                <a:solidFill>
                  <a:srgbClr val="404040"/>
                </a:solidFill>
                <a:effectLst/>
                <a:uLnTx/>
                <a:uFillTx/>
                <a:latin typeface="Verdana"/>
                <a:ea typeface="+mn-ea"/>
              </a:rPr>
              <a:t>Ivy.</a:t>
            </a:r>
          </a:p>
          <a:p>
            <a:pPr marL="12700" marR="0" lvl="0" indent="0" defTabSz="914400" eaLnBrk="1" fontAlgn="auto" latinLnBrk="0" hangingPunct="1">
              <a:lnSpc>
                <a:spcPct val="100000"/>
              </a:lnSpc>
              <a:spcBef>
                <a:spcPts val="1010"/>
              </a:spcBef>
              <a:spcAft>
                <a:spcPts val="0"/>
              </a:spcAft>
              <a:buClrTx/>
              <a:buSzTx/>
              <a:buFontTx/>
              <a:buNone/>
              <a:tabLst>
                <a:tab pos="354965" algn="l"/>
              </a:tabLst>
              <a:defRPr/>
            </a:pPr>
            <a:r>
              <a:rPr kumimoji="0" lang="en-US" sz="2000" b="0" i="0" u="none" strike="noStrike" kern="0" cap="none" spc="894" normalizeH="0" baseline="0" noProof="0" dirty="0">
                <a:ln>
                  <a:noFill/>
                </a:ln>
                <a:solidFill>
                  <a:srgbClr val="A42F0F"/>
                </a:solidFill>
                <a:effectLst/>
                <a:uLnTx/>
                <a:uFillTx/>
                <a:latin typeface="Microsoft Sans Serif"/>
                <a:ea typeface="+mn-ea"/>
                <a:cs typeface="Microsoft Sans Serif"/>
              </a:rPr>
              <a:t>🠶</a:t>
            </a:r>
            <a:r>
              <a:rPr kumimoji="0" lang="en-US" sz="2000" b="0" i="0" u="none" strike="noStrike" kern="0" cap="none" spc="0" normalizeH="0" baseline="0" noProof="0" dirty="0">
                <a:ln>
                  <a:noFill/>
                </a:ln>
                <a:solidFill>
                  <a:srgbClr val="A42F0F"/>
                </a:solidFill>
                <a:effectLst/>
                <a:uLnTx/>
                <a:uFillTx/>
                <a:latin typeface="Microsoft Sans Serif"/>
                <a:ea typeface="+mn-ea"/>
                <a:cs typeface="Microsoft Sans Serif"/>
              </a:rPr>
              <a:t>	</a:t>
            </a:r>
            <a:r>
              <a:rPr kumimoji="0" lang="en-US" sz="2000" b="0" i="0" u="none" strike="noStrike" kern="0" cap="none" spc="-105" normalizeH="0" baseline="0" noProof="0" dirty="0">
                <a:ln>
                  <a:noFill/>
                </a:ln>
                <a:solidFill>
                  <a:srgbClr val="404040"/>
                </a:solidFill>
                <a:effectLst/>
                <a:uLnTx/>
                <a:uFillTx/>
                <a:latin typeface="Verdana"/>
                <a:ea typeface="+mn-ea"/>
              </a:rPr>
              <a:t>The</a:t>
            </a:r>
            <a:r>
              <a:rPr kumimoji="0" lang="en-US" sz="2000" b="0" i="0" u="none" strike="noStrike" kern="0" cap="none" spc="-95" normalizeH="0" baseline="0" noProof="0" dirty="0">
                <a:ln>
                  <a:noFill/>
                </a:ln>
                <a:solidFill>
                  <a:srgbClr val="404040"/>
                </a:solidFill>
                <a:effectLst/>
                <a:uLnTx/>
                <a:uFillTx/>
                <a:latin typeface="Verdana"/>
                <a:ea typeface="+mn-ea"/>
              </a:rPr>
              <a:t> </a:t>
            </a:r>
            <a:r>
              <a:rPr kumimoji="0" lang="en-US" sz="2000" b="0" i="0" u="none" strike="noStrike" kern="0" cap="none" spc="-30" normalizeH="0" baseline="0" noProof="0" dirty="0">
                <a:ln>
                  <a:noFill/>
                </a:ln>
                <a:solidFill>
                  <a:srgbClr val="404040"/>
                </a:solidFill>
                <a:effectLst/>
                <a:uLnTx/>
                <a:uFillTx/>
                <a:latin typeface="Verdana"/>
                <a:ea typeface="+mn-ea"/>
              </a:rPr>
              <a:t>main</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goal</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180" normalizeH="0" baseline="0" noProof="0" dirty="0">
                <a:ln>
                  <a:noFill/>
                </a:ln>
                <a:solidFill>
                  <a:srgbClr val="404040"/>
                </a:solidFill>
                <a:effectLst/>
                <a:uLnTx/>
                <a:uFillTx/>
                <a:latin typeface="Verdana"/>
                <a:ea typeface="+mn-ea"/>
              </a:rPr>
              <a:t>is</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10" normalizeH="0" baseline="0" noProof="0" dirty="0">
                <a:ln>
                  <a:noFill/>
                </a:ln>
                <a:solidFill>
                  <a:srgbClr val="404040"/>
                </a:solidFill>
                <a:effectLst/>
                <a:uLnTx/>
                <a:uFillTx/>
                <a:latin typeface="Verdana"/>
                <a:ea typeface="+mn-ea"/>
              </a:rPr>
              <a:t>to</a:t>
            </a:r>
            <a:r>
              <a:rPr kumimoji="0" lang="en-US" sz="2000" b="0" i="0" u="none" strike="noStrike" kern="0" cap="none" spc="-9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predict</a:t>
            </a:r>
            <a:r>
              <a:rPr kumimoji="0" lang="en-US" sz="2000" b="0" i="0" u="none" strike="noStrike" kern="0" cap="none" spc="-9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which</a:t>
            </a:r>
            <a:r>
              <a:rPr kumimoji="0" lang="en-US" sz="2000" b="0" i="0" u="none" strike="noStrike" kern="0" cap="none" spc="-75" normalizeH="0" baseline="0" noProof="0" dirty="0">
                <a:ln>
                  <a:noFill/>
                </a:ln>
                <a:solidFill>
                  <a:srgbClr val="404040"/>
                </a:solidFill>
                <a:effectLst/>
                <a:uLnTx/>
                <a:uFillTx/>
                <a:latin typeface="Verdana"/>
                <a:ea typeface="+mn-ea"/>
              </a:rPr>
              <a:t> mushroom</a:t>
            </a:r>
            <a:r>
              <a:rPr kumimoji="0" lang="en-US" sz="2000" b="0" i="0" u="none" strike="noStrike" kern="0" cap="none" spc="-95" normalizeH="0" baseline="0" noProof="0" dirty="0">
                <a:ln>
                  <a:noFill/>
                </a:ln>
                <a:solidFill>
                  <a:srgbClr val="404040"/>
                </a:solidFill>
                <a:effectLst/>
                <a:uLnTx/>
                <a:uFillTx/>
                <a:latin typeface="Verdana"/>
                <a:ea typeface="+mn-ea"/>
              </a:rPr>
              <a:t> </a:t>
            </a:r>
            <a:r>
              <a:rPr kumimoji="0" lang="en-US" sz="2000" b="0" i="0" u="none" strike="noStrike" kern="0" cap="none" spc="-180" normalizeH="0" baseline="0" noProof="0" dirty="0">
                <a:ln>
                  <a:noFill/>
                </a:ln>
                <a:solidFill>
                  <a:srgbClr val="404040"/>
                </a:solidFill>
                <a:effectLst/>
                <a:uLnTx/>
                <a:uFillTx/>
                <a:latin typeface="Verdana"/>
                <a:ea typeface="+mn-ea"/>
              </a:rPr>
              <a:t>is</a:t>
            </a:r>
            <a:r>
              <a:rPr kumimoji="0" lang="en-US" sz="2000" b="0" i="0" u="none" strike="noStrike" kern="0" cap="none" spc="-100" normalizeH="0" baseline="0" noProof="0" dirty="0">
                <a:ln>
                  <a:noFill/>
                </a:ln>
                <a:solidFill>
                  <a:srgbClr val="404040"/>
                </a:solidFill>
                <a:effectLst/>
                <a:uLnTx/>
                <a:uFillTx/>
                <a:latin typeface="Verdana"/>
                <a:ea typeface="+mn-ea"/>
              </a:rPr>
              <a:t> </a:t>
            </a:r>
            <a:r>
              <a:rPr kumimoji="0" lang="en-US" sz="2000" b="0" i="0" u="none" strike="noStrike" kern="0" cap="none" spc="-50" normalizeH="0" baseline="0" noProof="0" dirty="0">
                <a:ln>
                  <a:noFill/>
                </a:ln>
                <a:solidFill>
                  <a:srgbClr val="404040"/>
                </a:solidFill>
                <a:effectLst/>
                <a:uLnTx/>
                <a:uFillTx/>
                <a:latin typeface="Verdana"/>
                <a:ea typeface="+mn-ea"/>
              </a:rPr>
              <a:t>poisonous</a:t>
            </a:r>
            <a:r>
              <a:rPr kumimoji="0" lang="en-US" sz="2000" b="0" i="0" u="none" strike="noStrike" kern="0" cap="none" spc="-80"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&amp;</a:t>
            </a:r>
            <a:r>
              <a:rPr kumimoji="0" lang="en-US" sz="2000" b="0" i="0" u="none" strike="noStrike" kern="0" cap="none" spc="-105" normalizeH="0" baseline="0" noProof="0" dirty="0">
                <a:ln>
                  <a:noFill/>
                </a:ln>
                <a:solidFill>
                  <a:srgbClr val="404040"/>
                </a:solidFill>
                <a:effectLst/>
                <a:uLnTx/>
                <a:uFillTx/>
                <a:latin typeface="Verdana"/>
                <a:ea typeface="+mn-ea"/>
              </a:rPr>
              <a:t> </a:t>
            </a:r>
            <a:r>
              <a:rPr kumimoji="0" lang="en-US" sz="2000" b="0" i="0" u="none" strike="noStrike" kern="0" cap="none" spc="0" normalizeH="0" baseline="0" noProof="0" dirty="0">
                <a:ln>
                  <a:noFill/>
                </a:ln>
                <a:solidFill>
                  <a:srgbClr val="404040"/>
                </a:solidFill>
                <a:effectLst/>
                <a:uLnTx/>
                <a:uFillTx/>
                <a:latin typeface="Verdana"/>
                <a:ea typeface="+mn-ea"/>
              </a:rPr>
              <a:t>which</a:t>
            </a:r>
            <a:r>
              <a:rPr kumimoji="0" lang="en-US" sz="2000" b="0" i="0" u="none" strike="noStrike" kern="0" cap="none" spc="-70" normalizeH="0" baseline="0" noProof="0" dirty="0">
                <a:ln>
                  <a:noFill/>
                </a:ln>
                <a:solidFill>
                  <a:srgbClr val="404040"/>
                </a:solidFill>
                <a:effectLst/>
                <a:uLnTx/>
                <a:uFillTx/>
                <a:latin typeface="Verdana"/>
                <a:ea typeface="+mn-ea"/>
              </a:rPr>
              <a:t> </a:t>
            </a:r>
            <a:r>
              <a:rPr kumimoji="0" lang="en-US" sz="2000" b="0" i="0" u="none" strike="noStrike" kern="0" cap="none" spc="-175" normalizeH="0" baseline="0" noProof="0" dirty="0">
                <a:ln>
                  <a:noFill/>
                </a:ln>
                <a:solidFill>
                  <a:srgbClr val="404040"/>
                </a:solidFill>
                <a:effectLst/>
                <a:uLnTx/>
                <a:uFillTx/>
                <a:latin typeface="Verdana"/>
                <a:ea typeface="+mn-ea"/>
              </a:rPr>
              <a:t>is</a:t>
            </a:r>
            <a:r>
              <a:rPr kumimoji="0" lang="en-US" sz="2000" b="0" i="0" u="none" strike="noStrike" kern="0" cap="none" spc="-114" normalizeH="0" baseline="0" noProof="0" dirty="0">
                <a:ln>
                  <a:noFill/>
                </a:ln>
                <a:solidFill>
                  <a:srgbClr val="404040"/>
                </a:solidFill>
                <a:effectLst/>
                <a:uLnTx/>
                <a:uFillTx/>
                <a:latin typeface="Verdana"/>
                <a:ea typeface="+mn-ea"/>
              </a:rPr>
              <a:t> </a:t>
            </a:r>
            <a:r>
              <a:rPr kumimoji="0" lang="en-US" sz="2000" b="0" i="0" u="none" strike="noStrike" kern="0" cap="none" spc="-10" normalizeH="0" baseline="0" noProof="0" dirty="0">
                <a:ln>
                  <a:noFill/>
                </a:ln>
                <a:solidFill>
                  <a:srgbClr val="404040"/>
                </a:solidFill>
                <a:effectLst/>
                <a:uLnTx/>
                <a:uFillTx/>
                <a:latin typeface="Verdana"/>
                <a:ea typeface="+mn-ea"/>
              </a:rPr>
              <a:t>edible.</a:t>
            </a:r>
          </a:p>
        </p:txBody>
      </p:sp>
    </p:spTree>
    <p:extLst>
      <p:ext uri="{BB962C8B-B14F-4D97-AF65-F5344CB8AC3E}">
        <p14:creationId xmlns:p14="http://schemas.microsoft.com/office/powerpoint/2010/main" val="165834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a:p>
        </p:txBody>
      </p:sp>
      <p:sp>
        <p:nvSpPr>
          <p:cNvPr id="4" name="object 2">
            <a:extLst>
              <a:ext uri="{FF2B5EF4-FFF2-40B4-BE49-F238E27FC236}">
                <a16:creationId xmlns:a16="http://schemas.microsoft.com/office/drawing/2014/main" id="{BF9067BF-C15C-6373-7444-5E5C92DAF3DE}"/>
              </a:ext>
            </a:extLst>
          </p:cNvPr>
          <p:cNvSpPr txBox="1">
            <a:spLocks/>
          </p:cNvSpPr>
          <p:nvPr/>
        </p:nvSpPr>
        <p:spPr>
          <a:xfrm>
            <a:off x="1273613" y="608648"/>
            <a:ext cx="2051050" cy="513715"/>
          </a:xfrm>
          <a:prstGeom prst="rect">
            <a:avLst/>
          </a:prstGeom>
        </p:spPr>
        <p:txBody>
          <a:bodyPr vert="horz" wrap="square" lIns="0" tIns="13335" rIns="0" bIns="0" rtlCol="0">
            <a:spAutoFit/>
          </a:bodyPr>
          <a:lstStyle>
            <a:lvl1pPr>
              <a:defRPr sz="3200" b="0" i="0">
                <a:solidFill>
                  <a:srgbClr val="252525"/>
                </a:solidFill>
                <a:latin typeface="Verdana"/>
                <a:ea typeface="+mj-ea"/>
                <a:cs typeface="Verdana"/>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IN" sz="3200" b="0" i="0" u="none" strike="noStrike" kern="0" cap="none" spc="-215" normalizeH="0" baseline="0" noProof="0" dirty="0">
                <a:ln>
                  <a:noFill/>
                </a:ln>
                <a:solidFill>
                  <a:srgbClr val="252525"/>
                </a:solidFill>
                <a:effectLst/>
                <a:uLnTx/>
                <a:uFillTx/>
                <a:latin typeface="Verdana"/>
                <a:ea typeface="+mj-ea"/>
              </a:rPr>
              <a:t>Tools</a:t>
            </a:r>
            <a:r>
              <a:rPr kumimoji="0" lang="en-IN" sz="3200" b="0" i="0" u="none" strike="noStrike" kern="0" cap="none" spc="-195" normalizeH="0" baseline="0" noProof="0" dirty="0">
                <a:ln>
                  <a:noFill/>
                </a:ln>
                <a:solidFill>
                  <a:srgbClr val="252525"/>
                </a:solidFill>
                <a:effectLst/>
                <a:uLnTx/>
                <a:uFillTx/>
                <a:latin typeface="Verdana"/>
                <a:ea typeface="+mj-ea"/>
              </a:rPr>
              <a:t> </a:t>
            </a:r>
            <a:r>
              <a:rPr kumimoji="0" lang="en-IN" sz="3200" b="0" i="0" u="none" strike="noStrike" kern="0" cap="none" spc="-45" normalizeH="0" baseline="0" noProof="0" dirty="0">
                <a:ln>
                  <a:noFill/>
                </a:ln>
                <a:solidFill>
                  <a:srgbClr val="252525"/>
                </a:solidFill>
                <a:effectLst/>
                <a:uLnTx/>
                <a:uFillTx/>
                <a:latin typeface="Verdana"/>
                <a:ea typeface="+mj-ea"/>
              </a:rPr>
              <a:t>Used</a:t>
            </a:r>
          </a:p>
        </p:txBody>
      </p:sp>
      <p:pic>
        <p:nvPicPr>
          <p:cNvPr id="7" name="Picture 6">
            <a:extLst>
              <a:ext uri="{FF2B5EF4-FFF2-40B4-BE49-F238E27FC236}">
                <a16:creationId xmlns:a16="http://schemas.microsoft.com/office/drawing/2014/main" id="{AD34D207-8B08-118C-2925-D73CC04F2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4860" y="4023678"/>
            <a:ext cx="3411793" cy="2052093"/>
          </a:xfrm>
          <a:prstGeom prst="rect">
            <a:avLst/>
          </a:prstGeom>
        </p:spPr>
      </p:pic>
      <p:pic>
        <p:nvPicPr>
          <p:cNvPr id="9" name="Picture 8">
            <a:extLst>
              <a:ext uri="{FF2B5EF4-FFF2-40B4-BE49-F238E27FC236}">
                <a16:creationId xmlns:a16="http://schemas.microsoft.com/office/drawing/2014/main" id="{7F3C8885-FB76-3658-D439-D2C925A11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7055" y="1265898"/>
            <a:ext cx="4207745" cy="2362942"/>
          </a:xfrm>
          <a:prstGeom prst="rect">
            <a:avLst/>
          </a:prstGeom>
        </p:spPr>
      </p:pic>
      <p:pic>
        <p:nvPicPr>
          <p:cNvPr id="11" name="Picture 10">
            <a:extLst>
              <a:ext uri="{FF2B5EF4-FFF2-40B4-BE49-F238E27FC236}">
                <a16:creationId xmlns:a16="http://schemas.microsoft.com/office/drawing/2014/main" id="{77334999-7B74-0441-24D4-B68A575F4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193" y="4417728"/>
            <a:ext cx="3494409" cy="1619726"/>
          </a:xfrm>
          <a:prstGeom prst="rect">
            <a:avLst/>
          </a:prstGeom>
        </p:spPr>
      </p:pic>
      <p:pic>
        <p:nvPicPr>
          <p:cNvPr id="13" name="Picture 12">
            <a:extLst>
              <a:ext uri="{FF2B5EF4-FFF2-40B4-BE49-F238E27FC236}">
                <a16:creationId xmlns:a16="http://schemas.microsoft.com/office/drawing/2014/main" id="{A277FDA4-01C4-8802-BB05-8B7E3999D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28842" y="1727045"/>
            <a:ext cx="3190875" cy="1428750"/>
          </a:xfrm>
          <a:prstGeom prst="rect">
            <a:avLst/>
          </a:prstGeom>
        </p:spPr>
      </p:pic>
      <p:pic>
        <p:nvPicPr>
          <p:cNvPr id="15" name="Picture 14">
            <a:extLst>
              <a:ext uri="{FF2B5EF4-FFF2-40B4-BE49-F238E27FC236}">
                <a16:creationId xmlns:a16="http://schemas.microsoft.com/office/drawing/2014/main" id="{40A21F37-C4A7-BD41-B9DD-A380616A27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449" y="1412184"/>
            <a:ext cx="3232157" cy="2487606"/>
          </a:xfrm>
          <a:prstGeom prst="rect">
            <a:avLst/>
          </a:prstGeom>
        </p:spPr>
      </p:pic>
      <p:pic>
        <p:nvPicPr>
          <p:cNvPr id="17" name="Picture 16">
            <a:extLst>
              <a:ext uri="{FF2B5EF4-FFF2-40B4-BE49-F238E27FC236}">
                <a16:creationId xmlns:a16="http://schemas.microsoft.com/office/drawing/2014/main" id="{979AE833-31D6-01E5-701D-9F635FE3F5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6269" y="3619594"/>
            <a:ext cx="2706115" cy="2706115"/>
          </a:xfrm>
          <a:prstGeom prst="rect">
            <a:avLst/>
          </a:prstGeom>
        </p:spPr>
      </p:pic>
    </p:spTree>
    <p:extLst>
      <p:ext uri="{BB962C8B-B14F-4D97-AF65-F5344CB8AC3E}">
        <p14:creationId xmlns:p14="http://schemas.microsoft.com/office/powerpoint/2010/main" val="35959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dirty="0"/>
          </a:p>
        </p:txBody>
      </p:sp>
      <p:sp>
        <p:nvSpPr>
          <p:cNvPr id="4" name="object 2">
            <a:extLst>
              <a:ext uri="{FF2B5EF4-FFF2-40B4-BE49-F238E27FC236}">
                <a16:creationId xmlns:a16="http://schemas.microsoft.com/office/drawing/2014/main" id="{D4715E6B-E3A4-F5E6-A271-64DFCD991807}"/>
              </a:ext>
            </a:extLst>
          </p:cNvPr>
          <p:cNvSpPr txBox="1">
            <a:spLocks/>
          </p:cNvSpPr>
          <p:nvPr/>
        </p:nvSpPr>
        <p:spPr>
          <a:xfrm>
            <a:off x="-853163" y="515148"/>
            <a:ext cx="7465059" cy="840486"/>
          </a:xfrm>
          <a:prstGeom prst="rect">
            <a:avLst/>
          </a:prstGeom>
        </p:spPr>
        <p:txBody>
          <a:bodyPr vert="horz" wrap="square" lIns="0" tIns="13335" rIns="0" bIns="0" rtlCol="0">
            <a:spAutoFit/>
          </a:bodyPr>
          <a:lstStyle>
            <a:lvl1pPr>
              <a:defRPr sz="3200" b="0" i="0">
                <a:solidFill>
                  <a:srgbClr val="252525"/>
                </a:solidFill>
                <a:latin typeface="Verdana"/>
                <a:ea typeface="+mj-ea"/>
                <a:cs typeface="Verdana"/>
              </a:defRPr>
            </a:lvl1pPr>
          </a:lstStyle>
          <a:p>
            <a:pPr marL="1720850" marR="0" lvl="0" indent="0" defTabSz="914400" eaLnBrk="1" fontAlgn="auto" latinLnBrk="0" hangingPunct="1">
              <a:lnSpc>
                <a:spcPct val="100000"/>
              </a:lnSpc>
              <a:spcBef>
                <a:spcPts val="105"/>
              </a:spcBef>
              <a:spcAft>
                <a:spcPts val="0"/>
              </a:spcAft>
              <a:buClrTx/>
              <a:buSzTx/>
              <a:buFontTx/>
              <a:buNone/>
              <a:tabLst/>
              <a:defRPr/>
            </a:pPr>
            <a:r>
              <a:rPr kumimoji="0" lang="en-IN" sz="3200" b="0" i="0" u="none" strike="noStrike" kern="0" cap="none" spc="-40" normalizeH="0" baseline="0" noProof="0">
                <a:ln>
                  <a:noFill/>
                </a:ln>
                <a:solidFill>
                  <a:srgbClr val="252525"/>
                </a:solidFill>
                <a:effectLst/>
                <a:uLnTx/>
                <a:uFillTx/>
                <a:latin typeface="Verdana"/>
                <a:ea typeface="+mj-ea"/>
              </a:rPr>
              <a:t>Architecture</a:t>
            </a:r>
            <a:r>
              <a:rPr kumimoji="0" lang="en-IN" sz="3200" b="0" i="0" u="none" strike="noStrike" kern="0" cap="none" spc="-170" normalizeH="0" baseline="0" noProof="0">
                <a:ln>
                  <a:noFill/>
                </a:ln>
                <a:solidFill>
                  <a:srgbClr val="252525"/>
                </a:solidFill>
                <a:effectLst/>
                <a:uLnTx/>
                <a:uFillTx/>
                <a:latin typeface="Verdana"/>
                <a:ea typeface="+mj-ea"/>
              </a:rPr>
              <a:t> </a:t>
            </a:r>
            <a:r>
              <a:rPr kumimoji="0" lang="en-IN" sz="3200" b="0" i="0" u="none" strike="noStrike" kern="0" cap="none" spc="-45" normalizeH="0" baseline="0" noProof="0">
                <a:ln>
                  <a:noFill/>
                </a:ln>
                <a:solidFill>
                  <a:srgbClr val="252525"/>
                </a:solidFill>
                <a:effectLst/>
                <a:uLnTx/>
                <a:uFillTx/>
                <a:latin typeface="Verdana"/>
                <a:ea typeface="+mj-ea"/>
              </a:rPr>
              <a:t>Design</a:t>
            </a:r>
            <a:endParaRPr kumimoji="0" lang="en-IN" sz="3200" b="0" i="0" u="none" strike="noStrike" kern="0" cap="none" spc="-45" normalizeH="0" baseline="0" noProof="0" dirty="0">
              <a:ln>
                <a:noFill/>
              </a:ln>
              <a:solidFill>
                <a:srgbClr val="252525"/>
              </a:solidFill>
              <a:effectLst/>
              <a:uLnTx/>
              <a:uFillTx/>
              <a:latin typeface="Verdana"/>
              <a:ea typeface="+mj-ea"/>
            </a:endParaRPr>
          </a:p>
        </p:txBody>
      </p:sp>
      <p:pic>
        <p:nvPicPr>
          <p:cNvPr id="6" name="object 3">
            <a:extLst>
              <a:ext uri="{FF2B5EF4-FFF2-40B4-BE49-F238E27FC236}">
                <a16:creationId xmlns:a16="http://schemas.microsoft.com/office/drawing/2014/main" id="{96469890-A00D-C1E6-4F1B-6135EF2161D2}"/>
              </a:ext>
            </a:extLst>
          </p:cNvPr>
          <p:cNvPicPr/>
          <p:nvPr/>
        </p:nvPicPr>
        <p:blipFill>
          <a:blip r:embed="rId3" cstate="print"/>
          <a:stretch>
            <a:fillRect/>
          </a:stretch>
        </p:blipFill>
        <p:spPr>
          <a:xfrm>
            <a:off x="2096187" y="1238976"/>
            <a:ext cx="7726680" cy="5103876"/>
          </a:xfrm>
          <a:prstGeom prst="rect">
            <a:avLst/>
          </a:prstGeom>
        </p:spPr>
      </p:pic>
    </p:spTree>
    <p:extLst>
      <p:ext uri="{BB962C8B-B14F-4D97-AF65-F5344CB8AC3E}">
        <p14:creationId xmlns:p14="http://schemas.microsoft.com/office/powerpoint/2010/main" val="332333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dirty="0"/>
          </a:p>
        </p:txBody>
      </p:sp>
      <p:sp>
        <p:nvSpPr>
          <p:cNvPr id="4" name="object 2">
            <a:extLst>
              <a:ext uri="{FF2B5EF4-FFF2-40B4-BE49-F238E27FC236}">
                <a16:creationId xmlns:a16="http://schemas.microsoft.com/office/drawing/2014/main" id="{ADD75BBB-A127-982F-F45F-4EF43544B824}"/>
              </a:ext>
            </a:extLst>
          </p:cNvPr>
          <p:cNvSpPr txBox="1">
            <a:spLocks/>
          </p:cNvSpPr>
          <p:nvPr/>
        </p:nvSpPr>
        <p:spPr>
          <a:xfrm>
            <a:off x="0" y="281877"/>
            <a:ext cx="7465059" cy="840486"/>
          </a:xfrm>
          <a:prstGeom prst="rect">
            <a:avLst/>
          </a:prstGeom>
        </p:spPr>
        <p:txBody>
          <a:bodyPr vert="horz" wrap="square" lIns="0" tIns="340106" rIns="0" bIns="0" rtlCol="0">
            <a:spAutoFit/>
          </a:bodyPr>
          <a:lstStyle>
            <a:lvl1pPr>
              <a:defRPr sz="3200" b="0" i="0">
                <a:solidFill>
                  <a:srgbClr val="252525"/>
                </a:solidFill>
                <a:latin typeface="Verdana"/>
                <a:ea typeface="+mj-ea"/>
                <a:cs typeface="Verdana"/>
              </a:defRPr>
            </a:lvl1pPr>
          </a:lstStyle>
          <a:p>
            <a:pPr marL="1348740" marR="0" lvl="0" indent="0" defTabSz="914400" eaLnBrk="1" fontAlgn="auto" latinLnBrk="0" hangingPunct="1">
              <a:lnSpc>
                <a:spcPct val="100000"/>
              </a:lnSpc>
              <a:spcBef>
                <a:spcPts val="105"/>
              </a:spcBef>
              <a:spcAft>
                <a:spcPts val="0"/>
              </a:spcAft>
              <a:buClrTx/>
              <a:buSzTx/>
              <a:buFontTx/>
              <a:buNone/>
              <a:tabLst/>
              <a:defRPr/>
            </a:pPr>
            <a:r>
              <a:rPr kumimoji="0" lang="en-IN" sz="3200" b="0" i="0" u="none" strike="noStrike" kern="0" cap="none" spc="-40" normalizeH="0" baseline="0" noProof="0">
                <a:ln>
                  <a:noFill/>
                </a:ln>
                <a:solidFill>
                  <a:srgbClr val="252525"/>
                </a:solidFill>
                <a:effectLst/>
                <a:uLnTx/>
                <a:uFillTx/>
                <a:latin typeface="Verdana"/>
                <a:ea typeface="+mj-ea"/>
              </a:rPr>
              <a:t>Architecture</a:t>
            </a:r>
            <a:r>
              <a:rPr kumimoji="0" lang="en-IN" sz="3200" b="0" i="0" u="none" strike="noStrike" kern="0" cap="none" spc="-170" normalizeH="0" baseline="0" noProof="0">
                <a:ln>
                  <a:noFill/>
                </a:ln>
                <a:solidFill>
                  <a:srgbClr val="252525"/>
                </a:solidFill>
                <a:effectLst/>
                <a:uLnTx/>
                <a:uFillTx/>
                <a:latin typeface="Verdana"/>
                <a:ea typeface="+mj-ea"/>
              </a:rPr>
              <a:t> </a:t>
            </a:r>
            <a:r>
              <a:rPr kumimoji="0" lang="en-IN" sz="3200" b="0" i="0" u="none" strike="noStrike" kern="0" cap="none" spc="-50" normalizeH="0" baseline="0" noProof="0">
                <a:ln>
                  <a:noFill/>
                </a:ln>
                <a:solidFill>
                  <a:srgbClr val="252525"/>
                </a:solidFill>
                <a:effectLst/>
                <a:uLnTx/>
                <a:uFillTx/>
                <a:latin typeface="Verdana"/>
                <a:ea typeface="+mj-ea"/>
              </a:rPr>
              <a:t>Description</a:t>
            </a:r>
            <a:endParaRPr kumimoji="0" lang="en-IN" sz="3200" b="0" i="0" u="none" strike="noStrike" kern="0" cap="none" spc="-50" normalizeH="0" baseline="0" noProof="0" dirty="0">
              <a:ln>
                <a:noFill/>
              </a:ln>
              <a:solidFill>
                <a:srgbClr val="252525"/>
              </a:solidFill>
              <a:effectLst/>
              <a:uLnTx/>
              <a:uFillTx/>
              <a:latin typeface="Verdana"/>
              <a:ea typeface="+mj-ea"/>
            </a:endParaRPr>
          </a:p>
        </p:txBody>
      </p:sp>
      <p:sp>
        <p:nvSpPr>
          <p:cNvPr id="7" name="object 3">
            <a:extLst>
              <a:ext uri="{FF2B5EF4-FFF2-40B4-BE49-F238E27FC236}">
                <a16:creationId xmlns:a16="http://schemas.microsoft.com/office/drawing/2014/main" id="{FE039D1D-C793-202E-1671-1A7AF03D228A}"/>
              </a:ext>
            </a:extLst>
          </p:cNvPr>
          <p:cNvSpPr txBox="1"/>
          <p:nvPr/>
        </p:nvSpPr>
        <p:spPr>
          <a:xfrm>
            <a:off x="1567057" y="1520389"/>
            <a:ext cx="4528943" cy="3303468"/>
          </a:xfrm>
          <a:prstGeom prst="rect">
            <a:avLst/>
          </a:prstGeom>
        </p:spPr>
        <p:txBody>
          <a:bodyPr vert="horz" wrap="square" lIns="0" tIns="12700" rIns="0" bIns="0" rtlCol="0">
            <a:spAutoFit/>
          </a:bodyPr>
          <a:lstStyle/>
          <a:p>
            <a:pPr marL="12700">
              <a:spcBef>
                <a:spcPts val="100"/>
              </a:spcBef>
              <a:tabLst>
                <a:tab pos="354965" algn="l"/>
              </a:tabLst>
            </a:pPr>
            <a:r>
              <a:rPr sz="1400" kern="0" spc="844" dirty="0">
                <a:solidFill>
                  <a:srgbClr val="A42F0F"/>
                </a:solidFill>
                <a:latin typeface="Microsoft Sans Serif"/>
                <a:cs typeface="Microsoft Sans Serif"/>
              </a:rPr>
              <a:t>🠶</a:t>
            </a:r>
            <a:r>
              <a:rPr sz="1400" kern="0" dirty="0">
                <a:solidFill>
                  <a:srgbClr val="A42F0F"/>
                </a:solidFill>
                <a:latin typeface="Microsoft Sans Serif"/>
                <a:cs typeface="Microsoft Sans Serif"/>
              </a:rPr>
              <a:t>	</a:t>
            </a:r>
            <a:r>
              <a:rPr sz="1400" kern="0" dirty="0">
                <a:solidFill>
                  <a:srgbClr val="404040"/>
                </a:solidFill>
                <a:latin typeface="Verdana"/>
                <a:cs typeface="Verdana"/>
              </a:rPr>
              <a:t>Data</a:t>
            </a:r>
            <a:r>
              <a:rPr sz="1400" kern="0" spc="-10" dirty="0">
                <a:solidFill>
                  <a:srgbClr val="404040"/>
                </a:solidFill>
                <a:latin typeface="Verdana"/>
                <a:cs typeface="Verdana"/>
              </a:rPr>
              <a:t> Collection</a:t>
            </a:r>
            <a:endParaRPr sz="1400" kern="0" dirty="0">
              <a:solidFill>
                <a:sysClr val="windowText" lastClr="000000"/>
              </a:solidFill>
              <a:latin typeface="Verdana"/>
              <a:cs typeface="Verdana"/>
            </a:endParaRPr>
          </a:p>
          <a:p>
            <a:pPr marL="355600" marR="72390" indent="-342900">
              <a:lnSpc>
                <a:spcPts val="1300"/>
              </a:lnSpc>
              <a:spcBef>
                <a:spcPts val="1025"/>
              </a:spcBef>
              <a:tabLst>
                <a:tab pos="354965" algn="l"/>
              </a:tabLst>
            </a:pPr>
            <a:r>
              <a:rPr sz="1400" kern="0" spc="665" dirty="0">
                <a:solidFill>
                  <a:srgbClr val="A42F0F"/>
                </a:solidFill>
                <a:latin typeface="Microsoft Sans Serif"/>
                <a:cs typeface="Microsoft Sans Serif"/>
              </a:rPr>
              <a:t>🠶</a:t>
            </a:r>
            <a:r>
              <a:rPr sz="1400" kern="0" dirty="0">
                <a:solidFill>
                  <a:srgbClr val="A42F0F"/>
                </a:solidFill>
                <a:latin typeface="Microsoft Sans Serif"/>
                <a:cs typeface="Microsoft Sans Serif"/>
              </a:rPr>
              <a:t>	</a:t>
            </a:r>
            <a:r>
              <a:rPr sz="1400" kern="0" spc="-75" dirty="0">
                <a:solidFill>
                  <a:srgbClr val="404040"/>
                </a:solidFill>
                <a:latin typeface="Verdana"/>
                <a:cs typeface="Verdana"/>
              </a:rPr>
              <a:t>The</a:t>
            </a:r>
            <a:r>
              <a:rPr sz="1400" kern="0" spc="-15" dirty="0">
                <a:solidFill>
                  <a:srgbClr val="404040"/>
                </a:solidFill>
                <a:latin typeface="Verdana"/>
                <a:cs typeface="Verdana"/>
              </a:rPr>
              <a:t> </a:t>
            </a:r>
            <a:r>
              <a:rPr sz="1400" kern="0" dirty="0">
                <a:solidFill>
                  <a:srgbClr val="404040"/>
                </a:solidFill>
                <a:latin typeface="Verdana"/>
                <a:cs typeface="Verdana"/>
              </a:rPr>
              <a:t>data</a:t>
            </a:r>
            <a:r>
              <a:rPr sz="1400" kern="0" spc="25" dirty="0">
                <a:solidFill>
                  <a:srgbClr val="404040"/>
                </a:solidFill>
                <a:latin typeface="Verdana"/>
                <a:cs typeface="Verdana"/>
              </a:rPr>
              <a:t> </a:t>
            </a:r>
            <a:r>
              <a:rPr sz="1400" kern="0" spc="-55" dirty="0">
                <a:solidFill>
                  <a:srgbClr val="404040"/>
                </a:solidFill>
                <a:latin typeface="Verdana"/>
                <a:cs typeface="Verdana"/>
              </a:rPr>
              <a:t>for</a:t>
            </a:r>
            <a:r>
              <a:rPr sz="1400" kern="0" spc="-15" dirty="0">
                <a:solidFill>
                  <a:srgbClr val="404040"/>
                </a:solidFill>
                <a:latin typeface="Verdana"/>
                <a:cs typeface="Verdana"/>
              </a:rPr>
              <a:t> </a:t>
            </a:r>
            <a:r>
              <a:rPr sz="1400" kern="0" spc="-105" dirty="0">
                <a:solidFill>
                  <a:srgbClr val="404040"/>
                </a:solidFill>
                <a:latin typeface="Verdana"/>
                <a:cs typeface="Verdana"/>
              </a:rPr>
              <a:t>this</a:t>
            </a:r>
            <a:r>
              <a:rPr sz="1400" kern="0" dirty="0">
                <a:solidFill>
                  <a:srgbClr val="404040"/>
                </a:solidFill>
                <a:latin typeface="Verdana"/>
                <a:cs typeface="Verdana"/>
              </a:rPr>
              <a:t> </a:t>
            </a:r>
            <a:r>
              <a:rPr sz="1400" kern="0" spc="-10" dirty="0">
                <a:solidFill>
                  <a:srgbClr val="404040"/>
                </a:solidFill>
                <a:latin typeface="Verdana"/>
                <a:cs typeface="Verdana"/>
              </a:rPr>
              <a:t>project </a:t>
            </a:r>
            <a:r>
              <a:rPr sz="1400" kern="0" spc="-135" dirty="0">
                <a:solidFill>
                  <a:srgbClr val="404040"/>
                </a:solidFill>
                <a:latin typeface="Verdana"/>
                <a:cs typeface="Verdana"/>
              </a:rPr>
              <a:t>is</a:t>
            </a:r>
            <a:r>
              <a:rPr sz="1400" kern="0" spc="-25" dirty="0">
                <a:solidFill>
                  <a:srgbClr val="404040"/>
                </a:solidFill>
                <a:latin typeface="Verdana"/>
                <a:cs typeface="Verdana"/>
              </a:rPr>
              <a:t> </a:t>
            </a:r>
            <a:r>
              <a:rPr sz="1400" kern="0" dirty="0">
                <a:solidFill>
                  <a:srgbClr val="404040"/>
                </a:solidFill>
                <a:latin typeface="Verdana"/>
                <a:cs typeface="Verdana"/>
              </a:rPr>
              <a:t>collected</a:t>
            </a:r>
            <a:r>
              <a:rPr sz="1400" kern="0" spc="-50" dirty="0">
                <a:solidFill>
                  <a:srgbClr val="404040"/>
                </a:solidFill>
                <a:latin typeface="Verdana"/>
                <a:cs typeface="Verdana"/>
              </a:rPr>
              <a:t> </a:t>
            </a:r>
            <a:r>
              <a:rPr sz="1400" kern="0" spc="-55" dirty="0">
                <a:solidFill>
                  <a:srgbClr val="404040"/>
                </a:solidFill>
                <a:latin typeface="Verdana"/>
                <a:cs typeface="Verdana"/>
              </a:rPr>
              <a:t>from</a:t>
            </a:r>
            <a:r>
              <a:rPr sz="1400" kern="0" spc="-20" dirty="0">
                <a:solidFill>
                  <a:srgbClr val="404040"/>
                </a:solidFill>
                <a:latin typeface="Verdana"/>
                <a:cs typeface="Verdana"/>
              </a:rPr>
              <a:t> </a:t>
            </a:r>
            <a:r>
              <a:rPr sz="1400" kern="0" spc="-25" dirty="0">
                <a:solidFill>
                  <a:srgbClr val="404040"/>
                </a:solidFill>
                <a:latin typeface="Verdana"/>
                <a:cs typeface="Verdana"/>
              </a:rPr>
              <a:t>the </a:t>
            </a:r>
            <a:r>
              <a:rPr sz="1400" kern="0" dirty="0">
                <a:solidFill>
                  <a:srgbClr val="404040"/>
                </a:solidFill>
                <a:latin typeface="Verdana"/>
                <a:cs typeface="Verdana"/>
              </a:rPr>
              <a:t>Kaggle</a:t>
            </a:r>
            <a:r>
              <a:rPr sz="1400" kern="0" spc="-90" dirty="0">
                <a:solidFill>
                  <a:srgbClr val="404040"/>
                </a:solidFill>
                <a:latin typeface="Verdana"/>
                <a:cs typeface="Verdana"/>
              </a:rPr>
              <a:t> </a:t>
            </a:r>
            <a:r>
              <a:rPr sz="1400" kern="0" spc="-30" dirty="0">
                <a:solidFill>
                  <a:srgbClr val="404040"/>
                </a:solidFill>
                <a:latin typeface="Verdana"/>
                <a:cs typeface="Verdana"/>
              </a:rPr>
              <a:t>Dataset,</a:t>
            </a:r>
            <a:r>
              <a:rPr sz="1400" kern="0" spc="-25" dirty="0">
                <a:solidFill>
                  <a:srgbClr val="404040"/>
                </a:solidFill>
                <a:latin typeface="Verdana"/>
                <a:cs typeface="Verdana"/>
              </a:rPr>
              <a:t> </a:t>
            </a:r>
            <a:r>
              <a:rPr sz="1400" kern="0" spc="-20" dirty="0">
                <a:solidFill>
                  <a:srgbClr val="404040"/>
                </a:solidFill>
                <a:latin typeface="Verdana"/>
                <a:cs typeface="Verdana"/>
              </a:rPr>
              <a:t>the</a:t>
            </a:r>
            <a:r>
              <a:rPr sz="1400" kern="0" spc="-65" dirty="0">
                <a:solidFill>
                  <a:srgbClr val="404040"/>
                </a:solidFill>
                <a:latin typeface="Verdana"/>
                <a:cs typeface="Verdana"/>
              </a:rPr>
              <a:t> </a:t>
            </a:r>
            <a:r>
              <a:rPr sz="1400" kern="0" spc="-114" dirty="0">
                <a:solidFill>
                  <a:srgbClr val="404040"/>
                </a:solidFill>
                <a:latin typeface="Verdana"/>
                <a:cs typeface="Verdana"/>
              </a:rPr>
              <a:t>URL</a:t>
            </a:r>
            <a:r>
              <a:rPr sz="1400" kern="0" spc="-90" dirty="0">
                <a:solidFill>
                  <a:srgbClr val="404040"/>
                </a:solidFill>
                <a:latin typeface="Verdana"/>
                <a:cs typeface="Verdana"/>
              </a:rPr>
              <a:t> </a:t>
            </a:r>
            <a:r>
              <a:rPr sz="1400" kern="0" spc="-55" dirty="0">
                <a:solidFill>
                  <a:srgbClr val="404040"/>
                </a:solidFill>
                <a:latin typeface="Verdana"/>
                <a:cs typeface="Verdana"/>
              </a:rPr>
              <a:t>for</a:t>
            </a:r>
            <a:r>
              <a:rPr sz="1400" kern="0" spc="-80" dirty="0">
                <a:solidFill>
                  <a:srgbClr val="404040"/>
                </a:solidFill>
                <a:latin typeface="Verdana"/>
                <a:cs typeface="Verdana"/>
              </a:rPr>
              <a:t> </a:t>
            </a:r>
            <a:r>
              <a:rPr sz="1400" kern="0" spc="-10" dirty="0">
                <a:solidFill>
                  <a:srgbClr val="404040"/>
                </a:solidFill>
                <a:latin typeface="Verdana"/>
                <a:cs typeface="Verdana"/>
              </a:rPr>
              <a:t>the</a:t>
            </a:r>
            <a:r>
              <a:rPr sz="1400" kern="0" spc="-55" dirty="0">
                <a:solidFill>
                  <a:srgbClr val="404040"/>
                </a:solidFill>
                <a:latin typeface="Verdana"/>
                <a:cs typeface="Verdana"/>
              </a:rPr>
              <a:t> </a:t>
            </a:r>
            <a:r>
              <a:rPr sz="1400" kern="0" dirty="0">
                <a:solidFill>
                  <a:srgbClr val="404040"/>
                </a:solidFill>
                <a:latin typeface="Verdana"/>
                <a:cs typeface="Verdana"/>
              </a:rPr>
              <a:t>dataset</a:t>
            </a:r>
            <a:r>
              <a:rPr sz="1400" kern="0" spc="-50" dirty="0">
                <a:solidFill>
                  <a:srgbClr val="404040"/>
                </a:solidFill>
                <a:latin typeface="Verdana"/>
                <a:cs typeface="Verdana"/>
              </a:rPr>
              <a:t> </a:t>
            </a:r>
            <a:r>
              <a:rPr sz="1400" kern="0" spc="-135" dirty="0">
                <a:solidFill>
                  <a:srgbClr val="404040"/>
                </a:solidFill>
                <a:latin typeface="Verdana"/>
                <a:cs typeface="Verdana"/>
              </a:rPr>
              <a:t>is</a:t>
            </a:r>
            <a:r>
              <a:rPr sz="1400" kern="0" spc="-80" dirty="0">
                <a:solidFill>
                  <a:srgbClr val="404040"/>
                </a:solidFill>
                <a:latin typeface="Verdana"/>
                <a:cs typeface="Verdana"/>
              </a:rPr>
              <a:t> </a:t>
            </a:r>
            <a:r>
              <a:rPr sz="1400" kern="0" spc="-10" dirty="0">
                <a:solidFill>
                  <a:srgbClr val="404040"/>
                </a:solidFill>
                <a:latin typeface="Verdana"/>
                <a:cs typeface="Verdana"/>
              </a:rPr>
              <a:t>given below: </a:t>
            </a:r>
            <a:r>
              <a:rPr sz="1400" u="sng" kern="0" spc="-30" dirty="0">
                <a:solidFill>
                  <a:srgbClr val="FA4917"/>
                </a:solidFill>
                <a:uFill>
                  <a:solidFill>
                    <a:srgbClr val="FA4917"/>
                  </a:solidFill>
                </a:uFill>
                <a:latin typeface="Verdana"/>
                <a:cs typeface="Verdana"/>
                <a:hlinkClick r:id="rId3"/>
              </a:rPr>
              <a:t>https://www.kaggle.com/datasets/uciml/mushroo</a:t>
            </a:r>
            <a:r>
              <a:rPr sz="1400" kern="0" spc="-30" dirty="0">
                <a:solidFill>
                  <a:srgbClr val="FA4917"/>
                </a:solidFill>
                <a:latin typeface="Verdana"/>
                <a:cs typeface="Verdana"/>
                <a:hlinkClick r:id="rId3"/>
              </a:rPr>
              <a:t> </a:t>
            </a:r>
            <a:r>
              <a:rPr sz="1400" u="sng" kern="0" spc="-105" dirty="0">
                <a:solidFill>
                  <a:srgbClr val="FA4917"/>
                </a:solidFill>
                <a:uFill>
                  <a:solidFill>
                    <a:srgbClr val="FA4917"/>
                  </a:solidFill>
                </a:uFill>
                <a:latin typeface="Verdana"/>
                <a:cs typeface="Verdana"/>
                <a:hlinkClick r:id="rId3"/>
              </a:rPr>
              <a:t>m-</a:t>
            </a:r>
            <a:r>
              <a:rPr sz="1400" u="sng" kern="0" spc="-10" dirty="0">
                <a:solidFill>
                  <a:srgbClr val="FA4917"/>
                </a:solidFill>
                <a:uFill>
                  <a:solidFill>
                    <a:srgbClr val="FA4917"/>
                  </a:solidFill>
                </a:uFill>
                <a:latin typeface="Verdana"/>
                <a:cs typeface="Verdana"/>
                <a:hlinkClick r:id="rId3"/>
              </a:rPr>
              <a:t>classification</a:t>
            </a:r>
            <a:r>
              <a:rPr sz="1400" kern="0" spc="-10" dirty="0">
                <a:solidFill>
                  <a:srgbClr val="404040"/>
                </a:solidFill>
                <a:latin typeface="Verdana"/>
                <a:cs typeface="Verdana"/>
                <a:hlinkClick r:id="rId3"/>
              </a:rPr>
              <a:t>.</a:t>
            </a:r>
            <a:endParaRPr sz="1400" kern="0" dirty="0">
              <a:solidFill>
                <a:sysClr val="windowText" lastClr="000000"/>
              </a:solidFill>
              <a:latin typeface="Verdana"/>
              <a:cs typeface="Verdana"/>
            </a:endParaRPr>
          </a:p>
          <a:p>
            <a:pPr marL="12700">
              <a:spcBef>
                <a:spcPts val="780"/>
              </a:spcBef>
              <a:tabLst>
                <a:tab pos="354965" algn="l"/>
              </a:tabLst>
            </a:pPr>
            <a:r>
              <a:rPr sz="1400" kern="0" spc="844" dirty="0">
                <a:solidFill>
                  <a:srgbClr val="A42F0F"/>
                </a:solidFill>
                <a:latin typeface="Microsoft Sans Serif"/>
                <a:cs typeface="Microsoft Sans Serif"/>
              </a:rPr>
              <a:t>🠶</a:t>
            </a:r>
            <a:r>
              <a:rPr sz="1400" kern="0" dirty="0">
                <a:solidFill>
                  <a:srgbClr val="A42F0F"/>
                </a:solidFill>
                <a:latin typeface="Microsoft Sans Serif"/>
                <a:cs typeface="Microsoft Sans Serif"/>
              </a:rPr>
              <a:t>	</a:t>
            </a:r>
            <a:r>
              <a:rPr sz="1400" kern="0" dirty="0">
                <a:solidFill>
                  <a:srgbClr val="404040"/>
                </a:solidFill>
                <a:latin typeface="Verdana"/>
                <a:cs typeface="Verdana"/>
              </a:rPr>
              <a:t>Data</a:t>
            </a:r>
            <a:r>
              <a:rPr sz="1400" kern="0" spc="-10" dirty="0">
                <a:solidFill>
                  <a:srgbClr val="404040"/>
                </a:solidFill>
                <a:latin typeface="Verdana"/>
                <a:cs typeface="Verdana"/>
              </a:rPr>
              <a:t> Description</a:t>
            </a:r>
            <a:endParaRPr sz="1400" kern="0" dirty="0">
              <a:solidFill>
                <a:sysClr val="windowText" lastClr="000000"/>
              </a:solidFill>
              <a:latin typeface="Verdana"/>
              <a:cs typeface="Verdana"/>
            </a:endParaRPr>
          </a:p>
          <a:p>
            <a:pPr marL="355600" marR="5080" indent="-342900" algn="just">
              <a:lnSpc>
                <a:spcPts val="1300"/>
              </a:lnSpc>
              <a:spcBef>
                <a:spcPts val="1025"/>
              </a:spcBef>
            </a:pPr>
            <a:r>
              <a:rPr sz="1400" kern="0" spc="715" dirty="0">
                <a:solidFill>
                  <a:srgbClr val="A42F0F"/>
                </a:solidFill>
                <a:latin typeface="Microsoft Sans Serif"/>
                <a:cs typeface="Microsoft Sans Serif"/>
              </a:rPr>
              <a:t>🠶</a:t>
            </a:r>
            <a:r>
              <a:rPr sz="1400" kern="0" spc="400" dirty="0">
                <a:solidFill>
                  <a:srgbClr val="A42F0F"/>
                </a:solidFill>
                <a:latin typeface="Microsoft Sans Serif"/>
                <a:cs typeface="Microsoft Sans Serif"/>
              </a:rPr>
              <a:t>  </a:t>
            </a:r>
            <a:r>
              <a:rPr sz="1400" kern="0" spc="-80" dirty="0">
                <a:solidFill>
                  <a:srgbClr val="404040"/>
                </a:solidFill>
                <a:latin typeface="Verdana"/>
                <a:cs typeface="Verdana"/>
              </a:rPr>
              <a:t>This</a:t>
            </a:r>
            <a:r>
              <a:rPr sz="1400" kern="0" spc="125" dirty="0">
                <a:solidFill>
                  <a:srgbClr val="404040"/>
                </a:solidFill>
                <a:latin typeface="Verdana"/>
                <a:cs typeface="Verdana"/>
              </a:rPr>
              <a:t> </a:t>
            </a:r>
            <a:r>
              <a:rPr sz="1400" kern="0" dirty="0">
                <a:solidFill>
                  <a:srgbClr val="404040"/>
                </a:solidFill>
                <a:latin typeface="Verdana"/>
                <a:cs typeface="Verdana"/>
              </a:rPr>
              <a:t>dataset</a:t>
            </a:r>
            <a:r>
              <a:rPr sz="1400" kern="0" spc="114" dirty="0">
                <a:solidFill>
                  <a:srgbClr val="404040"/>
                </a:solidFill>
                <a:latin typeface="Verdana"/>
                <a:cs typeface="Verdana"/>
              </a:rPr>
              <a:t> </a:t>
            </a:r>
            <a:r>
              <a:rPr sz="1400" kern="0" dirty="0">
                <a:solidFill>
                  <a:srgbClr val="404040"/>
                </a:solidFill>
                <a:latin typeface="Verdana"/>
                <a:cs typeface="Verdana"/>
              </a:rPr>
              <a:t>includes</a:t>
            </a:r>
            <a:r>
              <a:rPr sz="1400" kern="0" spc="130" dirty="0">
                <a:solidFill>
                  <a:srgbClr val="404040"/>
                </a:solidFill>
                <a:latin typeface="Verdana"/>
                <a:cs typeface="Verdana"/>
              </a:rPr>
              <a:t> </a:t>
            </a:r>
            <a:r>
              <a:rPr sz="1400" kern="0" spc="-10" dirty="0">
                <a:solidFill>
                  <a:srgbClr val="404040"/>
                </a:solidFill>
                <a:latin typeface="Verdana"/>
                <a:cs typeface="Verdana"/>
              </a:rPr>
              <a:t>descriptions</a:t>
            </a:r>
            <a:r>
              <a:rPr sz="1400" kern="0" spc="125" dirty="0">
                <a:solidFill>
                  <a:srgbClr val="404040"/>
                </a:solidFill>
                <a:latin typeface="Verdana"/>
                <a:cs typeface="Verdana"/>
              </a:rPr>
              <a:t> </a:t>
            </a:r>
            <a:r>
              <a:rPr sz="1400" kern="0" dirty="0">
                <a:solidFill>
                  <a:srgbClr val="404040"/>
                </a:solidFill>
                <a:latin typeface="Verdana"/>
                <a:cs typeface="Verdana"/>
              </a:rPr>
              <a:t>of</a:t>
            </a:r>
            <a:r>
              <a:rPr sz="1400" kern="0" spc="120" dirty="0">
                <a:solidFill>
                  <a:srgbClr val="404040"/>
                </a:solidFill>
                <a:latin typeface="Verdana"/>
                <a:cs typeface="Verdana"/>
              </a:rPr>
              <a:t> </a:t>
            </a:r>
            <a:r>
              <a:rPr sz="1400" kern="0" spc="-10" dirty="0">
                <a:solidFill>
                  <a:srgbClr val="404040"/>
                </a:solidFill>
                <a:latin typeface="Verdana"/>
                <a:cs typeface="Verdana"/>
              </a:rPr>
              <a:t>hypothetical </a:t>
            </a:r>
            <a:r>
              <a:rPr sz="1400" kern="0" dirty="0">
                <a:solidFill>
                  <a:srgbClr val="404040"/>
                </a:solidFill>
                <a:latin typeface="Verdana"/>
                <a:cs typeface="Verdana"/>
              </a:rPr>
              <a:t>samples</a:t>
            </a:r>
            <a:r>
              <a:rPr sz="1400" kern="0" spc="375" dirty="0">
                <a:solidFill>
                  <a:srgbClr val="404040"/>
                </a:solidFill>
                <a:latin typeface="Verdana"/>
                <a:cs typeface="Verdana"/>
              </a:rPr>
              <a:t> </a:t>
            </a:r>
            <a:r>
              <a:rPr sz="1400" kern="0" dirty="0">
                <a:solidFill>
                  <a:srgbClr val="404040"/>
                </a:solidFill>
                <a:latin typeface="Verdana"/>
                <a:cs typeface="Verdana"/>
              </a:rPr>
              <a:t>corresponding</a:t>
            </a:r>
            <a:r>
              <a:rPr sz="1400" kern="0" spc="400" dirty="0">
                <a:solidFill>
                  <a:srgbClr val="404040"/>
                </a:solidFill>
                <a:latin typeface="Verdana"/>
                <a:cs typeface="Verdana"/>
              </a:rPr>
              <a:t> </a:t>
            </a:r>
            <a:r>
              <a:rPr sz="1400" kern="0" dirty="0">
                <a:solidFill>
                  <a:srgbClr val="404040"/>
                </a:solidFill>
                <a:latin typeface="Verdana"/>
                <a:cs typeface="Verdana"/>
              </a:rPr>
              <a:t>to</a:t>
            </a:r>
            <a:r>
              <a:rPr sz="1400" kern="0" spc="390" dirty="0">
                <a:solidFill>
                  <a:srgbClr val="404040"/>
                </a:solidFill>
                <a:latin typeface="Verdana"/>
                <a:cs typeface="Verdana"/>
              </a:rPr>
              <a:t> </a:t>
            </a:r>
            <a:r>
              <a:rPr sz="1400" kern="0" dirty="0">
                <a:solidFill>
                  <a:srgbClr val="404040"/>
                </a:solidFill>
                <a:latin typeface="Verdana"/>
                <a:cs typeface="Verdana"/>
              </a:rPr>
              <a:t>23</a:t>
            </a:r>
            <a:r>
              <a:rPr sz="1400" kern="0" spc="385" dirty="0">
                <a:solidFill>
                  <a:srgbClr val="404040"/>
                </a:solidFill>
                <a:latin typeface="Verdana"/>
                <a:cs typeface="Verdana"/>
              </a:rPr>
              <a:t> </a:t>
            </a:r>
            <a:r>
              <a:rPr sz="1400" kern="0" dirty="0">
                <a:solidFill>
                  <a:srgbClr val="404040"/>
                </a:solidFill>
                <a:latin typeface="Verdana"/>
                <a:cs typeface="Verdana"/>
              </a:rPr>
              <a:t>species</a:t>
            </a:r>
            <a:r>
              <a:rPr sz="1400" kern="0" spc="380" dirty="0">
                <a:solidFill>
                  <a:srgbClr val="404040"/>
                </a:solidFill>
                <a:latin typeface="Verdana"/>
                <a:cs typeface="Verdana"/>
              </a:rPr>
              <a:t> </a:t>
            </a:r>
            <a:r>
              <a:rPr sz="1400" kern="0" dirty="0">
                <a:solidFill>
                  <a:srgbClr val="404040"/>
                </a:solidFill>
                <a:latin typeface="Verdana"/>
                <a:cs typeface="Verdana"/>
              </a:rPr>
              <a:t>of</a:t>
            </a:r>
            <a:r>
              <a:rPr sz="1400" kern="0" spc="380" dirty="0">
                <a:solidFill>
                  <a:srgbClr val="404040"/>
                </a:solidFill>
                <a:latin typeface="Verdana"/>
                <a:cs typeface="Verdana"/>
              </a:rPr>
              <a:t> </a:t>
            </a:r>
            <a:r>
              <a:rPr sz="1400" kern="0" spc="-10" dirty="0">
                <a:solidFill>
                  <a:srgbClr val="404040"/>
                </a:solidFill>
                <a:latin typeface="Verdana"/>
                <a:cs typeface="Verdana"/>
              </a:rPr>
              <a:t>gilled mushrooms</a:t>
            </a:r>
            <a:r>
              <a:rPr sz="1400" kern="0" spc="275" dirty="0">
                <a:solidFill>
                  <a:srgbClr val="404040"/>
                </a:solidFill>
                <a:latin typeface="Verdana"/>
                <a:cs typeface="Verdana"/>
              </a:rPr>
              <a:t> </a:t>
            </a:r>
            <a:r>
              <a:rPr sz="1400" kern="0" dirty="0">
                <a:solidFill>
                  <a:srgbClr val="404040"/>
                </a:solidFill>
                <a:latin typeface="Verdana"/>
                <a:cs typeface="Verdana"/>
              </a:rPr>
              <a:t>in</a:t>
            </a:r>
            <a:r>
              <a:rPr sz="1400" kern="0" spc="295" dirty="0">
                <a:solidFill>
                  <a:srgbClr val="404040"/>
                </a:solidFill>
                <a:latin typeface="Verdana"/>
                <a:cs typeface="Verdana"/>
              </a:rPr>
              <a:t> </a:t>
            </a:r>
            <a:r>
              <a:rPr sz="1400" kern="0" dirty="0">
                <a:solidFill>
                  <a:srgbClr val="404040"/>
                </a:solidFill>
                <a:latin typeface="Verdana"/>
                <a:cs typeface="Verdana"/>
              </a:rPr>
              <a:t>the</a:t>
            </a:r>
            <a:r>
              <a:rPr sz="1400" kern="0" spc="290" dirty="0">
                <a:solidFill>
                  <a:srgbClr val="404040"/>
                </a:solidFill>
                <a:latin typeface="Verdana"/>
                <a:cs typeface="Verdana"/>
              </a:rPr>
              <a:t> </a:t>
            </a:r>
            <a:r>
              <a:rPr sz="1400" kern="0" dirty="0">
                <a:solidFill>
                  <a:srgbClr val="404040"/>
                </a:solidFill>
                <a:latin typeface="Verdana"/>
                <a:cs typeface="Verdana"/>
              </a:rPr>
              <a:t>Agaricus</a:t>
            </a:r>
            <a:r>
              <a:rPr sz="1400" kern="0" spc="280" dirty="0">
                <a:solidFill>
                  <a:srgbClr val="404040"/>
                </a:solidFill>
                <a:latin typeface="Verdana"/>
                <a:cs typeface="Verdana"/>
              </a:rPr>
              <a:t> </a:t>
            </a:r>
            <a:r>
              <a:rPr sz="1400" kern="0" dirty="0">
                <a:solidFill>
                  <a:srgbClr val="404040"/>
                </a:solidFill>
                <a:latin typeface="Verdana"/>
                <a:cs typeface="Verdana"/>
              </a:rPr>
              <a:t>and</a:t>
            </a:r>
            <a:r>
              <a:rPr sz="1400" kern="0" spc="285" dirty="0">
                <a:solidFill>
                  <a:srgbClr val="404040"/>
                </a:solidFill>
                <a:latin typeface="Verdana"/>
                <a:cs typeface="Verdana"/>
              </a:rPr>
              <a:t> </a:t>
            </a:r>
            <a:r>
              <a:rPr sz="1400" kern="0" dirty="0">
                <a:solidFill>
                  <a:srgbClr val="404040"/>
                </a:solidFill>
                <a:latin typeface="Verdana"/>
                <a:cs typeface="Verdana"/>
              </a:rPr>
              <a:t>Lepiota</a:t>
            </a:r>
            <a:r>
              <a:rPr sz="1400" kern="0" spc="300" dirty="0">
                <a:solidFill>
                  <a:srgbClr val="404040"/>
                </a:solidFill>
                <a:latin typeface="Verdana"/>
                <a:cs typeface="Verdana"/>
              </a:rPr>
              <a:t> </a:t>
            </a:r>
            <a:r>
              <a:rPr sz="1400" kern="0" spc="-35" dirty="0">
                <a:solidFill>
                  <a:srgbClr val="404040"/>
                </a:solidFill>
                <a:latin typeface="Verdana"/>
                <a:cs typeface="Verdana"/>
              </a:rPr>
              <a:t>Family </a:t>
            </a:r>
            <a:r>
              <a:rPr sz="1400" kern="0" spc="-10" dirty="0">
                <a:solidFill>
                  <a:srgbClr val="404040"/>
                </a:solidFill>
                <a:latin typeface="Verdana"/>
                <a:cs typeface="Verdana"/>
              </a:rPr>
              <a:t>Mushroom</a:t>
            </a:r>
            <a:r>
              <a:rPr sz="1400" kern="0" spc="-15" dirty="0">
                <a:solidFill>
                  <a:srgbClr val="404040"/>
                </a:solidFill>
                <a:latin typeface="Verdana"/>
                <a:cs typeface="Verdana"/>
              </a:rPr>
              <a:t> </a:t>
            </a:r>
            <a:r>
              <a:rPr sz="1400" kern="0" dirty="0">
                <a:solidFill>
                  <a:srgbClr val="404040"/>
                </a:solidFill>
                <a:latin typeface="Verdana"/>
                <a:cs typeface="Verdana"/>
              </a:rPr>
              <a:t>drawn</a:t>
            </a:r>
            <a:r>
              <a:rPr sz="1400" kern="0" spc="-25" dirty="0">
                <a:solidFill>
                  <a:srgbClr val="404040"/>
                </a:solidFill>
                <a:latin typeface="Verdana"/>
                <a:cs typeface="Verdana"/>
              </a:rPr>
              <a:t> </a:t>
            </a:r>
            <a:r>
              <a:rPr sz="1400" kern="0" spc="-10" dirty="0">
                <a:solidFill>
                  <a:srgbClr val="404040"/>
                </a:solidFill>
                <a:latin typeface="Verdana"/>
                <a:cs typeface="Verdana"/>
              </a:rPr>
              <a:t>from</a:t>
            </a:r>
            <a:r>
              <a:rPr sz="1400" kern="0" spc="-15" dirty="0">
                <a:solidFill>
                  <a:srgbClr val="404040"/>
                </a:solidFill>
                <a:latin typeface="Verdana"/>
                <a:cs typeface="Verdana"/>
              </a:rPr>
              <a:t> </a:t>
            </a:r>
            <a:r>
              <a:rPr sz="1400" kern="0" spc="-25" dirty="0">
                <a:solidFill>
                  <a:srgbClr val="404040"/>
                </a:solidFill>
                <a:latin typeface="Verdana"/>
                <a:cs typeface="Verdana"/>
              </a:rPr>
              <a:t>The </a:t>
            </a:r>
            <a:r>
              <a:rPr sz="1400" kern="0" dirty="0">
                <a:solidFill>
                  <a:srgbClr val="404040"/>
                </a:solidFill>
                <a:latin typeface="Verdana"/>
                <a:cs typeface="Verdana"/>
              </a:rPr>
              <a:t>Audubon</a:t>
            </a:r>
            <a:r>
              <a:rPr sz="1400" kern="0" spc="-25" dirty="0">
                <a:solidFill>
                  <a:srgbClr val="404040"/>
                </a:solidFill>
                <a:latin typeface="Verdana"/>
                <a:cs typeface="Verdana"/>
              </a:rPr>
              <a:t> </a:t>
            </a:r>
            <a:r>
              <a:rPr sz="1400" kern="0" spc="-10" dirty="0">
                <a:solidFill>
                  <a:srgbClr val="404040"/>
                </a:solidFill>
                <a:latin typeface="Verdana"/>
                <a:cs typeface="Verdana"/>
              </a:rPr>
              <a:t>Society Field </a:t>
            </a:r>
            <a:r>
              <a:rPr sz="1400" kern="0" dirty="0">
                <a:solidFill>
                  <a:srgbClr val="404040"/>
                </a:solidFill>
                <a:latin typeface="Verdana"/>
                <a:cs typeface="Verdana"/>
              </a:rPr>
              <a:t>Guide</a:t>
            </a:r>
            <a:r>
              <a:rPr sz="1400" kern="0" spc="20" dirty="0">
                <a:solidFill>
                  <a:srgbClr val="404040"/>
                </a:solidFill>
                <a:latin typeface="Verdana"/>
                <a:cs typeface="Verdana"/>
              </a:rPr>
              <a:t> </a:t>
            </a:r>
            <a:r>
              <a:rPr sz="1400" kern="0" dirty="0">
                <a:solidFill>
                  <a:srgbClr val="404040"/>
                </a:solidFill>
                <a:latin typeface="Verdana"/>
                <a:cs typeface="Verdana"/>
              </a:rPr>
              <a:t>to</a:t>
            </a:r>
            <a:r>
              <a:rPr sz="1400" kern="0" spc="15" dirty="0">
                <a:solidFill>
                  <a:srgbClr val="404040"/>
                </a:solidFill>
                <a:latin typeface="Verdana"/>
                <a:cs typeface="Verdana"/>
              </a:rPr>
              <a:t> </a:t>
            </a:r>
            <a:r>
              <a:rPr sz="1400" kern="0" spc="-25" dirty="0">
                <a:solidFill>
                  <a:srgbClr val="404040"/>
                </a:solidFill>
                <a:latin typeface="Verdana"/>
                <a:cs typeface="Verdana"/>
              </a:rPr>
              <a:t>North</a:t>
            </a:r>
            <a:r>
              <a:rPr sz="1400" kern="0" spc="25" dirty="0">
                <a:solidFill>
                  <a:srgbClr val="404040"/>
                </a:solidFill>
                <a:latin typeface="Verdana"/>
                <a:cs typeface="Verdana"/>
              </a:rPr>
              <a:t> </a:t>
            </a:r>
            <a:r>
              <a:rPr sz="1400" kern="0" dirty="0">
                <a:solidFill>
                  <a:srgbClr val="404040"/>
                </a:solidFill>
                <a:latin typeface="Verdana"/>
                <a:cs typeface="Verdana"/>
              </a:rPr>
              <a:t>American</a:t>
            </a:r>
            <a:r>
              <a:rPr sz="1400" kern="0" spc="20" dirty="0">
                <a:solidFill>
                  <a:srgbClr val="404040"/>
                </a:solidFill>
                <a:latin typeface="Verdana"/>
                <a:cs typeface="Verdana"/>
              </a:rPr>
              <a:t> </a:t>
            </a:r>
            <a:r>
              <a:rPr sz="1400" kern="0" spc="-35" dirty="0">
                <a:solidFill>
                  <a:srgbClr val="404040"/>
                </a:solidFill>
                <a:latin typeface="Verdana"/>
                <a:cs typeface="Verdana"/>
              </a:rPr>
              <a:t>Mushrooms</a:t>
            </a:r>
            <a:r>
              <a:rPr sz="1400" kern="0" spc="25" dirty="0">
                <a:solidFill>
                  <a:srgbClr val="404040"/>
                </a:solidFill>
                <a:latin typeface="Verdana"/>
                <a:cs typeface="Verdana"/>
              </a:rPr>
              <a:t> </a:t>
            </a:r>
            <a:r>
              <a:rPr sz="1400" kern="0" spc="-110" dirty="0">
                <a:solidFill>
                  <a:srgbClr val="404040"/>
                </a:solidFill>
                <a:latin typeface="Verdana"/>
                <a:cs typeface="Verdana"/>
              </a:rPr>
              <a:t>(1981).</a:t>
            </a:r>
            <a:r>
              <a:rPr sz="1400" kern="0" spc="15" dirty="0">
                <a:solidFill>
                  <a:srgbClr val="404040"/>
                </a:solidFill>
                <a:latin typeface="Verdana"/>
                <a:cs typeface="Verdana"/>
              </a:rPr>
              <a:t> </a:t>
            </a:r>
            <a:r>
              <a:rPr sz="1400" kern="0" spc="-20" dirty="0">
                <a:solidFill>
                  <a:srgbClr val="404040"/>
                </a:solidFill>
                <a:latin typeface="Verdana"/>
                <a:cs typeface="Verdana"/>
              </a:rPr>
              <a:t>Each </a:t>
            </a:r>
            <a:r>
              <a:rPr sz="1400" kern="0" dirty="0">
                <a:solidFill>
                  <a:srgbClr val="404040"/>
                </a:solidFill>
                <a:latin typeface="Verdana"/>
                <a:cs typeface="Verdana"/>
              </a:rPr>
              <a:t>species</a:t>
            </a:r>
            <a:r>
              <a:rPr sz="1400" kern="0" spc="30" dirty="0">
                <a:solidFill>
                  <a:srgbClr val="404040"/>
                </a:solidFill>
                <a:latin typeface="Verdana"/>
                <a:cs typeface="Verdana"/>
              </a:rPr>
              <a:t> </a:t>
            </a:r>
            <a:r>
              <a:rPr sz="1400" kern="0" dirty="0">
                <a:solidFill>
                  <a:srgbClr val="404040"/>
                </a:solidFill>
                <a:latin typeface="Verdana"/>
                <a:cs typeface="Verdana"/>
              </a:rPr>
              <a:t>is</a:t>
            </a:r>
            <a:r>
              <a:rPr sz="1400" kern="0" spc="20" dirty="0">
                <a:solidFill>
                  <a:srgbClr val="404040"/>
                </a:solidFill>
                <a:latin typeface="Verdana"/>
                <a:cs typeface="Verdana"/>
              </a:rPr>
              <a:t> </a:t>
            </a:r>
            <a:r>
              <a:rPr sz="1400" kern="0" dirty="0">
                <a:solidFill>
                  <a:srgbClr val="404040"/>
                </a:solidFill>
                <a:latin typeface="Verdana"/>
                <a:cs typeface="Verdana"/>
              </a:rPr>
              <a:t>identified</a:t>
            </a:r>
            <a:r>
              <a:rPr sz="1400" kern="0" spc="40" dirty="0">
                <a:solidFill>
                  <a:srgbClr val="404040"/>
                </a:solidFill>
                <a:latin typeface="Verdana"/>
                <a:cs typeface="Verdana"/>
              </a:rPr>
              <a:t> </a:t>
            </a:r>
            <a:r>
              <a:rPr sz="1400" kern="0" dirty="0">
                <a:solidFill>
                  <a:srgbClr val="404040"/>
                </a:solidFill>
                <a:latin typeface="Verdana"/>
                <a:cs typeface="Verdana"/>
              </a:rPr>
              <a:t>as</a:t>
            </a:r>
            <a:r>
              <a:rPr sz="1400" kern="0" spc="30" dirty="0">
                <a:solidFill>
                  <a:srgbClr val="404040"/>
                </a:solidFill>
                <a:latin typeface="Verdana"/>
                <a:cs typeface="Verdana"/>
              </a:rPr>
              <a:t> </a:t>
            </a:r>
            <a:r>
              <a:rPr sz="1400" kern="0" spc="-10" dirty="0">
                <a:solidFill>
                  <a:srgbClr val="404040"/>
                </a:solidFill>
                <a:latin typeface="Verdana"/>
                <a:cs typeface="Verdana"/>
              </a:rPr>
              <a:t>definitely</a:t>
            </a:r>
            <a:r>
              <a:rPr sz="1400" kern="0" spc="20" dirty="0">
                <a:solidFill>
                  <a:srgbClr val="404040"/>
                </a:solidFill>
                <a:latin typeface="Verdana"/>
                <a:cs typeface="Verdana"/>
              </a:rPr>
              <a:t> </a:t>
            </a:r>
            <a:r>
              <a:rPr sz="1400" kern="0" dirty="0">
                <a:solidFill>
                  <a:srgbClr val="404040"/>
                </a:solidFill>
                <a:latin typeface="Verdana"/>
                <a:cs typeface="Verdana"/>
              </a:rPr>
              <a:t>edible,</a:t>
            </a:r>
            <a:r>
              <a:rPr sz="1400" kern="0" spc="25" dirty="0">
                <a:solidFill>
                  <a:srgbClr val="404040"/>
                </a:solidFill>
                <a:latin typeface="Verdana"/>
                <a:cs typeface="Verdana"/>
              </a:rPr>
              <a:t> </a:t>
            </a:r>
            <a:r>
              <a:rPr sz="1400" kern="0" spc="-20" dirty="0">
                <a:solidFill>
                  <a:srgbClr val="404040"/>
                </a:solidFill>
                <a:latin typeface="Verdana"/>
                <a:cs typeface="Verdana"/>
              </a:rPr>
              <a:t>definitely </a:t>
            </a:r>
            <a:r>
              <a:rPr sz="1400" kern="0" dirty="0">
                <a:solidFill>
                  <a:srgbClr val="404040"/>
                </a:solidFill>
                <a:latin typeface="Verdana"/>
                <a:cs typeface="Verdana"/>
              </a:rPr>
              <a:t>poisonous,</a:t>
            </a:r>
            <a:r>
              <a:rPr sz="1400" kern="0" spc="114" dirty="0">
                <a:solidFill>
                  <a:srgbClr val="404040"/>
                </a:solidFill>
                <a:latin typeface="Verdana"/>
                <a:cs typeface="Verdana"/>
              </a:rPr>
              <a:t>  </a:t>
            </a:r>
            <a:r>
              <a:rPr sz="1400" kern="0" dirty="0">
                <a:solidFill>
                  <a:srgbClr val="404040"/>
                </a:solidFill>
                <a:latin typeface="Verdana"/>
                <a:cs typeface="Verdana"/>
              </a:rPr>
              <a:t>or</a:t>
            </a:r>
            <a:r>
              <a:rPr sz="1400" kern="0" spc="120" dirty="0">
                <a:solidFill>
                  <a:srgbClr val="404040"/>
                </a:solidFill>
                <a:latin typeface="Verdana"/>
                <a:cs typeface="Verdana"/>
              </a:rPr>
              <a:t>  </a:t>
            </a:r>
            <a:r>
              <a:rPr sz="1400" kern="0" dirty="0">
                <a:solidFill>
                  <a:srgbClr val="404040"/>
                </a:solidFill>
                <a:latin typeface="Verdana"/>
                <a:cs typeface="Verdana"/>
              </a:rPr>
              <a:t>of</a:t>
            </a:r>
            <a:r>
              <a:rPr sz="1400" kern="0" spc="120" dirty="0">
                <a:solidFill>
                  <a:srgbClr val="404040"/>
                </a:solidFill>
                <a:latin typeface="Verdana"/>
                <a:cs typeface="Verdana"/>
              </a:rPr>
              <a:t>  </a:t>
            </a:r>
            <a:r>
              <a:rPr sz="1400" kern="0" dirty="0">
                <a:solidFill>
                  <a:srgbClr val="404040"/>
                </a:solidFill>
                <a:latin typeface="Verdana"/>
                <a:cs typeface="Verdana"/>
              </a:rPr>
              <a:t>unknown</a:t>
            </a:r>
            <a:r>
              <a:rPr sz="1400" kern="0" spc="110" dirty="0">
                <a:solidFill>
                  <a:srgbClr val="404040"/>
                </a:solidFill>
                <a:latin typeface="Verdana"/>
                <a:cs typeface="Verdana"/>
              </a:rPr>
              <a:t>  </a:t>
            </a:r>
            <a:r>
              <a:rPr sz="1400" kern="0" dirty="0">
                <a:solidFill>
                  <a:srgbClr val="404040"/>
                </a:solidFill>
                <a:latin typeface="Verdana"/>
                <a:cs typeface="Verdana"/>
              </a:rPr>
              <a:t>edibility</a:t>
            </a:r>
            <a:r>
              <a:rPr sz="1400" kern="0" spc="120" dirty="0">
                <a:solidFill>
                  <a:srgbClr val="404040"/>
                </a:solidFill>
                <a:latin typeface="Verdana"/>
                <a:cs typeface="Verdana"/>
              </a:rPr>
              <a:t>  </a:t>
            </a:r>
            <a:r>
              <a:rPr sz="1400" kern="0" dirty="0">
                <a:solidFill>
                  <a:srgbClr val="404040"/>
                </a:solidFill>
                <a:latin typeface="Verdana"/>
                <a:cs typeface="Verdana"/>
              </a:rPr>
              <a:t>and</a:t>
            </a:r>
            <a:r>
              <a:rPr sz="1400" kern="0" spc="125" dirty="0">
                <a:solidFill>
                  <a:srgbClr val="404040"/>
                </a:solidFill>
                <a:latin typeface="Verdana"/>
                <a:cs typeface="Verdana"/>
              </a:rPr>
              <a:t>  </a:t>
            </a:r>
            <a:r>
              <a:rPr sz="1400" kern="0" spc="-25" dirty="0">
                <a:solidFill>
                  <a:srgbClr val="404040"/>
                </a:solidFill>
                <a:latin typeface="Verdana"/>
                <a:cs typeface="Verdana"/>
              </a:rPr>
              <a:t>not </a:t>
            </a:r>
            <a:r>
              <a:rPr sz="1400" kern="0" dirty="0">
                <a:solidFill>
                  <a:srgbClr val="404040"/>
                </a:solidFill>
                <a:latin typeface="Verdana"/>
                <a:cs typeface="Verdana"/>
              </a:rPr>
              <a:t>recommended.</a:t>
            </a:r>
            <a:r>
              <a:rPr sz="1400" kern="0" spc="-30" dirty="0">
                <a:solidFill>
                  <a:srgbClr val="404040"/>
                </a:solidFill>
                <a:latin typeface="Verdana"/>
                <a:cs typeface="Verdana"/>
              </a:rPr>
              <a:t> </a:t>
            </a:r>
            <a:r>
              <a:rPr sz="1400" kern="0" spc="-175" dirty="0">
                <a:solidFill>
                  <a:srgbClr val="404040"/>
                </a:solidFill>
                <a:latin typeface="Verdana"/>
                <a:cs typeface="Verdana"/>
              </a:rPr>
              <a:t>This</a:t>
            </a:r>
            <a:r>
              <a:rPr sz="1400" kern="0" spc="70" dirty="0">
                <a:solidFill>
                  <a:srgbClr val="404040"/>
                </a:solidFill>
                <a:latin typeface="Verdana"/>
                <a:cs typeface="Verdana"/>
              </a:rPr>
              <a:t> </a:t>
            </a:r>
            <a:r>
              <a:rPr sz="1400" kern="0" spc="-45" dirty="0">
                <a:solidFill>
                  <a:srgbClr val="404040"/>
                </a:solidFill>
                <a:latin typeface="Verdana"/>
                <a:cs typeface="Verdana"/>
              </a:rPr>
              <a:t>latter</a:t>
            </a:r>
            <a:r>
              <a:rPr sz="1400" kern="0" spc="40" dirty="0">
                <a:solidFill>
                  <a:srgbClr val="404040"/>
                </a:solidFill>
                <a:latin typeface="Verdana"/>
                <a:cs typeface="Verdana"/>
              </a:rPr>
              <a:t> </a:t>
            </a:r>
            <a:r>
              <a:rPr sz="1400" kern="0" spc="-45" dirty="0">
                <a:solidFill>
                  <a:srgbClr val="404040"/>
                </a:solidFill>
                <a:latin typeface="Verdana"/>
                <a:cs typeface="Verdana"/>
              </a:rPr>
              <a:t>class</a:t>
            </a:r>
            <a:r>
              <a:rPr sz="1400" kern="0" spc="15" dirty="0">
                <a:solidFill>
                  <a:srgbClr val="404040"/>
                </a:solidFill>
                <a:latin typeface="Verdana"/>
                <a:cs typeface="Verdana"/>
              </a:rPr>
              <a:t> </a:t>
            </a:r>
            <a:r>
              <a:rPr sz="1400" kern="0" spc="-20" dirty="0">
                <a:solidFill>
                  <a:srgbClr val="404040"/>
                </a:solidFill>
                <a:latin typeface="Verdana"/>
                <a:cs typeface="Verdana"/>
              </a:rPr>
              <a:t>was</a:t>
            </a:r>
            <a:r>
              <a:rPr sz="1400" kern="0" spc="25" dirty="0">
                <a:solidFill>
                  <a:srgbClr val="404040"/>
                </a:solidFill>
                <a:latin typeface="Verdana"/>
                <a:cs typeface="Verdana"/>
              </a:rPr>
              <a:t> </a:t>
            </a:r>
            <a:r>
              <a:rPr sz="1400" kern="0" dirty="0">
                <a:solidFill>
                  <a:srgbClr val="404040"/>
                </a:solidFill>
                <a:latin typeface="Verdana"/>
                <a:cs typeface="Verdana"/>
              </a:rPr>
              <a:t>combined</a:t>
            </a:r>
            <a:r>
              <a:rPr sz="1400" kern="0" spc="40" dirty="0">
                <a:solidFill>
                  <a:srgbClr val="404040"/>
                </a:solidFill>
                <a:latin typeface="Verdana"/>
                <a:cs typeface="Verdana"/>
              </a:rPr>
              <a:t> </a:t>
            </a:r>
            <a:r>
              <a:rPr sz="1400" kern="0" spc="-20" dirty="0">
                <a:solidFill>
                  <a:srgbClr val="404040"/>
                </a:solidFill>
                <a:latin typeface="Verdana"/>
                <a:cs typeface="Verdana"/>
              </a:rPr>
              <a:t>with </a:t>
            </a:r>
            <a:r>
              <a:rPr sz="1400" kern="0" spc="-10" dirty="0">
                <a:solidFill>
                  <a:srgbClr val="404040"/>
                </a:solidFill>
                <a:latin typeface="Verdana"/>
                <a:cs typeface="Verdana"/>
              </a:rPr>
              <a:t>the</a:t>
            </a:r>
            <a:r>
              <a:rPr sz="1400" kern="0" spc="-50" dirty="0">
                <a:solidFill>
                  <a:srgbClr val="404040"/>
                </a:solidFill>
                <a:latin typeface="Verdana"/>
                <a:cs typeface="Verdana"/>
              </a:rPr>
              <a:t> </a:t>
            </a:r>
            <a:r>
              <a:rPr sz="1400" kern="0" spc="-35" dirty="0">
                <a:solidFill>
                  <a:srgbClr val="404040"/>
                </a:solidFill>
                <a:latin typeface="Verdana"/>
                <a:cs typeface="Verdana"/>
              </a:rPr>
              <a:t>poisonous</a:t>
            </a:r>
            <a:r>
              <a:rPr sz="1400" kern="0" spc="-75" dirty="0">
                <a:solidFill>
                  <a:srgbClr val="404040"/>
                </a:solidFill>
                <a:latin typeface="Verdana"/>
                <a:cs typeface="Verdana"/>
              </a:rPr>
              <a:t> </a:t>
            </a:r>
            <a:r>
              <a:rPr sz="1400" kern="0" spc="-20" dirty="0">
                <a:solidFill>
                  <a:srgbClr val="404040"/>
                </a:solidFill>
                <a:latin typeface="Verdana"/>
                <a:cs typeface="Verdana"/>
              </a:rPr>
              <a:t>one.</a:t>
            </a:r>
            <a:endParaRPr sz="1400" kern="0" dirty="0">
              <a:solidFill>
                <a:sysClr val="windowText" lastClr="000000"/>
              </a:solidFill>
              <a:latin typeface="Verdana"/>
              <a:cs typeface="Verdana"/>
            </a:endParaRPr>
          </a:p>
        </p:txBody>
      </p:sp>
      <p:sp>
        <p:nvSpPr>
          <p:cNvPr id="8" name="object 4">
            <a:extLst>
              <a:ext uri="{FF2B5EF4-FFF2-40B4-BE49-F238E27FC236}">
                <a16:creationId xmlns:a16="http://schemas.microsoft.com/office/drawing/2014/main" id="{7AE5341F-9F0D-DE90-D30C-7261BBE62FC1}"/>
              </a:ext>
            </a:extLst>
          </p:cNvPr>
          <p:cNvSpPr txBox="1">
            <a:spLocks/>
          </p:cNvSpPr>
          <p:nvPr/>
        </p:nvSpPr>
        <p:spPr>
          <a:xfrm>
            <a:off x="6554348" y="1340882"/>
            <a:ext cx="4156709" cy="3482975"/>
          </a:xfrm>
          <a:prstGeom prst="rect">
            <a:avLst/>
          </a:prstGeom>
        </p:spPr>
        <p:txBody>
          <a:bodyPr vert="horz" wrap="square" lIns="0" tIns="12700" rIns="0" bIns="0" rtlCol="0">
            <a:spAutoFit/>
          </a:bodyPr>
          <a:lstStyle>
            <a:lvl1pPr marL="0">
              <a:defRPr sz="1500" b="0" i="0">
                <a:solidFill>
                  <a:srgbClr val="404040"/>
                </a:solidFill>
                <a:latin typeface="Verdana"/>
                <a:ea typeface="+mn-ea"/>
                <a:cs typeface="Verdan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2700" marR="0" lvl="0" indent="0" algn="just" defTabSz="914400" eaLnBrk="1" fontAlgn="auto" latinLnBrk="0" hangingPunct="1">
              <a:lnSpc>
                <a:spcPct val="100000"/>
              </a:lnSpc>
              <a:spcBef>
                <a:spcPts val="100"/>
              </a:spcBef>
              <a:spcAft>
                <a:spcPts val="0"/>
              </a:spcAft>
              <a:buClrTx/>
              <a:buSzTx/>
              <a:buFontTx/>
              <a:buNone/>
              <a:tabLst/>
              <a:defRPr/>
            </a:pPr>
            <a:r>
              <a:rPr kumimoji="0" lang="en-US" sz="1500" b="0" i="0" u="none" strike="noStrike" kern="0" cap="none" spc="894" normalizeH="0" baseline="0" noProof="0">
                <a:ln>
                  <a:noFill/>
                </a:ln>
                <a:solidFill>
                  <a:srgbClr val="A42F0F"/>
                </a:solidFill>
                <a:effectLst/>
                <a:uLnTx/>
                <a:uFillTx/>
                <a:latin typeface="Microsoft Sans Serif"/>
                <a:ea typeface="+mn-ea"/>
                <a:cs typeface="Microsoft Sans Serif"/>
              </a:rPr>
              <a:t>🠶</a:t>
            </a:r>
            <a:r>
              <a:rPr kumimoji="0" lang="en-US" sz="1500" b="0" i="0" u="none" strike="noStrike" kern="0" cap="none" spc="350" normalizeH="0" baseline="0" noProof="0">
                <a:ln>
                  <a:noFill/>
                </a:ln>
                <a:solidFill>
                  <a:srgbClr val="A42F0F"/>
                </a:solidFill>
                <a:effectLst/>
                <a:uLnTx/>
                <a:uFillTx/>
                <a:latin typeface="Microsoft Sans Serif"/>
                <a:ea typeface="+mn-ea"/>
                <a:cs typeface="Microsoft Sans Serif"/>
              </a:rPr>
              <a:t>  </a:t>
            </a:r>
            <a:r>
              <a:rPr kumimoji="0" lang="en-US" sz="1500" b="0" i="0" u="none" strike="noStrike" kern="0" cap="none" spc="-70" normalizeH="0" baseline="0" noProof="0">
                <a:ln>
                  <a:noFill/>
                </a:ln>
                <a:solidFill>
                  <a:srgbClr val="404040"/>
                </a:solidFill>
                <a:effectLst/>
                <a:uLnTx/>
                <a:uFillTx/>
                <a:latin typeface="Verdana"/>
                <a:ea typeface="+mn-ea"/>
              </a:rPr>
              <a:t>Exploratory</a:t>
            </a:r>
            <a:r>
              <a:rPr kumimoji="0" lang="en-US" sz="1500" b="0" i="0" u="none" strike="noStrike" kern="0" cap="none" spc="-95" normalizeH="0" baseline="0" noProof="0">
                <a:ln>
                  <a:noFill/>
                </a:ln>
                <a:solidFill>
                  <a:srgbClr val="404040"/>
                </a:solidFill>
                <a:effectLst/>
                <a:uLnTx/>
                <a:uFillTx/>
                <a:latin typeface="Verdana"/>
                <a:ea typeface="+mn-ea"/>
              </a:rPr>
              <a:t> </a:t>
            </a:r>
            <a:r>
              <a:rPr kumimoji="0" lang="en-US" sz="1500" b="0" i="0" u="none" strike="noStrike" kern="0" cap="none" spc="0" normalizeH="0" baseline="0" noProof="0">
                <a:ln>
                  <a:noFill/>
                </a:ln>
                <a:solidFill>
                  <a:srgbClr val="404040"/>
                </a:solidFill>
                <a:effectLst/>
                <a:uLnTx/>
                <a:uFillTx/>
                <a:latin typeface="Verdana"/>
                <a:ea typeface="+mn-ea"/>
              </a:rPr>
              <a:t>Data</a:t>
            </a:r>
            <a:r>
              <a:rPr kumimoji="0" lang="en-US" sz="1500" b="0" i="0" u="none" strike="noStrike" kern="0" cap="none" spc="-75" normalizeH="0" baseline="0" noProof="0">
                <a:ln>
                  <a:noFill/>
                </a:ln>
                <a:solidFill>
                  <a:srgbClr val="404040"/>
                </a:solidFill>
                <a:effectLst/>
                <a:uLnTx/>
                <a:uFillTx/>
                <a:latin typeface="Verdana"/>
                <a:ea typeface="+mn-ea"/>
              </a:rPr>
              <a:t> </a:t>
            </a:r>
            <a:r>
              <a:rPr kumimoji="0" lang="en-US" sz="1500" b="0" i="0" u="none" strike="noStrike" kern="0" cap="none" spc="-10" normalizeH="0" baseline="0" noProof="0">
                <a:ln>
                  <a:noFill/>
                </a:ln>
                <a:solidFill>
                  <a:srgbClr val="404040"/>
                </a:solidFill>
                <a:effectLst/>
                <a:uLnTx/>
                <a:uFillTx/>
                <a:latin typeface="Verdana"/>
                <a:ea typeface="+mn-ea"/>
              </a:rPr>
              <a:t>Analysis</a:t>
            </a:r>
          </a:p>
          <a:p>
            <a:pPr marL="355600" marR="5080" lvl="0" indent="-342900" algn="just" defTabSz="914400" eaLnBrk="1" fontAlgn="auto" latinLnBrk="0" hangingPunct="1">
              <a:lnSpc>
                <a:spcPts val="1300"/>
              </a:lnSpc>
              <a:spcBef>
                <a:spcPts val="1025"/>
              </a:spcBef>
              <a:spcAft>
                <a:spcPts val="0"/>
              </a:spcAft>
              <a:buClrTx/>
              <a:buSzTx/>
              <a:buFontTx/>
              <a:buNone/>
              <a:tabLst/>
              <a:defRPr/>
            </a:pPr>
            <a:r>
              <a:rPr kumimoji="0" lang="en-US" sz="1200" b="0" i="0" u="none" strike="noStrike" kern="0" cap="none" spc="715" normalizeH="0" baseline="0" noProof="0">
                <a:ln>
                  <a:noFill/>
                </a:ln>
                <a:solidFill>
                  <a:srgbClr val="A42F0F"/>
                </a:solidFill>
                <a:effectLst/>
                <a:uLnTx/>
                <a:uFillTx/>
                <a:latin typeface="Microsoft Sans Serif"/>
                <a:ea typeface="+mn-ea"/>
                <a:cs typeface="Microsoft Sans Serif"/>
              </a:rPr>
              <a:t>🠶</a:t>
            </a:r>
            <a:r>
              <a:rPr kumimoji="0" lang="en-US" sz="1200" b="0" i="0" u="none" strike="noStrike" kern="0" cap="none" spc="530" normalizeH="0" baseline="0" noProof="0">
                <a:ln>
                  <a:noFill/>
                </a:ln>
                <a:solidFill>
                  <a:srgbClr val="A42F0F"/>
                </a:solidFill>
                <a:effectLst/>
                <a:uLnTx/>
                <a:uFillTx/>
                <a:latin typeface="Microsoft Sans Serif"/>
                <a:ea typeface="+mn-ea"/>
                <a:cs typeface="Microsoft Sans Serif"/>
              </a:rPr>
              <a:t>  </a:t>
            </a:r>
            <a:r>
              <a:rPr kumimoji="0" lang="en-US" sz="1200" b="0" i="0" u="none" strike="noStrike" kern="0" cap="none" spc="-70" normalizeH="0" baseline="0" noProof="0">
                <a:ln>
                  <a:noFill/>
                </a:ln>
                <a:solidFill>
                  <a:srgbClr val="404040"/>
                </a:solidFill>
                <a:effectLst/>
                <a:uLnTx/>
                <a:uFillTx/>
                <a:latin typeface="Verdana"/>
                <a:ea typeface="+mn-ea"/>
              </a:rPr>
              <a:t>There</a:t>
            </a:r>
            <a:r>
              <a:rPr kumimoji="0" lang="en-US" sz="1200" b="0" i="0" u="none" strike="noStrike" kern="0" cap="none" spc="-2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are</a:t>
            </a:r>
            <a:r>
              <a:rPr kumimoji="0" lang="en-US" sz="1200" b="0" i="0" u="none" strike="noStrike" kern="0" cap="none" spc="-20" normalizeH="0" baseline="0" noProof="0">
                <a:ln>
                  <a:noFill/>
                </a:ln>
                <a:solidFill>
                  <a:srgbClr val="404040"/>
                </a:solidFill>
                <a:effectLst/>
                <a:uLnTx/>
                <a:uFillTx/>
                <a:latin typeface="Verdana"/>
                <a:ea typeface="+mn-ea"/>
              </a:rPr>
              <a:t> </a:t>
            </a:r>
            <a:r>
              <a:rPr kumimoji="0" lang="en-US" sz="1200" b="0" i="0" u="none" strike="noStrike" kern="0" cap="none" spc="-135" normalizeH="0" baseline="0" noProof="0">
                <a:ln>
                  <a:noFill/>
                </a:ln>
                <a:solidFill>
                  <a:srgbClr val="404040"/>
                </a:solidFill>
                <a:effectLst/>
                <a:uLnTx/>
                <a:uFillTx/>
                <a:latin typeface="Verdana"/>
                <a:ea typeface="+mn-ea"/>
              </a:rPr>
              <a:t>8124</a:t>
            </a:r>
            <a:r>
              <a:rPr kumimoji="0" lang="en-US" sz="1200" b="0" i="0" u="none" strike="noStrike" kern="0" cap="none" spc="30" normalizeH="0" baseline="0" noProof="0">
                <a:ln>
                  <a:noFill/>
                </a:ln>
                <a:solidFill>
                  <a:srgbClr val="404040"/>
                </a:solidFill>
                <a:effectLst/>
                <a:uLnTx/>
                <a:uFillTx/>
                <a:latin typeface="Verdana"/>
                <a:ea typeface="+mn-ea"/>
              </a:rPr>
              <a:t> </a:t>
            </a:r>
            <a:r>
              <a:rPr kumimoji="0" lang="en-US" sz="1200" b="0" i="0" u="none" strike="noStrike" kern="0" cap="none" spc="-80" normalizeH="0" baseline="0" noProof="0">
                <a:ln>
                  <a:noFill/>
                </a:ln>
                <a:solidFill>
                  <a:srgbClr val="404040"/>
                </a:solidFill>
                <a:effectLst/>
                <a:uLnTx/>
                <a:uFillTx/>
                <a:latin typeface="Verdana"/>
                <a:ea typeface="+mn-ea"/>
              </a:rPr>
              <a:t>rows</a:t>
            </a:r>
            <a:r>
              <a:rPr kumimoji="0" lang="en-US" sz="1200" b="0" i="0" u="none" strike="noStrike" kern="0" cap="none" spc="-2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and</a:t>
            </a:r>
            <a:r>
              <a:rPr kumimoji="0" lang="en-US" sz="1200" b="0" i="0" u="none" strike="noStrike" kern="0" cap="none" spc="-15" normalizeH="0" baseline="0" noProof="0">
                <a:ln>
                  <a:noFill/>
                </a:ln>
                <a:solidFill>
                  <a:srgbClr val="404040"/>
                </a:solidFill>
                <a:effectLst/>
                <a:uLnTx/>
                <a:uFillTx/>
                <a:latin typeface="Verdana"/>
                <a:ea typeface="+mn-ea"/>
              </a:rPr>
              <a:t> </a:t>
            </a:r>
            <a:r>
              <a:rPr kumimoji="0" lang="en-US" sz="1200" b="0" i="0" u="none" strike="noStrike" kern="0" cap="none" spc="-180" normalizeH="0" baseline="0" noProof="0">
                <a:ln>
                  <a:noFill/>
                </a:ln>
                <a:solidFill>
                  <a:srgbClr val="404040"/>
                </a:solidFill>
                <a:effectLst/>
                <a:uLnTx/>
                <a:uFillTx/>
                <a:latin typeface="Verdana"/>
                <a:ea typeface="+mn-ea"/>
              </a:rPr>
              <a:t>23</a:t>
            </a:r>
            <a:r>
              <a:rPr kumimoji="0" lang="en-US" sz="1200" b="0" i="0" u="none" strike="noStrike" kern="0" cap="none" spc="75" normalizeH="0" baseline="0" noProof="0">
                <a:ln>
                  <a:noFill/>
                </a:ln>
                <a:solidFill>
                  <a:srgbClr val="404040"/>
                </a:solidFill>
                <a:effectLst/>
                <a:uLnTx/>
                <a:uFillTx/>
                <a:latin typeface="Verdana"/>
                <a:ea typeface="+mn-ea"/>
              </a:rPr>
              <a:t> </a:t>
            </a:r>
            <a:r>
              <a:rPr kumimoji="0" lang="en-US" sz="1200" b="0" i="0" u="none" strike="noStrike" kern="0" cap="none" spc="-25" normalizeH="0" baseline="0" noProof="0">
                <a:ln>
                  <a:noFill/>
                </a:ln>
                <a:solidFill>
                  <a:srgbClr val="404040"/>
                </a:solidFill>
                <a:effectLst/>
                <a:uLnTx/>
                <a:uFillTx/>
                <a:latin typeface="Verdana"/>
                <a:ea typeface="+mn-ea"/>
              </a:rPr>
              <a:t>columns</a:t>
            </a:r>
            <a:r>
              <a:rPr kumimoji="0" lang="en-US" sz="1200" b="0" i="0" u="none" strike="noStrike" kern="0" cap="none" spc="-15" normalizeH="0" baseline="0" noProof="0">
                <a:ln>
                  <a:noFill/>
                </a:ln>
                <a:solidFill>
                  <a:srgbClr val="404040"/>
                </a:solidFill>
                <a:effectLst/>
                <a:uLnTx/>
                <a:uFillTx/>
                <a:latin typeface="Verdana"/>
                <a:ea typeface="+mn-ea"/>
              </a:rPr>
              <a:t> </a:t>
            </a:r>
            <a:r>
              <a:rPr kumimoji="0" lang="en-US" sz="1200" b="0" i="0" u="none" strike="noStrike" kern="0" cap="none" spc="-85" normalizeH="0" baseline="0" noProof="0">
                <a:ln>
                  <a:noFill/>
                </a:ln>
                <a:solidFill>
                  <a:srgbClr val="404040"/>
                </a:solidFill>
                <a:effectLst/>
                <a:uLnTx/>
                <a:uFillTx/>
                <a:latin typeface="Verdana"/>
                <a:ea typeface="+mn-ea"/>
              </a:rPr>
              <a:t>in</a:t>
            </a:r>
            <a:r>
              <a:rPr kumimoji="0" lang="en-US" sz="1200" b="0" i="0" u="none" strike="noStrike" kern="0" cap="none" spc="-10" normalizeH="0" baseline="0" noProof="0">
                <a:ln>
                  <a:noFill/>
                </a:ln>
                <a:solidFill>
                  <a:srgbClr val="404040"/>
                </a:solidFill>
                <a:effectLst/>
                <a:uLnTx/>
                <a:uFillTx/>
                <a:latin typeface="Verdana"/>
                <a:ea typeface="+mn-ea"/>
              </a:rPr>
              <a:t> </a:t>
            </a:r>
            <a:r>
              <a:rPr kumimoji="0" lang="en-US" sz="1200" b="0" i="0" u="none" strike="noStrike" kern="0" cap="none" spc="-125" normalizeH="0" baseline="0" noProof="0">
                <a:ln>
                  <a:noFill/>
                </a:ln>
                <a:solidFill>
                  <a:srgbClr val="404040"/>
                </a:solidFill>
                <a:effectLst/>
                <a:uLnTx/>
                <a:uFillTx/>
                <a:latin typeface="Verdana"/>
                <a:ea typeface="+mn-ea"/>
              </a:rPr>
              <a:t>this</a:t>
            </a:r>
            <a:r>
              <a:rPr kumimoji="0" lang="en-US" sz="1200" b="0" i="0" u="none" strike="noStrike" kern="0" cap="none" spc="2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data.</a:t>
            </a:r>
            <a:r>
              <a:rPr kumimoji="0" lang="en-US" sz="1200" b="0" i="0" u="none" strike="noStrike" kern="0" cap="none" spc="-35" normalizeH="0" baseline="0" noProof="0">
                <a:ln>
                  <a:noFill/>
                </a:ln>
                <a:solidFill>
                  <a:srgbClr val="404040"/>
                </a:solidFill>
                <a:effectLst/>
                <a:uLnTx/>
                <a:uFillTx/>
                <a:latin typeface="Verdana"/>
                <a:ea typeface="+mn-ea"/>
              </a:rPr>
              <a:t> </a:t>
            </a:r>
            <a:r>
              <a:rPr kumimoji="0" lang="en-US" sz="1200" b="0" i="0" u="none" strike="noStrike" kern="0" cap="none" spc="-25" normalizeH="0" baseline="0" noProof="0">
                <a:ln>
                  <a:noFill/>
                </a:ln>
                <a:solidFill>
                  <a:srgbClr val="404040"/>
                </a:solidFill>
                <a:effectLst/>
                <a:uLnTx/>
                <a:uFillTx/>
                <a:latin typeface="Verdana"/>
                <a:ea typeface="+mn-ea"/>
              </a:rPr>
              <a:t>All </a:t>
            </a:r>
            <a:r>
              <a:rPr kumimoji="0" lang="en-US" sz="1200" b="0" i="0" u="none" strike="noStrike" kern="0" cap="none" spc="-10" normalizeH="0" baseline="0" noProof="0">
                <a:ln>
                  <a:noFill/>
                </a:ln>
                <a:solidFill>
                  <a:srgbClr val="404040"/>
                </a:solidFill>
                <a:effectLst/>
                <a:uLnTx/>
                <a:uFillTx/>
                <a:latin typeface="Verdana"/>
                <a:ea typeface="+mn-ea"/>
              </a:rPr>
              <a:t>the</a:t>
            </a:r>
            <a:r>
              <a:rPr kumimoji="0" lang="en-US" sz="1200" b="0" i="0" u="none" strike="noStrike" kern="0" cap="none" spc="-25" normalizeH="0" baseline="0" noProof="0">
                <a:ln>
                  <a:noFill/>
                </a:ln>
                <a:solidFill>
                  <a:srgbClr val="404040"/>
                </a:solidFill>
                <a:effectLst/>
                <a:uLnTx/>
                <a:uFillTx/>
                <a:latin typeface="Verdana"/>
                <a:ea typeface="+mn-ea"/>
              </a:rPr>
              <a:t> columns</a:t>
            </a:r>
            <a:r>
              <a:rPr kumimoji="0" lang="en-US" sz="1200" b="0" i="0" u="none" strike="noStrike" kern="0" cap="none" spc="-35"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are</a:t>
            </a:r>
            <a:r>
              <a:rPr kumimoji="0" lang="en-US" sz="1200" b="0" i="0" u="none" strike="noStrike" kern="0" cap="none" spc="-35"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of</a:t>
            </a:r>
            <a:r>
              <a:rPr kumimoji="0" lang="en-US" sz="1200" b="0" i="0" u="none" strike="noStrike" kern="0" cap="none" spc="-4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categorical</a:t>
            </a:r>
            <a:r>
              <a:rPr kumimoji="0" lang="en-US" sz="1200" b="0" i="0" u="none" strike="noStrike" kern="0" cap="none" spc="10"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type.</a:t>
            </a:r>
            <a:r>
              <a:rPr kumimoji="0" lang="en-US" sz="1200" b="0" i="0" u="none" strike="noStrike" kern="0" cap="none" spc="-40" normalizeH="0" baseline="0" noProof="0">
                <a:ln>
                  <a:noFill/>
                </a:ln>
                <a:solidFill>
                  <a:srgbClr val="404040"/>
                </a:solidFill>
                <a:effectLst/>
                <a:uLnTx/>
                <a:uFillTx/>
                <a:latin typeface="Verdana"/>
                <a:ea typeface="+mn-ea"/>
              </a:rPr>
              <a:t> </a:t>
            </a:r>
            <a:r>
              <a:rPr kumimoji="0" lang="en-US" sz="1200" b="0" i="0" u="none" strike="noStrike" kern="0" cap="none" spc="-70" normalizeH="0" baseline="0" noProof="0">
                <a:ln>
                  <a:noFill/>
                </a:ln>
                <a:solidFill>
                  <a:srgbClr val="404040"/>
                </a:solidFill>
                <a:effectLst/>
                <a:uLnTx/>
                <a:uFillTx/>
                <a:latin typeface="Verdana"/>
                <a:ea typeface="+mn-ea"/>
              </a:rPr>
              <a:t>There</a:t>
            </a:r>
            <a:r>
              <a:rPr kumimoji="0" lang="en-US" sz="1200" b="0" i="0" u="none" strike="noStrike" kern="0" cap="none" spc="-35"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are</a:t>
            </a:r>
            <a:r>
              <a:rPr kumimoji="0" lang="en-US" sz="1200" b="0" i="0" u="none" strike="noStrike" kern="0" cap="none" spc="-25" normalizeH="0" baseline="0" noProof="0">
                <a:ln>
                  <a:noFill/>
                </a:ln>
                <a:solidFill>
                  <a:srgbClr val="404040"/>
                </a:solidFill>
                <a:effectLst/>
                <a:uLnTx/>
                <a:uFillTx/>
                <a:latin typeface="Verdana"/>
                <a:ea typeface="+mn-ea"/>
              </a:rPr>
              <a:t> two </a:t>
            </a:r>
            <a:r>
              <a:rPr kumimoji="0" lang="en-US" sz="1200" b="0" i="0" u="none" strike="noStrike" kern="0" cap="none" spc="-35" normalizeH="0" baseline="0" noProof="0">
                <a:ln>
                  <a:noFill/>
                </a:ln>
                <a:solidFill>
                  <a:srgbClr val="404040"/>
                </a:solidFill>
                <a:effectLst/>
                <a:uLnTx/>
                <a:uFillTx/>
                <a:latin typeface="Verdana"/>
                <a:ea typeface="+mn-ea"/>
              </a:rPr>
              <a:t>classes</a:t>
            </a:r>
            <a:r>
              <a:rPr kumimoji="0" lang="en-US" sz="1200" b="0" i="0" u="none" strike="noStrike" kern="0" cap="none" spc="-50"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present</a:t>
            </a:r>
            <a:r>
              <a:rPr kumimoji="0" lang="en-US" sz="1200" b="0" i="0" u="none" strike="noStrike" kern="0" cap="none" spc="-65" normalizeH="0" baseline="0" noProof="0">
                <a:ln>
                  <a:noFill/>
                </a:ln>
                <a:solidFill>
                  <a:srgbClr val="404040"/>
                </a:solidFill>
                <a:effectLst/>
                <a:uLnTx/>
                <a:uFillTx/>
                <a:latin typeface="Verdana"/>
                <a:ea typeface="+mn-ea"/>
              </a:rPr>
              <a:t> </a:t>
            </a:r>
            <a:r>
              <a:rPr kumimoji="0" lang="en-US" sz="1200" b="0" i="0" u="none" strike="noStrike" kern="0" cap="none" spc="-50" normalizeH="0" baseline="0" noProof="0">
                <a:ln>
                  <a:noFill/>
                </a:ln>
                <a:solidFill>
                  <a:srgbClr val="404040"/>
                </a:solidFill>
                <a:effectLst/>
                <a:uLnTx/>
                <a:uFillTx/>
                <a:latin typeface="Verdana"/>
                <a:ea typeface="+mn-ea"/>
              </a:rPr>
              <a:t>in</a:t>
            </a:r>
            <a:r>
              <a:rPr kumimoji="0" lang="en-US" sz="1200" b="0" i="0" u="none" strike="noStrike" kern="0" cap="none" spc="-40"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our</a:t>
            </a:r>
            <a:r>
              <a:rPr kumimoji="0" lang="en-US" sz="1200" b="0" i="0" u="none" strike="noStrike" kern="0" cap="none" spc="-45" normalizeH="0" baseline="0" noProof="0">
                <a:ln>
                  <a:noFill/>
                </a:ln>
                <a:solidFill>
                  <a:srgbClr val="404040"/>
                </a:solidFill>
                <a:effectLst/>
                <a:uLnTx/>
                <a:uFillTx/>
                <a:latin typeface="Verdana"/>
                <a:ea typeface="+mn-ea"/>
              </a:rPr>
              <a:t> </a:t>
            </a:r>
            <a:r>
              <a:rPr kumimoji="0" lang="en-US" sz="1200" b="0" i="0" u="none" strike="noStrike" kern="0" cap="none" spc="-10" normalizeH="0" baseline="0" noProof="0">
                <a:ln>
                  <a:noFill/>
                </a:ln>
                <a:solidFill>
                  <a:srgbClr val="404040"/>
                </a:solidFill>
                <a:effectLst/>
                <a:uLnTx/>
                <a:uFillTx/>
                <a:latin typeface="Verdana"/>
                <a:ea typeface="+mn-ea"/>
              </a:rPr>
              <a:t>target</a:t>
            </a:r>
            <a:r>
              <a:rPr kumimoji="0" lang="en-US" sz="1200" b="0" i="0" u="none" strike="noStrike" kern="0" cap="none" spc="-6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column</a:t>
            </a:r>
            <a:r>
              <a:rPr kumimoji="0" lang="en-US" sz="1200" b="0" i="0" u="none" strike="noStrike" kern="0" cap="none" spc="-45"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which</a:t>
            </a:r>
            <a:r>
              <a:rPr kumimoji="0" lang="en-US" sz="1200" b="0" i="0" u="none" strike="noStrike" kern="0" cap="none" spc="-4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are</a:t>
            </a:r>
            <a:r>
              <a:rPr kumimoji="0" lang="en-US" sz="1200" b="0" i="0" u="none" strike="noStrike" kern="0" cap="none" spc="-55" normalizeH="0" baseline="0" noProof="0">
                <a:ln>
                  <a:noFill/>
                </a:ln>
                <a:solidFill>
                  <a:srgbClr val="404040"/>
                </a:solidFill>
                <a:effectLst/>
                <a:uLnTx/>
                <a:uFillTx/>
                <a:latin typeface="Verdana"/>
                <a:ea typeface="+mn-ea"/>
              </a:rPr>
              <a:t> </a:t>
            </a:r>
            <a:r>
              <a:rPr kumimoji="0" lang="en-US" sz="1200" b="0" i="0" u="none" strike="noStrike" kern="0" cap="none" spc="-30" normalizeH="0" baseline="0" noProof="0">
                <a:ln>
                  <a:noFill/>
                </a:ln>
                <a:solidFill>
                  <a:srgbClr val="404040"/>
                </a:solidFill>
                <a:effectLst/>
                <a:uLnTx/>
                <a:uFillTx/>
                <a:latin typeface="Verdana"/>
                <a:ea typeface="+mn-ea"/>
              </a:rPr>
              <a:t>'p'</a:t>
            </a:r>
            <a:r>
              <a:rPr kumimoji="0" lang="en-US" sz="1200" b="0" i="0" u="none" strike="noStrike" kern="0" cap="none" spc="-45" normalizeH="0" baseline="0" noProof="0">
                <a:ln>
                  <a:noFill/>
                </a:ln>
                <a:solidFill>
                  <a:srgbClr val="404040"/>
                </a:solidFill>
                <a:effectLst/>
                <a:uLnTx/>
                <a:uFillTx/>
                <a:latin typeface="Verdana"/>
                <a:ea typeface="+mn-ea"/>
              </a:rPr>
              <a:t> </a:t>
            </a:r>
            <a:r>
              <a:rPr kumimoji="0" lang="en-US" sz="1200" b="0" i="0" u="none" strike="noStrike" kern="0" cap="none" spc="-50"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poisonous</a:t>
            </a:r>
            <a:r>
              <a:rPr kumimoji="0" lang="en-US" sz="1200" b="0" i="0" u="none" strike="noStrike" kern="0" cap="none" spc="-4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and</a:t>
            </a:r>
            <a:r>
              <a:rPr kumimoji="0" lang="en-US" sz="1200" b="0" i="0" u="none" strike="noStrike" kern="0" cap="none" spc="-10" normalizeH="0" baseline="0" noProof="0">
                <a:ln>
                  <a:noFill/>
                </a:ln>
                <a:solidFill>
                  <a:srgbClr val="404040"/>
                </a:solidFill>
                <a:effectLst/>
                <a:uLnTx/>
                <a:uFillTx/>
                <a:latin typeface="Verdana"/>
                <a:ea typeface="+mn-ea"/>
              </a:rPr>
              <a:t> </a:t>
            </a:r>
            <a:r>
              <a:rPr kumimoji="0" lang="en-US" sz="1200" b="0" i="0" u="none" strike="noStrike" kern="0" cap="none" spc="-40" normalizeH="0" baseline="0" noProof="0">
                <a:ln>
                  <a:noFill/>
                </a:ln>
                <a:solidFill>
                  <a:srgbClr val="404040"/>
                </a:solidFill>
                <a:effectLst/>
                <a:uLnTx/>
                <a:uFillTx/>
                <a:latin typeface="Verdana"/>
                <a:ea typeface="+mn-ea"/>
              </a:rPr>
              <a:t>'e'</a:t>
            </a:r>
            <a:r>
              <a:rPr kumimoji="0" lang="en-US" sz="1200" b="0" i="0" u="none" strike="noStrike" kern="0" cap="none" spc="-50" normalizeH="0" baseline="0" noProof="0">
                <a:ln>
                  <a:noFill/>
                </a:ln>
                <a:solidFill>
                  <a:srgbClr val="404040"/>
                </a:solidFill>
                <a:effectLst/>
                <a:uLnTx/>
                <a:uFillTx/>
                <a:latin typeface="Verdana"/>
                <a:ea typeface="+mn-ea"/>
              </a:rPr>
              <a:t> </a:t>
            </a:r>
            <a:r>
              <a:rPr kumimoji="0" lang="en-US" sz="1200" b="0" i="0" u="none" strike="noStrike" kern="0" cap="none" spc="-160" normalizeH="0" baseline="0" noProof="0">
                <a:ln>
                  <a:noFill/>
                </a:ln>
                <a:solidFill>
                  <a:srgbClr val="404040"/>
                </a:solidFill>
                <a:effectLst/>
                <a:uLnTx/>
                <a:uFillTx/>
                <a:latin typeface="Verdana"/>
                <a:ea typeface="+mn-ea"/>
              </a:rPr>
              <a:t>-</a:t>
            </a:r>
            <a:r>
              <a:rPr kumimoji="0" lang="en-US" sz="1200" b="0" i="0" u="none" strike="noStrike" kern="0" cap="none" spc="-45" normalizeH="0" baseline="0" noProof="0">
                <a:ln>
                  <a:noFill/>
                </a:ln>
                <a:solidFill>
                  <a:srgbClr val="404040"/>
                </a:solidFill>
                <a:effectLst/>
                <a:uLnTx/>
                <a:uFillTx/>
                <a:latin typeface="Verdana"/>
                <a:ea typeface="+mn-ea"/>
              </a:rPr>
              <a:t> </a:t>
            </a:r>
            <a:r>
              <a:rPr kumimoji="0" lang="en-US" sz="1200" b="0" i="0" u="none" strike="noStrike" kern="0" cap="none" spc="-10" normalizeH="0" baseline="0" noProof="0">
                <a:ln>
                  <a:noFill/>
                </a:ln>
                <a:solidFill>
                  <a:srgbClr val="404040"/>
                </a:solidFill>
                <a:effectLst/>
                <a:uLnTx/>
                <a:uFillTx/>
                <a:latin typeface="Verdana"/>
                <a:ea typeface="+mn-ea"/>
              </a:rPr>
              <a:t>edible.</a:t>
            </a:r>
            <a:endParaRPr kumimoji="0" lang="en-US" sz="1200" b="0" i="0" u="none" strike="noStrike" kern="0" cap="none" spc="0" normalizeH="0" baseline="0" noProof="0">
              <a:ln>
                <a:noFill/>
              </a:ln>
              <a:solidFill>
                <a:srgbClr val="404040"/>
              </a:solidFill>
              <a:effectLst/>
              <a:uLnTx/>
              <a:uFillTx/>
              <a:latin typeface="Microsoft Sans Serif"/>
              <a:ea typeface="+mn-ea"/>
              <a:cs typeface="Microsoft Sans Serif"/>
            </a:endParaRPr>
          </a:p>
          <a:p>
            <a:pPr marL="12700" marR="0" lvl="0" indent="0" algn="just" defTabSz="914400" eaLnBrk="1" fontAlgn="auto" latinLnBrk="0" hangingPunct="1">
              <a:lnSpc>
                <a:spcPct val="100000"/>
              </a:lnSpc>
              <a:spcBef>
                <a:spcPts val="800"/>
              </a:spcBef>
              <a:spcAft>
                <a:spcPts val="0"/>
              </a:spcAft>
              <a:buClrTx/>
              <a:buSzTx/>
              <a:buFontTx/>
              <a:buNone/>
              <a:tabLst/>
              <a:defRPr/>
            </a:pPr>
            <a:r>
              <a:rPr kumimoji="0" lang="en-US" sz="1400" b="0" i="0" u="none" strike="noStrike" kern="0" cap="none" spc="835" normalizeH="0" baseline="0" noProof="0">
                <a:ln>
                  <a:noFill/>
                </a:ln>
                <a:solidFill>
                  <a:srgbClr val="A42F0F"/>
                </a:solidFill>
                <a:effectLst/>
                <a:uLnTx/>
                <a:uFillTx/>
                <a:latin typeface="Microsoft Sans Serif"/>
                <a:ea typeface="+mn-ea"/>
                <a:cs typeface="Microsoft Sans Serif"/>
              </a:rPr>
              <a:t>🠶</a:t>
            </a:r>
            <a:r>
              <a:rPr kumimoji="0" lang="en-US" sz="1400" b="0" i="0" u="none" strike="noStrike" kern="0" cap="none" spc="390" normalizeH="0" baseline="0" noProof="0">
                <a:ln>
                  <a:noFill/>
                </a:ln>
                <a:solidFill>
                  <a:srgbClr val="A42F0F"/>
                </a:solidFill>
                <a:effectLst/>
                <a:uLnTx/>
                <a:uFillTx/>
                <a:latin typeface="Microsoft Sans Serif"/>
                <a:ea typeface="+mn-ea"/>
                <a:cs typeface="Microsoft Sans Serif"/>
              </a:rPr>
              <a:t>  </a:t>
            </a:r>
            <a:r>
              <a:rPr kumimoji="0" lang="en-US" sz="1400" b="0" i="0" u="none" strike="noStrike" kern="0" cap="none" spc="-25" normalizeH="0" baseline="0" noProof="0">
                <a:ln>
                  <a:noFill/>
                </a:ln>
                <a:solidFill>
                  <a:srgbClr val="404040"/>
                </a:solidFill>
                <a:effectLst/>
                <a:uLnTx/>
                <a:uFillTx/>
                <a:latin typeface="Verdana"/>
                <a:ea typeface="+mn-ea"/>
              </a:rPr>
              <a:t>Handling</a:t>
            </a:r>
            <a:r>
              <a:rPr kumimoji="0" lang="en-US" sz="1400" b="0" i="0" u="none" strike="noStrike" kern="0" cap="none" spc="-105" normalizeH="0" baseline="0" noProof="0">
                <a:ln>
                  <a:noFill/>
                </a:ln>
                <a:solidFill>
                  <a:srgbClr val="404040"/>
                </a:solidFill>
                <a:effectLst/>
                <a:uLnTx/>
                <a:uFillTx/>
                <a:latin typeface="Verdana"/>
                <a:ea typeface="+mn-ea"/>
              </a:rPr>
              <a:t> </a:t>
            </a:r>
            <a:r>
              <a:rPr kumimoji="0" lang="en-US" sz="1400" b="0" i="0" u="none" strike="noStrike" kern="0" cap="none" spc="-75" normalizeH="0" baseline="0" noProof="0">
                <a:ln>
                  <a:noFill/>
                </a:ln>
                <a:solidFill>
                  <a:srgbClr val="404040"/>
                </a:solidFill>
                <a:effectLst/>
                <a:uLnTx/>
                <a:uFillTx/>
                <a:latin typeface="Verdana"/>
                <a:ea typeface="+mn-ea"/>
              </a:rPr>
              <a:t>Missing</a:t>
            </a:r>
            <a:r>
              <a:rPr kumimoji="0" lang="en-US" sz="1400" b="0" i="0" u="none" strike="noStrike" kern="0" cap="none" spc="-135" normalizeH="0" baseline="0" noProof="0">
                <a:ln>
                  <a:noFill/>
                </a:ln>
                <a:solidFill>
                  <a:srgbClr val="404040"/>
                </a:solidFill>
                <a:effectLst/>
                <a:uLnTx/>
                <a:uFillTx/>
                <a:latin typeface="Verdana"/>
                <a:ea typeface="+mn-ea"/>
              </a:rPr>
              <a:t> </a:t>
            </a:r>
            <a:r>
              <a:rPr kumimoji="0" lang="en-US" sz="1400" b="0" i="0" u="none" strike="noStrike" kern="0" cap="none" spc="-20" normalizeH="0" baseline="0" noProof="0">
                <a:ln>
                  <a:noFill/>
                </a:ln>
                <a:solidFill>
                  <a:srgbClr val="404040"/>
                </a:solidFill>
                <a:effectLst/>
                <a:uLnTx/>
                <a:uFillTx/>
                <a:latin typeface="Verdana"/>
                <a:ea typeface="+mn-ea"/>
              </a:rPr>
              <a:t>Data</a:t>
            </a:r>
            <a:endParaRPr kumimoji="0" lang="en-US" sz="1400" b="0" i="0" u="none" strike="noStrike" kern="0" cap="none" spc="0" normalizeH="0" baseline="0" noProof="0">
              <a:ln>
                <a:noFill/>
              </a:ln>
              <a:solidFill>
                <a:srgbClr val="404040"/>
              </a:solidFill>
              <a:effectLst/>
              <a:uLnTx/>
              <a:uFillTx/>
              <a:latin typeface="Microsoft Sans Serif"/>
              <a:ea typeface="+mn-ea"/>
              <a:cs typeface="Microsoft Sans Serif"/>
            </a:endParaRPr>
          </a:p>
          <a:p>
            <a:pPr marL="355600" marR="95885" lvl="0" indent="-342900" defTabSz="914400" eaLnBrk="1" fontAlgn="auto" latinLnBrk="0" hangingPunct="1">
              <a:lnSpc>
                <a:spcPct val="110000"/>
              </a:lnSpc>
              <a:spcBef>
                <a:spcPts val="869"/>
              </a:spcBef>
              <a:spcAft>
                <a:spcPts val="0"/>
              </a:spcAft>
              <a:buClrTx/>
              <a:buSzTx/>
              <a:buFontTx/>
              <a:buNone/>
              <a:tabLst>
                <a:tab pos="354965" algn="l"/>
              </a:tabLst>
              <a:defRPr/>
            </a:pPr>
            <a:r>
              <a:rPr kumimoji="0" lang="en-US" sz="1200" b="0" i="0" u="none" strike="noStrike" kern="0" cap="none" spc="665" normalizeH="0" baseline="0" noProof="0">
                <a:ln>
                  <a:noFill/>
                </a:ln>
                <a:solidFill>
                  <a:srgbClr val="A42F0F"/>
                </a:solidFill>
                <a:effectLst/>
                <a:uLnTx/>
                <a:uFillTx/>
                <a:latin typeface="Microsoft Sans Serif"/>
                <a:ea typeface="+mn-ea"/>
                <a:cs typeface="Microsoft Sans Serif"/>
              </a:rPr>
              <a:t>🠶</a:t>
            </a:r>
            <a:r>
              <a:rPr kumimoji="0" lang="en-US" sz="1200" b="0" i="0" u="none" strike="noStrike" kern="0" cap="none" spc="0" normalizeH="0" baseline="0" noProof="0">
                <a:ln>
                  <a:noFill/>
                </a:ln>
                <a:solidFill>
                  <a:srgbClr val="A42F0F"/>
                </a:solidFill>
                <a:effectLst/>
                <a:uLnTx/>
                <a:uFillTx/>
                <a:latin typeface="Microsoft Sans Serif"/>
                <a:ea typeface="+mn-ea"/>
                <a:cs typeface="Microsoft Sans Serif"/>
              </a:rPr>
              <a:t>	</a:t>
            </a:r>
            <a:r>
              <a:rPr kumimoji="0" lang="en-US" sz="1200" b="0" i="0" u="none" strike="noStrike" kern="0" cap="none" spc="0" normalizeH="0" baseline="0" noProof="0">
                <a:ln>
                  <a:noFill/>
                </a:ln>
                <a:solidFill>
                  <a:srgbClr val="404040"/>
                </a:solidFill>
                <a:effectLst/>
                <a:uLnTx/>
                <a:uFillTx/>
                <a:latin typeface="Verdana"/>
                <a:ea typeface="+mn-ea"/>
              </a:rPr>
              <a:t>At</a:t>
            </a:r>
            <a:r>
              <a:rPr kumimoji="0" lang="en-US" sz="1200" b="0" i="0" u="none" strike="noStrike" kern="0" cap="none" spc="-75" normalizeH="0" baseline="0" noProof="0">
                <a:ln>
                  <a:noFill/>
                </a:ln>
                <a:solidFill>
                  <a:srgbClr val="404040"/>
                </a:solidFill>
                <a:effectLst/>
                <a:uLnTx/>
                <a:uFillTx/>
                <a:latin typeface="Verdana"/>
                <a:ea typeface="+mn-ea"/>
              </a:rPr>
              <a:t> </a:t>
            </a:r>
            <a:r>
              <a:rPr kumimoji="0" lang="en-US" sz="1200" b="0" i="0" u="none" strike="noStrike" kern="0" cap="none" spc="-114" normalizeH="0" baseline="0" noProof="0">
                <a:ln>
                  <a:noFill/>
                </a:ln>
                <a:solidFill>
                  <a:srgbClr val="404040"/>
                </a:solidFill>
                <a:effectLst/>
                <a:uLnTx/>
                <a:uFillTx/>
                <a:latin typeface="Verdana"/>
                <a:ea typeface="+mn-ea"/>
              </a:rPr>
              <a:t>first,</a:t>
            </a:r>
            <a:r>
              <a:rPr kumimoji="0" lang="en-US" sz="1200" b="0" i="0" u="none" strike="noStrike" kern="0" cap="none" spc="-25"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we</a:t>
            </a:r>
            <a:r>
              <a:rPr kumimoji="0" lang="en-US" sz="1200" b="0" i="0" u="none" strike="noStrike" kern="0" cap="none" spc="-85"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observed</a:t>
            </a:r>
            <a:r>
              <a:rPr kumimoji="0" lang="en-US" sz="1200" b="0" i="0" u="none" strike="noStrike" kern="0" cap="none" spc="-75"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that</a:t>
            </a:r>
            <a:r>
              <a:rPr kumimoji="0" lang="en-US" sz="1200" b="0" i="0" u="none" strike="noStrike" kern="0" cap="none" spc="-30" normalizeH="0" baseline="0" noProof="0">
                <a:ln>
                  <a:noFill/>
                </a:ln>
                <a:solidFill>
                  <a:srgbClr val="404040"/>
                </a:solidFill>
                <a:effectLst/>
                <a:uLnTx/>
                <a:uFillTx/>
                <a:latin typeface="Verdana"/>
                <a:ea typeface="+mn-ea"/>
              </a:rPr>
              <a:t> </a:t>
            </a:r>
            <a:r>
              <a:rPr kumimoji="0" lang="en-US" sz="1200" b="0" i="0" u="none" strike="noStrike" kern="0" cap="none" spc="-25" normalizeH="0" baseline="0" noProof="0">
                <a:ln>
                  <a:noFill/>
                </a:ln>
                <a:solidFill>
                  <a:srgbClr val="404040"/>
                </a:solidFill>
                <a:effectLst/>
                <a:uLnTx/>
                <a:uFillTx/>
                <a:latin typeface="Verdana"/>
                <a:ea typeface="+mn-ea"/>
              </a:rPr>
              <a:t>there</a:t>
            </a:r>
            <a:r>
              <a:rPr kumimoji="0" lang="en-US" sz="1200" b="0" i="0" u="none" strike="noStrike" kern="0" cap="none" spc="-3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no</a:t>
            </a:r>
            <a:r>
              <a:rPr kumimoji="0" lang="en-US" sz="1200" b="0" i="0" u="none" strike="noStrike" kern="0" cap="none" spc="-65" normalizeH="0" baseline="0" noProof="0">
                <a:ln>
                  <a:noFill/>
                </a:ln>
                <a:solidFill>
                  <a:srgbClr val="404040"/>
                </a:solidFill>
                <a:effectLst/>
                <a:uLnTx/>
                <a:uFillTx/>
                <a:latin typeface="Verdana"/>
                <a:ea typeface="+mn-ea"/>
              </a:rPr>
              <a:t> </a:t>
            </a:r>
            <a:r>
              <a:rPr kumimoji="0" lang="en-US" sz="1200" b="0" i="0" u="none" strike="noStrike" kern="0" cap="none" spc="-10" normalizeH="0" baseline="0" noProof="0">
                <a:ln>
                  <a:noFill/>
                </a:ln>
                <a:solidFill>
                  <a:srgbClr val="404040"/>
                </a:solidFill>
                <a:effectLst/>
                <a:uLnTx/>
                <a:uFillTx/>
                <a:latin typeface="Verdana"/>
                <a:ea typeface="+mn-ea"/>
              </a:rPr>
              <a:t>missing/null </a:t>
            </a:r>
            <a:r>
              <a:rPr kumimoji="0" lang="en-US" sz="1200" b="0" i="0" u="none" strike="noStrike" kern="0" cap="none" spc="-35" normalizeH="0" baseline="0" noProof="0">
                <a:ln>
                  <a:noFill/>
                </a:ln>
                <a:solidFill>
                  <a:srgbClr val="404040"/>
                </a:solidFill>
                <a:effectLst/>
                <a:uLnTx/>
                <a:uFillTx/>
                <a:latin typeface="Verdana"/>
                <a:ea typeface="+mn-ea"/>
              </a:rPr>
              <a:t>values</a:t>
            </a:r>
            <a:r>
              <a:rPr kumimoji="0" lang="en-US" sz="1200" b="0" i="0" u="none" strike="noStrike" kern="0" cap="none" spc="-114" normalizeH="0" baseline="0" noProof="0">
                <a:ln>
                  <a:noFill/>
                </a:ln>
                <a:solidFill>
                  <a:srgbClr val="404040"/>
                </a:solidFill>
                <a:effectLst/>
                <a:uLnTx/>
                <a:uFillTx/>
                <a:latin typeface="Verdana"/>
                <a:ea typeface="+mn-ea"/>
              </a:rPr>
              <a:t> </a:t>
            </a:r>
            <a:r>
              <a:rPr kumimoji="0" lang="en-US" sz="1200" b="0" i="0" u="none" strike="noStrike" kern="0" cap="none" spc="-65" normalizeH="0" baseline="0" noProof="0">
                <a:ln>
                  <a:noFill/>
                </a:ln>
                <a:solidFill>
                  <a:srgbClr val="404040"/>
                </a:solidFill>
                <a:effectLst/>
                <a:uLnTx/>
                <a:uFillTx/>
                <a:latin typeface="Verdana"/>
                <a:ea typeface="+mn-ea"/>
              </a:rPr>
              <a:t>in</a:t>
            </a:r>
            <a:r>
              <a:rPr kumimoji="0" lang="en-US" sz="1200" b="0" i="0" u="none" strike="noStrike" kern="0" cap="none" spc="-70"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the</a:t>
            </a:r>
            <a:r>
              <a:rPr kumimoji="0" lang="en-US" sz="1200" b="0" i="0" u="none" strike="noStrike" kern="0" cap="none" spc="-60" normalizeH="0" baseline="0" noProof="0">
                <a:ln>
                  <a:noFill/>
                </a:ln>
                <a:solidFill>
                  <a:srgbClr val="404040"/>
                </a:solidFill>
                <a:effectLst/>
                <a:uLnTx/>
                <a:uFillTx/>
                <a:latin typeface="Verdana"/>
                <a:ea typeface="+mn-ea"/>
              </a:rPr>
              <a:t> </a:t>
            </a:r>
            <a:r>
              <a:rPr kumimoji="0" lang="en-US" sz="1200" b="0" i="0" u="none" strike="noStrike" kern="0" cap="none" spc="-10" normalizeH="0" baseline="0" noProof="0">
                <a:ln>
                  <a:noFill/>
                </a:ln>
                <a:solidFill>
                  <a:srgbClr val="404040"/>
                </a:solidFill>
                <a:effectLst/>
                <a:uLnTx/>
                <a:uFillTx/>
                <a:latin typeface="Verdana"/>
                <a:ea typeface="+mn-ea"/>
              </a:rPr>
              <a:t>dataset.</a:t>
            </a:r>
            <a:r>
              <a:rPr kumimoji="0" lang="en-US" sz="1200" b="0" i="0" u="none" strike="noStrike" kern="0" cap="none" spc="-15"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However,</a:t>
            </a:r>
            <a:r>
              <a:rPr kumimoji="0" lang="en-US" sz="1200" b="0" i="0" u="none" strike="noStrike" kern="0" cap="none" spc="-80" normalizeH="0" baseline="0" noProof="0">
                <a:ln>
                  <a:noFill/>
                </a:ln>
                <a:solidFill>
                  <a:srgbClr val="404040"/>
                </a:solidFill>
                <a:effectLst/>
                <a:uLnTx/>
                <a:uFillTx/>
                <a:latin typeface="Verdana"/>
                <a:ea typeface="+mn-ea"/>
              </a:rPr>
              <a:t> </a:t>
            </a:r>
            <a:r>
              <a:rPr kumimoji="0" lang="en-US" sz="1200" b="0" i="0" u="none" strike="noStrike" kern="0" cap="none" spc="-70" normalizeH="0" baseline="0" noProof="0">
                <a:ln>
                  <a:noFill/>
                </a:ln>
                <a:solidFill>
                  <a:srgbClr val="404040"/>
                </a:solidFill>
                <a:effectLst/>
                <a:uLnTx/>
                <a:uFillTx/>
                <a:latin typeface="Verdana"/>
                <a:ea typeface="+mn-ea"/>
              </a:rPr>
              <a:t>if</a:t>
            </a:r>
            <a:r>
              <a:rPr kumimoji="0" lang="en-US" sz="1200" b="0" i="0" u="none" strike="noStrike" kern="0" cap="none" spc="-90"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you</a:t>
            </a:r>
            <a:r>
              <a:rPr kumimoji="0" lang="en-US" sz="1200" b="0" i="0" u="none" strike="noStrike" kern="0" cap="none" spc="-70" normalizeH="0" baseline="0" noProof="0">
                <a:ln>
                  <a:noFill/>
                </a:ln>
                <a:solidFill>
                  <a:srgbClr val="404040"/>
                </a:solidFill>
                <a:effectLst/>
                <a:uLnTx/>
                <a:uFillTx/>
                <a:latin typeface="Verdana"/>
                <a:ea typeface="+mn-ea"/>
              </a:rPr>
              <a:t> </a:t>
            </a:r>
            <a:r>
              <a:rPr kumimoji="0" lang="en-US" sz="1200" b="0" i="0" u="none" strike="noStrike" kern="0" cap="none" spc="55" normalizeH="0" baseline="0" noProof="0">
                <a:ln>
                  <a:noFill/>
                </a:ln>
                <a:solidFill>
                  <a:srgbClr val="404040"/>
                </a:solidFill>
                <a:effectLst/>
                <a:uLnTx/>
                <a:uFillTx/>
                <a:latin typeface="Verdana"/>
                <a:ea typeface="+mn-ea"/>
              </a:rPr>
              <a:t>go</a:t>
            </a:r>
            <a:r>
              <a:rPr kumimoji="0" lang="en-US" sz="1200" b="0" i="0" u="none" strike="noStrike" kern="0" cap="none" spc="-80" normalizeH="0" baseline="0" noProof="0">
                <a:ln>
                  <a:noFill/>
                </a:ln>
                <a:solidFill>
                  <a:srgbClr val="404040"/>
                </a:solidFill>
                <a:effectLst/>
                <a:uLnTx/>
                <a:uFillTx/>
                <a:latin typeface="Verdana"/>
                <a:ea typeface="+mn-ea"/>
              </a:rPr>
              <a:t> </a:t>
            </a:r>
            <a:r>
              <a:rPr kumimoji="0" lang="en-US" sz="1200" b="0" i="0" u="none" strike="noStrike" kern="0" cap="none" spc="-10" normalizeH="0" baseline="0" noProof="0">
                <a:ln>
                  <a:noFill/>
                </a:ln>
                <a:solidFill>
                  <a:srgbClr val="404040"/>
                </a:solidFill>
                <a:effectLst/>
                <a:uLnTx/>
                <a:uFillTx/>
                <a:latin typeface="Verdana"/>
                <a:ea typeface="+mn-ea"/>
              </a:rPr>
              <a:t>through the</a:t>
            </a:r>
            <a:r>
              <a:rPr kumimoji="0" lang="en-US" sz="1200" b="0" i="0" u="none" strike="noStrike" kern="0" cap="none" spc="-2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data</a:t>
            </a:r>
            <a:r>
              <a:rPr kumimoji="0" lang="en-US" sz="1200" b="0" i="0" u="none" strike="noStrike" kern="0" cap="none" spc="-15" normalizeH="0" baseline="0" noProof="0">
                <a:ln>
                  <a:noFill/>
                </a:ln>
                <a:solidFill>
                  <a:srgbClr val="404040"/>
                </a:solidFill>
                <a:effectLst/>
                <a:uLnTx/>
                <a:uFillTx/>
                <a:latin typeface="Verdana"/>
                <a:ea typeface="+mn-ea"/>
              </a:rPr>
              <a:t> </a:t>
            </a:r>
            <a:r>
              <a:rPr kumimoji="0" lang="en-US" sz="1200" b="0" i="0" u="none" strike="noStrike" kern="0" cap="none" spc="-25" normalizeH="0" baseline="0" noProof="0">
                <a:ln>
                  <a:noFill/>
                </a:ln>
                <a:solidFill>
                  <a:srgbClr val="404040"/>
                </a:solidFill>
                <a:effectLst/>
                <a:uLnTx/>
                <a:uFillTx/>
                <a:latin typeface="Verdana"/>
                <a:ea typeface="+mn-ea"/>
              </a:rPr>
              <a:t>description </a:t>
            </a:r>
            <a:r>
              <a:rPr kumimoji="0" lang="en-US" sz="1200" b="0" i="0" u="none" strike="noStrike" kern="0" cap="none" spc="0" normalizeH="0" baseline="0" noProof="0">
                <a:ln>
                  <a:noFill/>
                </a:ln>
                <a:solidFill>
                  <a:srgbClr val="404040"/>
                </a:solidFill>
                <a:effectLst/>
                <a:uLnTx/>
                <a:uFillTx/>
                <a:latin typeface="Verdana"/>
                <a:ea typeface="+mn-ea"/>
              </a:rPr>
              <a:t>(check</a:t>
            </a:r>
            <a:r>
              <a:rPr kumimoji="0" lang="en-US" sz="1200" b="0" i="0" u="none" strike="noStrike" kern="0" cap="none" spc="-45"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the</a:t>
            </a:r>
            <a:r>
              <a:rPr kumimoji="0" lang="en-US" sz="1200" b="0" i="0" u="none" strike="noStrike" kern="0" cap="none" spc="-25" normalizeH="0" baseline="0" noProof="0">
                <a:ln>
                  <a:noFill/>
                </a:ln>
                <a:solidFill>
                  <a:srgbClr val="404040"/>
                </a:solidFill>
                <a:effectLst/>
                <a:uLnTx/>
                <a:uFillTx/>
                <a:latin typeface="Verdana"/>
                <a:ea typeface="+mn-ea"/>
              </a:rPr>
              <a:t> </a:t>
            </a:r>
            <a:r>
              <a:rPr kumimoji="0" lang="en-US" sz="1200" b="0" i="0" u="none" strike="noStrike" kern="0" cap="none" spc="-95" normalizeH="0" baseline="0" noProof="0">
                <a:ln>
                  <a:noFill/>
                </a:ln>
                <a:solidFill>
                  <a:srgbClr val="404040"/>
                </a:solidFill>
                <a:effectLst/>
                <a:uLnTx/>
                <a:uFillTx/>
                <a:latin typeface="Verdana"/>
                <a:ea typeface="+mn-ea"/>
              </a:rPr>
              <a:t>link)</a:t>
            </a:r>
            <a:r>
              <a:rPr kumimoji="0" lang="en-US" sz="1200" b="0" i="0" u="none" strike="noStrike" kern="0" cap="none" spc="-80" normalizeH="0" baseline="0" noProof="0">
                <a:ln>
                  <a:noFill/>
                </a:ln>
                <a:solidFill>
                  <a:srgbClr val="404040"/>
                </a:solidFill>
                <a:effectLst/>
                <a:uLnTx/>
                <a:uFillTx/>
                <a:latin typeface="Verdana"/>
                <a:ea typeface="+mn-ea"/>
              </a:rPr>
              <a:t> </a:t>
            </a:r>
            <a:r>
              <a:rPr kumimoji="0" lang="en-US" sz="1200" b="0" i="0" u="none" strike="noStrike" kern="0" cap="none" spc="-25" normalizeH="0" baseline="0" noProof="0">
                <a:ln>
                  <a:noFill/>
                </a:ln>
                <a:solidFill>
                  <a:srgbClr val="404040"/>
                </a:solidFill>
                <a:effectLst/>
                <a:uLnTx/>
                <a:uFillTx/>
                <a:latin typeface="Verdana"/>
                <a:ea typeface="+mn-ea"/>
              </a:rPr>
              <a:t>you</a:t>
            </a:r>
            <a:r>
              <a:rPr kumimoji="0" lang="en-US" sz="1200" b="0" i="0" u="none" strike="noStrike" kern="0" cap="none" spc="-50" normalizeH="0" baseline="0" noProof="0">
                <a:ln>
                  <a:noFill/>
                </a:ln>
                <a:solidFill>
                  <a:srgbClr val="404040"/>
                </a:solidFill>
                <a:effectLst/>
                <a:uLnTx/>
                <a:uFillTx/>
                <a:latin typeface="Verdana"/>
                <a:ea typeface="+mn-ea"/>
              </a:rPr>
              <a:t> </a:t>
            </a:r>
            <a:r>
              <a:rPr kumimoji="0" lang="en-US" sz="1200" b="0" i="0" u="none" strike="noStrike" kern="0" cap="none" spc="-70" normalizeH="0" baseline="0" noProof="0">
                <a:ln>
                  <a:noFill/>
                </a:ln>
                <a:solidFill>
                  <a:srgbClr val="404040"/>
                </a:solidFill>
                <a:effectLst/>
                <a:uLnTx/>
                <a:uFillTx/>
                <a:latin typeface="Verdana"/>
                <a:ea typeface="+mn-ea"/>
              </a:rPr>
              <a:t>will</a:t>
            </a:r>
            <a:r>
              <a:rPr kumimoji="0" lang="en-US" sz="1200" b="0" i="0" u="none" strike="noStrike" kern="0" cap="none" spc="-85"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find that</a:t>
            </a:r>
            <a:r>
              <a:rPr kumimoji="0" lang="en-US" sz="1200" b="0" i="0" u="none" strike="noStrike" kern="0" cap="none" spc="-35" normalizeH="0" baseline="0" noProof="0">
                <a:ln>
                  <a:noFill/>
                </a:ln>
                <a:solidFill>
                  <a:srgbClr val="404040"/>
                </a:solidFill>
                <a:effectLst/>
                <a:uLnTx/>
                <a:uFillTx/>
                <a:latin typeface="Verdana"/>
                <a:ea typeface="+mn-ea"/>
              </a:rPr>
              <a:t> </a:t>
            </a:r>
            <a:r>
              <a:rPr kumimoji="0" lang="en-US" sz="1200" b="0" i="0" u="none" strike="noStrike" kern="0" cap="none" spc="-10" normalizeH="0" baseline="0" noProof="0">
                <a:ln>
                  <a:noFill/>
                </a:ln>
                <a:solidFill>
                  <a:srgbClr val="404040"/>
                </a:solidFill>
                <a:effectLst/>
                <a:uLnTx/>
                <a:uFillTx/>
                <a:latin typeface="Verdana"/>
                <a:ea typeface="+mn-ea"/>
              </a:rPr>
              <a:t>the</a:t>
            </a:r>
            <a:r>
              <a:rPr kumimoji="0" lang="en-US" sz="1200" b="0" i="0" u="none" strike="noStrike" kern="0" cap="none" spc="-35" normalizeH="0" baseline="0" noProof="0">
                <a:ln>
                  <a:noFill/>
                </a:ln>
                <a:solidFill>
                  <a:srgbClr val="404040"/>
                </a:solidFill>
                <a:effectLst/>
                <a:uLnTx/>
                <a:uFillTx/>
                <a:latin typeface="Verdana"/>
                <a:ea typeface="+mn-ea"/>
              </a:rPr>
              <a:t> </a:t>
            </a:r>
            <a:r>
              <a:rPr kumimoji="0" lang="en-US" sz="1200" b="0" i="0" u="none" strike="noStrike" kern="0" cap="none" spc="-85" normalizeH="0" baseline="0" noProof="0">
                <a:ln>
                  <a:noFill/>
                </a:ln>
                <a:solidFill>
                  <a:srgbClr val="404040"/>
                </a:solidFill>
                <a:effectLst/>
                <a:uLnTx/>
                <a:uFillTx/>
                <a:latin typeface="Verdana"/>
                <a:ea typeface="+mn-ea"/>
              </a:rPr>
              <a:t>missing</a:t>
            </a:r>
            <a:r>
              <a:rPr kumimoji="0" lang="en-US" sz="1200" b="0" i="0" u="none" strike="noStrike" kern="0" cap="none" spc="-95"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values</a:t>
            </a:r>
            <a:r>
              <a:rPr kumimoji="0" lang="en-US" sz="1200" b="0" i="0" u="none" strike="noStrike" kern="0" cap="none" spc="-95" normalizeH="0" baseline="0" noProof="0">
                <a:ln>
                  <a:noFill/>
                </a:ln>
                <a:solidFill>
                  <a:srgbClr val="404040"/>
                </a:solidFill>
                <a:effectLst/>
                <a:uLnTx/>
                <a:uFillTx/>
                <a:latin typeface="Verdana"/>
                <a:ea typeface="+mn-ea"/>
              </a:rPr>
              <a:t> </a:t>
            </a:r>
            <a:r>
              <a:rPr kumimoji="0" lang="en-US" sz="1200" b="0" i="0" u="none" strike="noStrike" kern="0" cap="none" spc="-60" normalizeH="0" baseline="0" noProof="0">
                <a:ln>
                  <a:noFill/>
                </a:ln>
                <a:solidFill>
                  <a:srgbClr val="404040"/>
                </a:solidFill>
                <a:effectLst/>
                <a:uLnTx/>
                <a:uFillTx/>
                <a:latin typeface="Verdana"/>
                <a:ea typeface="+mn-ea"/>
              </a:rPr>
              <a:t>in</a:t>
            </a:r>
            <a:r>
              <a:rPr kumimoji="0" lang="en-US" sz="1200" b="0" i="0" u="none" strike="noStrike" kern="0" cap="none" spc="-7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one</a:t>
            </a:r>
            <a:r>
              <a:rPr kumimoji="0" lang="en-US" sz="1200" b="0" i="0" u="none" strike="noStrike" kern="0" cap="none" spc="-6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column</a:t>
            </a:r>
            <a:r>
              <a:rPr kumimoji="0" lang="en-US" sz="1200" b="0" i="0" u="none" strike="noStrike" kern="0" cap="none" spc="-90" normalizeH="0" baseline="0" noProof="0">
                <a:ln>
                  <a:noFill/>
                </a:ln>
                <a:solidFill>
                  <a:srgbClr val="404040"/>
                </a:solidFill>
                <a:effectLst/>
                <a:uLnTx/>
                <a:uFillTx/>
                <a:latin typeface="Verdana"/>
                <a:ea typeface="+mn-ea"/>
              </a:rPr>
              <a:t> </a:t>
            </a:r>
            <a:r>
              <a:rPr kumimoji="0" lang="en-US" sz="1200" b="0" i="0" u="none" strike="noStrike" kern="0" cap="none" spc="-130" normalizeH="0" baseline="0" noProof="0">
                <a:ln>
                  <a:noFill/>
                </a:ln>
                <a:solidFill>
                  <a:srgbClr val="404040"/>
                </a:solidFill>
                <a:effectLst/>
                <a:uLnTx/>
                <a:uFillTx/>
                <a:latin typeface="Verdana"/>
                <a:ea typeface="+mn-ea"/>
              </a:rPr>
              <a:t>is</a:t>
            </a:r>
            <a:r>
              <a:rPr kumimoji="0" lang="en-US" sz="1200" b="0" i="0" u="none" strike="noStrike" kern="0" cap="none" spc="-85" normalizeH="0" baseline="0" noProof="0">
                <a:ln>
                  <a:noFill/>
                </a:ln>
                <a:solidFill>
                  <a:srgbClr val="404040"/>
                </a:solidFill>
                <a:effectLst/>
                <a:uLnTx/>
                <a:uFillTx/>
                <a:latin typeface="Verdana"/>
                <a:ea typeface="+mn-ea"/>
              </a:rPr>
              <a:t> </a:t>
            </a:r>
            <a:r>
              <a:rPr kumimoji="0" lang="en-US" sz="1200" b="0" i="0" u="none" strike="noStrike" kern="0" cap="none" spc="-10" normalizeH="0" baseline="0" noProof="0">
                <a:ln>
                  <a:noFill/>
                </a:ln>
                <a:solidFill>
                  <a:srgbClr val="404040"/>
                </a:solidFill>
                <a:effectLst/>
                <a:uLnTx/>
                <a:uFillTx/>
                <a:latin typeface="Verdana"/>
                <a:ea typeface="+mn-ea"/>
              </a:rPr>
              <a:t>replaced </a:t>
            </a:r>
            <a:r>
              <a:rPr kumimoji="0" lang="en-US" sz="1200" b="0" i="0" u="none" strike="noStrike" kern="0" cap="none" spc="-60" normalizeH="0" baseline="0" noProof="0">
                <a:ln>
                  <a:noFill/>
                </a:ln>
                <a:solidFill>
                  <a:srgbClr val="404040"/>
                </a:solidFill>
                <a:effectLst/>
                <a:uLnTx/>
                <a:uFillTx/>
                <a:latin typeface="Verdana"/>
                <a:ea typeface="+mn-ea"/>
              </a:rPr>
              <a:t>with</a:t>
            </a:r>
            <a:r>
              <a:rPr kumimoji="0" lang="en-US" sz="1200" b="0" i="0" u="none" strike="noStrike" kern="0" cap="none" spc="-40" normalizeH="0" baseline="0" noProof="0">
                <a:ln>
                  <a:noFill/>
                </a:ln>
                <a:solidFill>
                  <a:srgbClr val="404040"/>
                </a:solidFill>
                <a:effectLst/>
                <a:uLnTx/>
                <a:uFillTx/>
                <a:latin typeface="Verdana"/>
                <a:ea typeface="+mn-ea"/>
              </a:rPr>
              <a:t> </a:t>
            </a:r>
            <a:r>
              <a:rPr kumimoji="0" lang="en-US" sz="1200" b="0" i="0" u="none" strike="noStrike" kern="0" cap="none" spc="-105" normalizeH="0" baseline="0" noProof="0">
                <a:ln>
                  <a:noFill/>
                </a:ln>
                <a:solidFill>
                  <a:srgbClr val="404040"/>
                </a:solidFill>
                <a:effectLst/>
                <a:uLnTx/>
                <a:uFillTx/>
                <a:latin typeface="Verdana"/>
                <a:ea typeface="+mn-ea"/>
              </a:rPr>
              <a:t>"?".</a:t>
            </a:r>
            <a:r>
              <a:rPr kumimoji="0" lang="en-US" sz="1200" b="0" i="0" u="none" strike="noStrike" kern="0" cap="none" spc="-50" normalizeH="0" baseline="0" noProof="0">
                <a:ln>
                  <a:noFill/>
                </a:ln>
                <a:solidFill>
                  <a:srgbClr val="404040"/>
                </a:solidFill>
                <a:effectLst/>
                <a:uLnTx/>
                <a:uFillTx/>
                <a:latin typeface="Verdana"/>
                <a:ea typeface="+mn-ea"/>
              </a:rPr>
              <a:t> </a:t>
            </a:r>
            <a:r>
              <a:rPr kumimoji="0" lang="en-US" sz="1200" b="0" i="0" u="none" strike="noStrike" kern="0" cap="none" spc="-60" normalizeH="0" baseline="0" noProof="0">
                <a:ln>
                  <a:noFill/>
                </a:ln>
                <a:solidFill>
                  <a:srgbClr val="404040"/>
                </a:solidFill>
                <a:effectLst/>
                <a:uLnTx/>
                <a:uFillTx/>
                <a:latin typeface="Verdana"/>
                <a:ea typeface="+mn-ea"/>
              </a:rPr>
              <a:t>There</a:t>
            </a:r>
            <a:r>
              <a:rPr kumimoji="0" lang="en-US" sz="1200" b="0" i="0" u="none" strike="noStrike" kern="0" cap="none" spc="-55"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are</a:t>
            </a:r>
            <a:r>
              <a:rPr kumimoji="0" lang="en-US" sz="1200" b="0" i="0" u="none" strike="noStrike" kern="0" cap="none" spc="-55" normalizeH="0" baseline="0" noProof="0">
                <a:ln>
                  <a:noFill/>
                </a:ln>
                <a:solidFill>
                  <a:srgbClr val="404040"/>
                </a:solidFill>
                <a:effectLst/>
                <a:uLnTx/>
                <a:uFillTx/>
                <a:latin typeface="Verdana"/>
                <a:ea typeface="+mn-ea"/>
              </a:rPr>
              <a:t> </a:t>
            </a:r>
            <a:r>
              <a:rPr kumimoji="0" lang="en-US" sz="1200" b="0" i="0" u="none" strike="noStrike" kern="0" cap="none" spc="-105" normalizeH="0" baseline="0" noProof="0">
                <a:ln>
                  <a:noFill/>
                </a:ln>
                <a:solidFill>
                  <a:srgbClr val="404040"/>
                </a:solidFill>
                <a:effectLst/>
                <a:uLnTx/>
                <a:uFillTx/>
                <a:latin typeface="Verdana"/>
                <a:ea typeface="+mn-ea"/>
              </a:rPr>
              <a:t>2480</a:t>
            </a:r>
            <a:r>
              <a:rPr kumimoji="0" lang="en-US" sz="1200" b="0" i="0" u="none" strike="noStrike" kern="0" cap="none" spc="-60" normalizeH="0" baseline="0" noProof="0">
                <a:ln>
                  <a:noFill/>
                </a:ln>
                <a:solidFill>
                  <a:srgbClr val="404040"/>
                </a:solidFill>
                <a:effectLst/>
                <a:uLnTx/>
                <a:uFillTx/>
                <a:latin typeface="Verdana"/>
                <a:ea typeface="+mn-ea"/>
              </a:rPr>
              <a:t> </a:t>
            </a:r>
            <a:r>
              <a:rPr kumimoji="0" lang="en-US" sz="1200" b="0" i="0" u="none" strike="noStrike" kern="0" cap="none" spc="-85" normalizeH="0" baseline="0" noProof="0">
                <a:ln>
                  <a:noFill/>
                </a:ln>
                <a:solidFill>
                  <a:srgbClr val="404040"/>
                </a:solidFill>
                <a:effectLst/>
                <a:uLnTx/>
                <a:uFillTx/>
                <a:latin typeface="Verdana"/>
                <a:ea typeface="+mn-ea"/>
              </a:rPr>
              <a:t>missing</a:t>
            </a:r>
            <a:r>
              <a:rPr kumimoji="0" lang="en-US" sz="1200" b="0" i="0" u="none" strike="noStrike" kern="0" cap="none" spc="-95"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values</a:t>
            </a:r>
            <a:r>
              <a:rPr kumimoji="0" lang="en-US" sz="1200" b="0" i="0" u="none" strike="noStrike" kern="0" cap="none" spc="-85" normalizeH="0" baseline="0" noProof="0">
                <a:ln>
                  <a:noFill/>
                </a:ln>
                <a:solidFill>
                  <a:srgbClr val="404040"/>
                </a:solidFill>
                <a:effectLst/>
                <a:uLnTx/>
                <a:uFillTx/>
                <a:latin typeface="Verdana"/>
                <a:ea typeface="+mn-ea"/>
              </a:rPr>
              <a:t> </a:t>
            </a:r>
            <a:r>
              <a:rPr kumimoji="0" lang="en-US" sz="1200" b="0" i="0" u="none" strike="noStrike" kern="0" cap="none" spc="-60" normalizeH="0" baseline="0" noProof="0">
                <a:ln>
                  <a:noFill/>
                </a:ln>
                <a:solidFill>
                  <a:srgbClr val="404040"/>
                </a:solidFill>
                <a:effectLst/>
                <a:uLnTx/>
                <a:uFillTx/>
                <a:latin typeface="Verdana"/>
                <a:ea typeface="+mn-ea"/>
              </a:rPr>
              <a:t>in</a:t>
            </a:r>
            <a:r>
              <a:rPr kumimoji="0" lang="en-US" sz="1200" b="0" i="0" u="none" strike="noStrike" kern="0" cap="none" spc="-65" normalizeH="0" baseline="0" noProof="0">
                <a:ln>
                  <a:noFill/>
                </a:ln>
                <a:solidFill>
                  <a:srgbClr val="404040"/>
                </a:solidFill>
                <a:effectLst/>
                <a:uLnTx/>
                <a:uFillTx/>
                <a:latin typeface="Verdana"/>
                <a:ea typeface="+mn-ea"/>
              </a:rPr>
              <a:t> </a:t>
            </a:r>
            <a:r>
              <a:rPr kumimoji="0" lang="en-US" sz="1200" b="0" i="0" u="none" strike="noStrike" kern="0" cap="none" spc="-90" normalizeH="0" baseline="0" noProof="0">
                <a:ln>
                  <a:noFill/>
                </a:ln>
                <a:solidFill>
                  <a:srgbClr val="404040"/>
                </a:solidFill>
                <a:effectLst/>
                <a:uLnTx/>
                <a:uFillTx/>
                <a:latin typeface="Verdana"/>
                <a:ea typeface="+mn-ea"/>
              </a:rPr>
              <a:t>'stalk-</a:t>
            </a:r>
            <a:r>
              <a:rPr kumimoji="0" lang="en-US" sz="1200" b="0" i="0" u="none" strike="noStrike" kern="0" cap="none" spc="-25" normalizeH="0" baseline="0" noProof="0">
                <a:ln>
                  <a:noFill/>
                </a:ln>
                <a:solidFill>
                  <a:srgbClr val="404040"/>
                </a:solidFill>
                <a:effectLst/>
                <a:uLnTx/>
                <a:uFillTx/>
                <a:latin typeface="Verdana"/>
                <a:ea typeface="+mn-ea"/>
              </a:rPr>
              <a:t>root' </a:t>
            </a:r>
            <a:r>
              <a:rPr kumimoji="0" lang="en-US" sz="1200" b="0" i="0" u="none" strike="noStrike" kern="0" cap="none" spc="-20" normalizeH="0" baseline="0" noProof="0">
                <a:ln>
                  <a:noFill/>
                </a:ln>
                <a:solidFill>
                  <a:srgbClr val="404040"/>
                </a:solidFill>
                <a:effectLst/>
                <a:uLnTx/>
                <a:uFillTx/>
                <a:latin typeface="Verdana"/>
                <a:ea typeface="+mn-ea"/>
              </a:rPr>
              <a:t>column.</a:t>
            </a:r>
            <a:r>
              <a:rPr kumimoji="0" lang="en-US" sz="1200" b="0" i="0" u="none" strike="noStrike" kern="0" cap="none" spc="-60" normalizeH="0" baseline="0" noProof="0">
                <a:ln>
                  <a:noFill/>
                </a:ln>
                <a:solidFill>
                  <a:srgbClr val="404040"/>
                </a:solidFill>
                <a:effectLst/>
                <a:uLnTx/>
                <a:uFillTx/>
                <a:latin typeface="Verdana"/>
                <a:ea typeface="+mn-ea"/>
              </a:rPr>
              <a:t> </a:t>
            </a:r>
            <a:r>
              <a:rPr kumimoji="0" lang="en-US" sz="1200" b="0" i="0" u="none" strike="noStrike" kern="0" cap="none" spc="-120" normalizeH="0" baseline="0" noProof="0">
                <a:ln>
                  <a:noFill/>
                </a:ln>
                <a:solidFill>
                  <a:srgbClr val="404040"/>
                </a:solidFill>
                <a:effectLst/>
                <a:uLnTx/>
                <a:uFillTx/>
                <a:latin typeface="Verdana"/>
                <a:ea typeface="+mn-ea"/>
              </a:rPr>
              <a:t>First,</a:t>
            </a:r>
            <a:r>
              <a:rPr kumimoji="0" lang="en-US" sz="1200" b="0" i="0" u="none" strike="noStrike" kern="0" cap="none" spc="1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we</a:t>
            </a:r>
            <a:r>
              <a:rPr kumimoji="0" lang="en-US" sz="1200" b="0" i="0" u="none" strike="noStrike" kern="0" cap="none" spc="-45" normalizeH="0" baseline="0" noProof="0">
                <a:ln>
                  <a:noFill/>
                </a:ln>
                <a:solidFill>
                  <a:srgbClr val="404040"/>
                </a:solidFill>
                <a:effectLst/>
                <a:uLnTx/>
                <a:uFillTx/>
                <a:latin typeface="Verdana"/>
                <a:ea typeface="+mn-ea"/>
              </a:rPr>
              <a:t> </a:t>
            </a:r>
            <a:r>
              <a:rPr kumimoji="0" lang="en-US" sz="1200" b="0" i="0" u="none" strike="noStrike" kern="0" cap="none" spc="-70" normalizeH="0" baseline="0" noProof="0">
                <a:ln>
                  <a:noFill/>
                </a:ln>
                <a:solidFill>
                  <a:srgbClr val="404040"/>
                </a:solidFill>
                <a:effectLst/>
                <a:uLnTx/>
                <a:uFillTx/>
                <a:latin typeface="Verdana"/>
                <a:ea typeface="+mn-ea"/>
              </a:rPr>
              <a:t>will</a:t>
            </a:r>
            <a:r>
              <a:rPr kumimoji="0" lang="en-US" sz="1200" b="0" i="0" u="none" strike="noStrike" kern="0" cap="none" spc="-65"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replace</a:t>
            </a:r>
            <a:r>
              <a:rPr kumimoji="0" lang="en-US" sz="1200" b="0" i="0" u="none" strike="noStrike" kern="0" cap="none" spc="-80" normalizeH="0" baseline="0" noProof="0">
                <a:ln>
                  <a:noFill/>
                </a:ln>
                <a:solidFill>
                  <a:srgbClr val="404040"/>
                </a:solidFill>
                <a:effectLst/>
                <a:uLnTx/>
                <a:uFillTx/>
                <a:latin typeface="Verdana"/>
                <a:ea typeface="+mn-ea"/>
              </a:rPr>
              <a:t> </a:t>
            </a:r>
            <a:r>
              <a:rPr kumimoji="0" lang="en-US" sz="1200" b="0" i="0" u="none" strike="noStrike" kern="0" cap="none" spc="-30" normalizeH="0" baseline="0" noProof="0">
                <a:ln>
                  <a:noFill/>
                </a:ln>
                <a:solidFill>
                  <a:srgbClr val="404040"/>
                </a:solidFill>
                <a:effectLst/>
                <a:uLnTx/>
                <a:uFillTx/>
                <a:latin typeface="Verdana"/>
                <a:ea typeface="+mn-ea"/>
              </a:rPr>
              <a:t>these</a:t>
            </a:r>
            <a:r>
              <a:rPr kumimoji="0" lang="en-US" sz="1200" b="0" i="0" u="none" strike="noStrike" kern="0" cap="none" spc="-5"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values</a:t>
            </a:r>
            <a:r>
              <a:rPr kumimoji="0" lang="en-US" sz="1200" b="0" i="0" u="none" strike="noStrike" kern="0" cap="none" spc="-70"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with </a:t>
            </a:r>
            <a:r>
              <a:rPr kumimoji="0" lang="en-US" sz="1200" b="0" i="0" u="none" strike="noStrike" kern="0" cap="none" spc="-10" normalizeH="0" baseline="0" noProof="0">
                <a:ln>
                  <a:noFill/>
                </a:ln>
                <a:solidFill>
                  <a:srgbClr val="404040"/>
                </a:solidFill>
                <a:effectLst/>
                <a:uLnTx/>
                <a:uFillTx/>
                <a:latin typeface="Verdana"/>
                <a:ea typeface="+mn-ea"/>
              </a:rPr>
              <a:t>np.nan</a:t>
            </a:r>
            <a:r>
              <a:rPr kumimoji="0" lang="en-US" sz="1200" b="0" i="0" u="none" strike="noStrike" kern="0" cap="none" spc="-30" normalizeH="0" baseline="0" noProof="0">
                <a:ln>
                  <a:noFill/>
                </a:ln>
                <a:solidFill>
                  <a:srgbClr val="404040"/>
                </a:solidFill>
                <a:effectLst/>
                <a:uLnTx/>
                <a:uFillTx/>
                <a:latin typeface="Verdana"/>
                <a:ea typeface="+mn-ea"/>
              </a:rPr>
              <a:t> </a:t>
            </a:r>
            <a:r>
              <a:rPr kumimoji="0" lang="en-US" sz="1200" b="0" i="0" u="none" strike="noStrike" kern="0" cap="none" spc="-55" normalizeH="0" baseline="0" noProof="0">
                <a:ln>
                  <a:noFill/>
                </a:ln>
                <a:solidFill>
                  <a:srgbClr val="404040"/>
                </a:solidFill>
                <a:effectLst/>
                <a:uLnTx/>
                <a:uFillTx/>
                <a:latin typeface="Verdana"/>
                <a:ea typeface="+mn-ea"/>
              </a:rPr>
              <a:t>so</a:t>
            </a:r>
            <a:r>
              <a:rPr kumimoji="0" lang="en-US" sz="1200" b="0" i="0" u="none" strike="noStrike" kern="0" cap="none" spc="-70"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that </a:t>
            </a:r>
            <a:r>
              <a:rPr kumimoji="0" lang="en-US" sz="1200" b="0" i="0" u="none" strike="noStrike" kern="0" cap="none" spc="0" normalizeH="0" baseline="0" noProof="0">
                <a:ln>
                  <a:noFill/>
                </a:ln>
                <a:solidFill>
                  <a:srgbClr val="404040"/>
                </a:solidFill>
                <a:effectLst/>
                <a:uLnTx/>
                <a:uFillTx/>
                <a:latin typeface="Verdana"/>
                <a:ea typeface="+mn-ea"/>
              </a:rPr>
              <a:t>we</a:t>
            </a:r>
            <a:r>
              <a:rPr kumimoji="0" lang="en-US" sz="1200" b="0" i="0" u="none" strike="noStrike" kern="0" cap="none" spc="-75" normalizeH="0" baseline="0" noProof="0">
                <a:ln>
                  <a:noFill/>
                </a:ln>
                <a:solidFill>
                  <a:srgbClr val="404040"/>
                </a:solidFill>
                <a:effectLst/>
                <a:uLnTx/>
                <a:uFillTx/>
                <a:latin typeface="Verdana"/>
                <a:ea typeface="+mn-ea"/>
              </a:rPr>
              <a:t> </a:t>
            </a:r>
            <a:r>
              <a:rPr kumimoji="0" lang="en-US" sz="1200" b="0" i="0" u="none" strike="noStrike" kern="0" cap="none" spc="65" normalizeH="0" baseline="0" noProof="0">
                <a:ln>
                  <a:noFill/>
                </a:ln>
                <a:solidFill>
                  <a:srgbClr val="404040"/>
                </a:solidFill>
                <a:effectLst/>
                <a:uLnTx/>
                <a:uFillTx/>
                <a:latin typeface="Verdana"/>
                <a:ea typeface="+mn-ea"/>
              </a:rPr>
              <a:t>can</a:t>
            </a:r>
            <a:r>
              <a:rPr kumimoji="0" lang="en-US" sz="1200" b="0" i="0" u="none" strike="noStrike" kern="0" cap="none" spc="-5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handle</a:t>
            </a:r>
            <a:r>
              <a:rPr kumimoji="0" lang="en-US" sz="1200" b="0" i="0" u="none" strike="noStrike" kern="0" cap="none" spc="-75" normalizeH="0" baseline="0" noProof="0">
                <a:ln>
                  <a:noFill/>
                </a:ln>
                <a:solidFill>
                  <a:srgbClr val="404040"/>
                </a:solidFill>
                <a:effectLst/>
                <a:uLnTx/>
                <a:uFillTx/>
                <a:latin typeface="Verdana"/>
                <a:ea typeface="+mn-ea"/>
              </a:rPr>
              <a:t> </a:t>
            </a:r>
            <a:r>
              <a:rPr kumimoji="0" lang="en-US" sz="1200" b="0" i="0" u="none" strike="noStrike" kern="0" cap="none" spc="-85" normalizeH="0" baseline="0" noProof="0">
                <a:ln>
                  <a:noFill/>
                </a:ln>
                <a:solidFill>
                  <a:srgbClr val="404040"/>
                </a:solidFill>
                <a:effectLst/>
                <a:uLnTx/>
                <a:uFillTx/>
                <a:latin typeface="Verdana"/>
                <a:ea typeface="+mn-ea"/>
              </a:rPr>
              <a:t>missing</a:t>
            </a:r>
            <a:r>
              <a:rPr kumimoji="0" lang="en-US" sz="1200" b="0" i="0" u="none" strike="noStrike" kern="0" cap="none" spc="-80" normalizeH="0" baseline="0" noProof="0">
                <a:ln>
                  <a:noFill/>
                </a:ln>
                <a:solidFill>
                  <a:srgbClr val="404040"/>
                </a:solidFill>
                <a:effectLst/>
                <a:uLnTx/>
                <a:uFillTx/>
                <a:latin typeface="Verdana"/>
                <a:ea typeface="+mn-ea"/>
              </a:rPr>
              <a:t> </a:t>
            </a:r>
            <a:r>
              <a:rPr kumimoji="0" lang="en-US" sz="1200" b="0" i="0" u="none" strike="noStrike" kern="0" cap="none" spc="0" normalizeH="0" baseline="0" noProof="0">
                <a:ln>
                  <a:noFill/>
                </a:ln>
                <a:solidFill>
                  <a:srgbClr val="404040"/>
                </a:solidFill>
                <a:effectLst/>
                <a:uLnTx/>
                <a:uFillTx/>
                <a:latin typeface="Verdana"/>
                <a:ea typeface="+mn-ea"/>
              </a:rPr>
              <a:t>data.</a:t>
            </a:r>
            <a:r>
              <a:rPr kumimoji="0" lang="en-US" sz="1200" b="0" i="0" u="none" strike="noStrike" kern="0" cap="none" spc="-15" normalizeH="0" baseline="0" noProof="0">
                <a:ln>
                  <a:noFill/>
                </a:ln>
                <a:solidFill>
                  <a:srgbClr val="404040"/>
                </a:solidFill>
                <a:effectLst/>
                <a:uLnTx/>
                <a:uFillTx/>
                <a:latin typeface="Verdana"/>
                <a:ea typeface="+mn-ea"/>
              </a:rPr>
              <a:t> </a:t>
            </a:r>
            <a:r>
              <a:rPr kumimoji="0" lang="en-US" sz="1200" b="0" i="0" u="none" strike="noStrike" kern="0" cap="none" spc="-25" normalizeH="0" baseline="0" noProof="0">
                <a:ln>
                  <a:noFill/>
                </a:ln>
                <a:solidFill>
                  <a:srgbClr val="404040"/>
                </a:solidFill>
                <a:effectLst/>
                <a:uLnTx/>
                <a:uFillTx/>
                <a:latin typeface="Verdana"/>
                <a:ea typeface="+mn-ea"/>
              </a:rPr>
              <a:t>we </a:t>
            </a:r>
            <a:r>
              <a:rPr kumimoji="0" lang="en-US" sz="1200" b="0" i="0" u="none" strike="noStrike" kern="0" cap="none" spc="-70" normalizeH="0" baseline="0" noProof="0">
                <a:ln>
                  <a:noFill/>
                </a:ln>
                <a:solidFill>
                  <a:srgbClr val="404040"/>
                </a:solidFill>
                <a:effectLst/>
                <a:uLnTx/>
                <a:uFillTx/>
                <a:latin typeface="Verdana"/>
                <a:ea typeface="+mn-ea"/>
              </a:rPr>
              <a:t>will</a:t>
            </a:r>
            <a:r>
              <a:rPr kumimoji="0" lang="en-US" sz="1200" b="0" i="0" u="none" strike="noStrike" kern="0" cap="none" spc="-95" normalizeH="0" baseline="0" noProof="0">
                <a:ln>
                  <a:noFill/>
                </a:ln>
                <a:solidFill>
                  <a:srgbClr val="404040"/>
                </a:solidFill>
                <a:effectLst/>
                <a:uLnTx/>
                <a:uFillTx/>
                <a:latin typeface="Verdana"/>
                <a:ea typeface="+mn-ea"/>
              </a:rPr>
              <a:t> </a:t>
            </a:r>
            <a:r>
              <a:rPr kumimoji="0" lang="en-US" sz="1200" b="0" i="0" u="none" strike="noStrike" kern="0" cap="none" spc="-25" normalizeH="0" baseline="0" noProof="0">
                <a:ln>
                  <a:noFill/>
                </a:ln>
                <a:solidFill>
                  <a:srgbClr val="404040"/>
                </a:solidFill>
                <a:effectLst/>
                <a:uLnTx/>
                <a:uFillTx/>
                <a:latin typeface="Verdana"/>
                <a:ea typeface="+mn-ea"/>
              </a:rPr>
              <a:t>impute</a:t>
            </a:r>
            <a:r>
              <a:rPr kumimoji="0" lang="en-US" sz="1200" b="0" i="0" u="none" strike="noStrike" kern="0" cap="none" spc="-60"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the</a:t>
            </a:r>
            <a:r>
              <a:rPr kumimoji="0" lang="en-US" sz="1200" b="0" i="0" u="none" strike="noStrike" kern="0" cap="none" spc="-40" normalizeH="0" baseline="0" noProof="0">
                <a:ln>
                  <a:noFill/>
                </a:ln>
                <a:solidFill>
                  <a:srgbClr val="404040"/>
                </a:solidFill>
                <a:effectLst/>
                <a:uLnTx/>
                <a:uFillTx/>
                <a:latin typeface="Verdana"/>
                <a:ea typeface="+mn-ea"/>
              </a:rPr>
              <a:t> </a:t>
            </a:r>
            <a:r>
              <a:rPr kumimoji="0" lang="en-US" sz="1200" b="0" i="0" u="none" strike="noStrike" kern="0" cap="none" spc="-85" normalizeH="0" baseline="0" noProof="0">
                <a:ln>
                  <a:noFill/>
                </a:ln>
                <a:solidFill>
                  <a:srgbClr val="404040"/>
                </a:solidFill>
                <a:effectLst/>
                <a:uLnTx/>
                <a:uFillTx/>
                <a:latin typeface="Verdana"/>
                <a:ea typeface="+mn-ea"/>
              </a:rPr>
              <a:t>missing</a:t>
            </a:r>
            <a:r>
              <a:rPr kumimoji="0" lang="en-US" sz="1200" b="0" i="0" u="none" strike="noStrike" kern="0" cap="none" spc="-80" normalizeH="0" baseline="0" noProof="0">
                <a:ln>
                  <a:noFill/>
                </a:ln>
                <a:solidFill>
                  <a:srgbClr val="404040"/>
                </a:solidFill>
                <a:effectLst/>
                <a:uLnTx/>
                <a:uFillTx/>
                <a:latin typeface="Verdana"/>
                <a:ea typeface="+mn-ea"/>
              </a:rPr>
              <a:t> </a:t>
            </a:r>
            <a:r>
              <a:rPr kumimoji="0" lang="en-US" sz="1200" b="0" i="0" u="none" strike="noStrike" kern="0" cap="none" spc="-35" normalizeH="0" baseline="0" noProof="0">
                <a:ln>
                  <a:noFill/>
                </a:ln>
                <a:solidFill>
                  <a:srgbClr val="404040"/>
                </a:solidFill>
                <a:effectLst/>
                <a:uLnTx/>
                <a:uFillTx/>
                <a:latin typeface="Verdana"/>
                <a:ea typeface="+mn-ea"/>
              </a:rPr>
              <a:t>values</a:t>
            </a:r>
            <a:r>
              <a:rPr kumimoji="0" lang="en-US" sz="1200" b="0" i="0" u="none" strike="noStrike" kern="0" cap="none" spc="-95" normalizeH="0" baseline="0" noProof="0">
                <a:ln>
                  <a:noFill/>
                </a:ln>
                <a:solidFill>
                  <a:srgbClr val="404040"/>
                </a:solidFill>
                <a:effectLst/>
                <a:uLnTx/>
                <a:uFillTx/>
                <a:latin typeface="Verdana"/>
                <a:ea typeface="+mn-ea"/>
              </a:rPr>
              <a:t> </a:t>
            </a:r>
            <a:r>
              <a:rPr kumimoji="0" lang="en-US" sz="1200" b="0" i="0" u="none" strike="noStrike" kern="0" cap="none" spc="-65" normalizeH="0" baseline="0" noProof="0">
                <a:ln>
                  <a:noFill/>
                </a:ln>
                <a:solidFill>
                  <a:srgbClr val="404040"/>
                </a:solidFill>
                <a:effectLst/>
                <a:uLnTx/>
                <a:uFillTx/>
                <a:latin typeface="Verdana"/>
                <a:ea typeface="+mn-ea"/>
              </a:rPr>
              <a:t>in</a:t>
            </a:r>
            <a:r>
              <a:rPr kumimoji="0" lang="en-US" sz="1200" b="0" i="0" u="none" strike="noStrike" kern="0" cap="none" spc="-45" normalizeH="0" baseline="0" noProof="0">
                <a:ln>
                  <a:noFill/>
                </a:ln>
                <a:solidFill>
                  <a:srgbClr val="404040"/>
                </a:solidFill>
                <a:effectLst/>
                <a:uLnTx/>
                <a:uFillTx/>
                <a:latin typeface="Verdana"/>
                <a:ea typeface="+mn-ea"/>
              </a:rPr>
              <a:t> </a:t>
            </a:r>
            <a:r>
              <a:rPr kumimoji="0" lang="en-US" sz="1200" b="0" i="0" u="none" strike="noStrike" kern="0" cap="none" spc="-90" normalizeH="0" baseline="0" noProof="0">
                <a:ln>
                  <a:noFill/>
                </a:ln>
                <a:solidFill>
                  <a:srgbClr val="404040"/>
                </a:solidFill>
                <a:effectLst/>
                <a:uLnTx/>
                <a:uFillTx/>
                <a:latin typeface="Verdana"/>
                <a:ea typeface="+mn-ea"/>
              </a:rPr>
              <a:t>'stalk-</a:t>
            </a:r>
            <a:r>
              <a:rPr kumimoji="0" lang="en-US" sz="1200" b="0" i="0" u="none" strike="noStrike" kern="0" cap="none" spc="-45" normalizeH="0" baseline="0" noProof="0">
                <a:ln>
                  <a:noFill/>
                </a:ln>
                <a:solidFill>
                  <a:srgbClr val="404040"/>
                </a:solidFill>
                <a:effectLst/>
                <a:uLnTx/>
                <a:uFillTx/>
                <a:latin typeface="Verdana"/>
                <a:ea typeface="+mn-ea"/>
              </a:rPr>
              <a:t>root'</a:t>
            </a:r>
            <a:r>
              <a:rPr kumimoji="0" lang="en-US" sz="1200" b="0" i="0" u="none" strike="noStrike" kern="0" cap="none" spc="-10" normalizeH="0" baseline="0" noProof="0">
                <a:ln>
                  <a:noFill/>
                </a:ln>
                <a:solidFill>
                  <a:srgbClr val="404040"/>
                </a:solidFill>
                <a:effectLst/>
                <a:uLnTx/>
                <a:uFillTx/>
                <a:latin typeface="Verdana"/>
                <a:ea typeface="+mn-ea"/>
              </a:rPr>
              <a:t> column </a:t>
            </a:r>
            <a:r>
              <a:rPr kumimoji="0" lang="en-US" sz="1200" b="0" i="0" u="none" strike="noStrike" kern="0" cap="none" spc="-60" normalizeH="0" baseline="0" noProof="0">
                <a:ln>
                  <a:noFill/>
                </a:ln>
                <a:solidFill>
                  <a:srgbClr val="404040"/>
                </a:solidFill>
                <a:effectLst/>
                <a:uLnTx/>
                <a:uFillTx/>
                <a:latin typeface="Verdana"/>
                <a:ea typeface="+mn-ea"/>
              </a:rPr>
              <a:t>using</a:t>
            </a:r>
            <a:r>
              <a:rPr kumimoji="0" lang="en-US" sz="1200" b="0" i="0" u="none" strike="noStrike" kern="0" cap="none" spc="-35" normalizeH="0" baseline="0" noProof="0">
                <a:ln>
                  <a:noFill/>
                </a:ln>
                <a:solidFill>
                  <a:srgbClr val="404040"/>
                </a:solidFill>
                <a:effectLst/>
                <a:uLnTx/>
                <a:uFillTx/>
                <a:latin typeface="Verdana"/>
                <a:ea typeface="+mn-ea"/>
              </a:rPr>
              <a:t> </a:t>
            </a:r>
            <a:r>
              <a:rPr kumimoji="0" lang="en-US" sz="1200" b="0" i="0" u="none" strike="noStrike" kern="0" cap="none" spc="-65" normalizeH="0" baseline="0" noProof="0">
                <a:ln>
                  <a:noFill/>
                </a:ln>
                <a:solidFill>
                  <a:srgbClr val="404040"/>
                </a:solidFill>
                <a:effectLst/>
                <a:uLnTx/>
                <a:uFillTx/>
                <a:latin typeface="Verdana"/>
                <a:ea typeface="+mn-ea"/>
              </a:rPr>
              <a:t>sklearn</a:t>
            </a:r>
            <a:r>
              <a:rPr kumimoji="0" lang="en-US" sz="1200" b="0" i="0" u="none" strike="noStrike" kern="0" cap="none" spc="-55" normalizeH="0" baseline="0" noProof="0">
                <a:ln>
                  <a:noFill/>
                </a:ln>
                <a:solidFill>
                  <a:srgbClr val="404040"/>
                </a:solidFill>
                <a:effectLst/>
                <a:uLnTx/>
                <a:uFillTx/>
                <a:latin typeface="Verdana"/>
                <a:ea typeface="+mn-ea"/>
              </a:rPr>
              <a:t> </a:t>
            </a:r>
            <a:r>
              <a:rPr kumimoji="0" lang="en-US" sz="1200" b="0" i="0" u="none" strike="noStrike" kern="0" cap="none" spc="-65" normalizeH="0" baseline="0" noProof="0">
                <a:ln>
                  <a:noFill/>
                </a:ln>
                <a:solidFill>
                  <a:srgbClr val="404040"/>
                </a:solidFill>
                <a:effectLst/>
                <a:uLnTx/>
                <a:uFillTx/>
                <a:latin typeface="Verdana"/>
                <a:ea typeface="+mn-ea"/>
              </a:rPr>
              <a:t>SimpleImputer</a:t>
            </a:r>
            <a:r>
              <a:rPr kumimoji="0" lang="en-US" sz="1200" b="0" i="0" u="none" strike="noStrike" kern="0" cap="none" spc="-40" normalizeH="0" baseline="0" noProof="0">
                <a:ln>
                  <a:noFill/>
                </a:ln>
                <a:solidFill>
                  <a:srgbClr val="404040"/>
                </a:solidFill>
                <a:effectLst/>
                <a:uLnTx/>
                <a:uFillTx/>
                <a:latin typeface="Verdana"/>
                <a:ea typeface="+mn-ea"/>
              </a:rPr>
              <a:t> </a:t>
            </a:r>
            <a:r>
              <a:rPr kumimoji="0" lang="en-US" sz="1200" b="0" i="0" u="none" strike="noStrike" kern="0" cap="none" spc="-20" normalizeH="0" baseline="0" noProof="0">
                <a:ln>
                  <a:noFill/>
                </a:ln>
                <a:solidFill>
                  <a:srgbClr val="404040"/>
                </a:solidFill>
                <a:effectLst/>
                <a:uLnTx/>
                <a:uFillTx/>
                <a:latin typeface="Verdana"/>
                <a:ea typeface="+mn-ea"/>
              </a:rPr>
              <a:t>with </a:t>
            </a:r>
            <a:r>
              <a:rPr kumimoji="0" lang="en-US" sz="1200" b="0" i="0" u="none" strike="noStrike" kern="0" cap="none" spc="-25" normalizeH="0" baseline="0" noProof="0">
                <a:ln>
                  <a:noFill/>
                </a:ln>
                <a:solidFill>
                  <a:srgbClr val="404040"/>
                </a:solidFill>
                <a:effectLst/>
                <a:uLnTx/>
                <a:uFillTx/>
                <a:latin typeface="Verdana"/>
                <a:ea typeface="+mn-ea"/>
              </a:rPr>
              <a:t>strategy='most_frequent'.</a:t>
            </a:r>
            <a:endParaRPr kumimoji="0" lang="en-US" sz="1200" b="0" i="0" u="none" strike="noStrike" kern="0" cap="none" spc="0" normalizeH="0" baseline="0" noProof="0" dirty="0">
              <a:ln>
                <a:noFill/>
              </a:ln>
              <a:solidFill>
                <a:srgbClr val="404040"/>
              </a:solidFill>
              <a:effectLst/>
              <a:uLnTx/>
              <a:uFillTx/>
              <a:latin typeface="Microsoft Sans Serif"/>
              <a:ea typeface="+mn-ea"/>
              <a:cs typeface="Microsoft Sans Serif"/>
            </a:endParaRPr>
          </a:p>
        </p:txBody>
      </p:sp>
    </p:spTree>
    <p:extLst>
      <p:ext uri="{BB962C8B-B14F-4D97-AF65-F5344CB8AC3E}">
        <p14:creationId xmlns:p14="http://schemas.microsoft.com/office/powerpoint/2010/main" val="2718151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BC5AF9A1-DB7F-7025-AE1E-0361DB0D3E0B}"/>
              </a:ext>
            </a:extLst>
          </p:cNvPr>
          <p:cNvSpPr/>
          <p:nvPr/>
        </p:nvSpPr>
        <p:spPr>
          <a:xfrm>
            <a:off x="1524000" y="469942"/>
            <a:ext cx="124104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GUI</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6370E553-9114-05AE-B896-7EA1DF30E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232" y="1122363"/>
            <a:ext cx="7660579" cy="5312723"/>
          </a:xfrm>
          <a:prstGeom prst="rect">
            <a:avLst/>
          </a:prstGeom>
        </p:spPr>
      </p:pic>
    </p:spTree>
    <p:extLst>
      <p:ext uri="{BB962C8B-B14F-4D97-AF65-F5344CB8AC3E}">
        <p14:creationId xmlns:p14="http://schemas.microsoft.com/office/powerpoint/2010/main" val="35759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4CF4F0-E629-3B80-DF6D-5B278F6C7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81"/>
            <a:ext cx="12192000" cy="6872181"/>
          </a:xfrm>
          <a:prstGeom prst="rect">
            <a:avLst/>
          </a:prstGeom>
        </p:spPr>
      </p:pic>
      <p:pic>
        <p:nvPicPr>
          <p:cNvPr id="4" name="Picture 3">
            <a:extLst>
              <a:ext uri="{FF2B5EF4-FFF2-40B4-BE49-F238E27FC236}">
                <a16:creationId xmlns:a16="http://schemas.microsoft.com/office/drawing/2014/main" id="{4CF6D81E-FA32-BEF9-7B9E-4ED8AF82EAAC}"/>
              </a:ext>
            </a:extLst>
          </p:cNvPr>
          <p:cNvPicPr>
            <a:picLocks noChangeAspect="1"/>
          </p:cNvPicPr>
          <p:nvPr/>
        </p:nvPicPr>
        <p:blipFill>
          <a:blip r:embed="rId3"/>
          <a:stretch>
            <a:fillRect/>
          </a:stretch>
        </p:blipFill>
        <p:spPr>
          <a:xfrm>
            <a:off x="10817" y="0"/>
            <a:ext cx="12170365" cy="6858000"/>
          </a:xfrm>
          <a:prstGeom prst="rect">
            <a:avLst/>
          </a:prstGeom>
        </p:spPr>
      </p:pic>
      <p:sp>
        <p:nvSpPr>
          <p:cNvPr id="2" name="Title 1">
            <a:extLst>
              <a:ext uri="{FF2B5EF4-FFF2-40B4-BE49-F238E27FC236}">
                <a16:creationId xmlns:a16="http://schemas.microsoft.com/office/drawing/2014/main" id="{59235DCA-43B8-7C33-787A-7E209342183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209265C-1C90-5562-6929-7D5A14E8D489}"/>
              </a:ext>
            </a:extLst>
          </p:cNvPr>
          <p:cNvSpPr>
            <a:spLocks noGrp="1"/>
          </p:cNvSpPr>
          <p:nvPr>
            <p:ph type="subTitle" idx="1"/>
          </p:nvPr>
        </p:nvSpPr>
        <p:spPr/>
        <p:txBody>
          <a:bodyPr/>
          <a:lstStyle/>
          <a:p>
            <a:endParaRPr lang="en-IN"/>
          </a:p>
        </p:txBody>
      </p:sp>
      <p:sp>
        <p:nvSpPr>
          <p:cNvPr id="6" name="Rectangle 5">
            <a:extLst>
              <a:ext uri="{FF2B5EF4-FFF2-40B4-BE49-F238E27FC236}">
                <a16:creationId xmlns:a16="http://schemas.microsoft.com/office/drawing/2014/main" id="{DEF797BB-3A99-8650-B2B7-67088B4F48E6}"/>
              </a:ext>
            </a:extLst>
          </p:cNvPr>
          <p:cNvSpPr/>
          <p:nvPr/>
        </p:nvSpPr>
        <p:spPr>
          <a:xfrm>
            <a:off x="1184646" y="469942"/>
            <a:ext cx="1919756"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Result</a:t>
            </a:r>
          </a:p>
        </p:txBody>
      </p:sp>
      <p:pic>
        <p:nvPicPr>
          <p:cNvPr id="8" name="Picture 7">
            <a:extLst>
              <a:ext uri="{FF2B5EF4-FFF2-40B4-BE49-F238E27FC236}">
                <a16:creationId xmlns:a16="http://schemas.microsoft.com/office/drawing/2014/main" id="{6D4EAF50-F190-E373-15B6-E7DF82359A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756" y="610638"/>
            <a:ext cx="7895287" cy="5798650"/>
          </a:xfrm>
          <a:prstGeom prst="rect">
            <a:avLst/>
          </a:prstGeom>
        </p:spPr>
      </p:pic>
    </p:spTree>
    <p:extLst>
      <p:ext uri="{BB962C8B-B14F-4D97-AF65-F5344CB8AC3E}">
        <p14:creationId xmlns:p14="http://schemas.microsoft.com/office/powerpoint/2010/main" val="3710206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1239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vt:lpstr>
      <vt:lpstr>Calibri</vt:lpstr>
      <vt:lpstr>Calibri Light</vt:lpstr>
      <vt:lpstr>Microsoft Sans Serif</vt:lpstr>
      <vt:lpstr>Verdana</vt:lpstr>
      <vt:lpstr>Office Theme</vt:lpstr>
      <vt:lpstr>MUSHROOM CLASSIFICATION DETAILED PROJECT REPORT (DPR)</vt:lpstr>
      <vt:lpstr>* Mushrooms have been consumed since earliest history. The word Mushroom is derived from the French word for Fungi and Mold. Now-a-days, Mushroom are popular valuable food because they are low in calories, carbohydrate, Fat, sodium and also cholesterol free. Besides this, Mushroom provides important nutrients, including selenium, potassium, riboflavin, niacin, Vitamin D, proteins and fiber. All together with a long history as food source. Mushroom are important for their healing capacity and properties in traditional medicine. It has reported beneficial effects for health and treatment of some disease. Many nutraceutical properties are described in Mushroom like cancer and antitumor attributes. Mushroom act as antibacterial, immune system enhancer and cholesterol lowering Agent. Additionally, they are important source of bio-active compounds. This work is a machine learning model that classifies mushrooms into 2 classes: Poisonous and Edible depending on the features of the mushroom. During this machine learning implementation, we are going to see which features are important to predict whether a mushroom is poisonous or edible.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Jashwanth G</dc:creator>
  <cp:lastModifiedBy>Jashwanth G</cp:lastModifiedBy>
  <cp:revision>1</cp:revision>
  <dcterms:created xsi:type="dcterms:W3CDTF">2024-10-16T02:47:32Z</dcterms:created>
  <dcterms:modified xsi:type="dcterms:W3CDTF">2024-10-16T03:30:55Z</dcterms:modified>
</cp:coreProperties>
</file>