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BDE1D-20D7-40EF-913D-362D935129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5F7388-1139-4E0C-8847-52F90E569291}">
      <dgm:prSet/>
      <dgm:spPr/>
      <dgm:t>
        <a:bodyPr/>
        <a:lstStyle/>
        <a:p>
          <a:r>
            <a:rPr lang="en-US" dirty="0"/>
            <a:t>🔍 Problem:</a:t>
          </a:r>
        </a:p>
      </dgm:t>
    </dgm:pt>
    <dgm:pt modelId="{4197FE19-FC4D-4FBC-8CA3-2F1E71D53A60}" type="parTrans" cxnId="{F59010FB-31CE-4E33-8671-8E6E13021AC5}">
      <dgm:prSet/>
      <dgm:spPr/>
      <dgm:t>
        <a:bodyPr/>
        <a:lstStyle/>
        <a:p>
          <a:endParaRPr lang="en-US"/>
        </a:p>
      </dgm:t>
    </dgm:pt>
    <dgm:pt modelId="{7FB2A932-0F78-436B-A86D-E40D45AF98EA}" type="sibTrans" cxnId="{F59010FB-31CE-4E33-8671-8E6E13021AC5}">
      <dgm:prSet/>
      <dgm:spPr/>
      <dgm:t>
        <a:bodyPr/>
        <a:lstStyle/>
        <a:p>
          <a:endParaRPr lang="en-US"/>
        </a:p>
      </dgm:t>
    </dgm:pt>
    <dgm:pt modelId="{8968C759-BD6E-4C74-9EBA-EC57A510106B}">
      <dgm:prSet/>
      <dgm:spPr/>
      <dgm:t>
        <a:bodyPr/>
        <a:lstStyle/>
        <a:p>
          <a:r>
            <a:rPr lang="en-US" dirty="0"/>
            <a:t> - Skill-job mismatch</a:t>
          </a:r>
        </a:p>
      </dgm:t>
    </dgm:pt>
    <dgm:pt modelId="{CC768632-3194-431F-8FB0-748523311138}" type="parTrans" cxnId="{5C15321F-2730-46A9-A505-F879BA725B16}">
      <dgm:prSet/>
      <dgm:spPr/>
      <dgm:t>
        <a:bodyPr/>
        <a:lstStyle/>
        <a:p>
          <a:endParaRPr lang="en-US"/>
        </a:p>
      </dgm:t>
    </dgm:pt>
    <dgm:pt modelId="{78530A4C-C020-420A-9C24-F1879DC68F41}" type="sibTrans" cxnId="{5C15321F-2730-46A9-A505-F879BA725B16}">
      <dgm:prSet/>
      <dgm:spPr/>
      <dgm:t>
        <a:bodyPr/>
        <a:lstStyle/>
        <a:p>
          <a:endParaRPr lang="en-US"/>
        </a:p>
      </dgm:t>
    </dgm:pt>
    <dgm:pt modelId="{470797A6-D40D-429D-A135-4B2F32A3F1E9}">
      <dgm:prSet/>
      <dgm:spPr/>
      <dgm:t>
        <a:bodyPr/>
        <a:lstStyle/>
        <a:p>
          <a:r>
            <a:rPr lang="en-US" dirty="0"/>
            <a:t>- Overload of job data for applicants</a:t>
          </a:r>
        </a:p>
      </dgm:t>
    </dgm:pt>
    <dgm:pt modelId="{06E22878-BF9B-4EB0-982C-ACCA45422D64}" type="parTrans" cxnId="{CAA42223-ED5B-4823-B445-879FCE9E3C14}">
      <dgm:prSet/>
      <dgm:spPr/>
      <dgm:t>
        <a:bodyPr/>
        <a:lstStyle/>
        <a:p>
          <a:endParaRPr lang="en-US"/>
        </a:p>
      </dgm:t>
    </dgm:pt>
    <dgm:pt modelId="{AAE7024B-33BD-43EB-BB86-D26142C42F89}" type="sibTrans" cxnId="{CAA42223-ED5B-4823-B445-879FCE9E3C14}">
      <dgm:prSet/>
      <dgm:spPr/>
      <dgm:t>
        <a:bodyPr/>
        <a:lstStyle/>
        <a:p>
          <a:endParaRPr lang="en-US"/>
        </a:p>
      </dgm:t>
    </dgm:pt>
    <dgm:pt modelId="{5116B547-70BB-4214-8ED4-7CD9DC064CC9}">
      <dgm:prSet/>
      <dgm:spPr/>
      <dgm:t>
        <a:bodyPr/>
        <a:lstStyle/>
        <a:p>
          <a:r>
            <a:rPr lang="en-US" dirty="0"/>
            <a:t>🎯 Objectives:</a:t>
          </a:r>
        </a:p>
      </dgm:t>
    </dgm:pt>
    <dgm:pt modelId="{13D66CF3-AEE8-48CB-AA36-4CBBB73E3786}" type="parTrans" cxnId="{4858DB17-DDA5-49AC-B323-67B98B86BE33}">
      <dgm:prSet/>
      <dgm:spPr/>
      <dgm:t>
        <a:bodyPr/>
        <a:lstStyle/>
        <a:p>
          <a:endParaRPr lang="en-US"/>
        </a:p>
      </dgm:t>
    </dgm:pt>
    <dgm:pt modelId="{763B562E-4F1F-478F-AA62-668CD45E78A8}" type="sibTrans" cxnId="{4858DB17-DDA5-49AC-B323-67B98B86BE33}">
      <dgm:prSet/>
      <dgm:spPr/>
      <dgm:t>
        <a:bodyPr/>
        <a:lstStyle/>
        <a:p>
          <a:endParaRPr lang="en-US"/>
        </a:p>
      </dgm:t>
    </dgm:pt>
    <dgm:pt modelId="{D7DB6A98-A68D-4F23-9939-030614A46D2B}">
      <dgm:prSet/>
      <dgm:spPr/>
      <dgm:t>
        <a:bodyPr/>
        <a:lstStyle/>
        <a:p>
          <a:r>
            <a:rPr lang="en-US"/>
            <a:t>- Extract skills from resumes</a:t>
          </a:r>
        </a:p>
      </dgm:t>
    </dgm:pt>
    <dgm:pt modelId="{6043568B-C05D-4E3F-8426-23585D1A063D}" type="parTrans" cxnId="{297770D7-CCF3-4FB7-B924-2EF4F51E8BEC}">
      <dgm:prSet/>
      <dgm:spPr/>
      <dgm:t>
        <a:bodyPr/>
        <a:lstStyle/>
        <a:p>
          <a:endParaRPr lang="en-US"/>
        </a:p>
      </dgm:t>
    </dgm:pt>
    <dgm:pt modelId="{2EE4E1A4-5F97-4D80-B7B9-FCBAEB1E1EFD}" type="sibTrans" cxnId="{297770D7-CCF3-4FB7-B924-2EF4F51E8BEC}">
      <dgm:prSet/>
      <dgm:spPr/>
      <dgm:t>
        <a:bodyPr/>
        <a:lstStyle/>
        <a:p>
          <a:endParaRPr lang="en-US"/>
        </a:p>
      </dgm:t>
    </dgm:pt>
    <dgm:pt modelId="{2D2809B5-2099-4995-9C0C-35FF9AA3AA69}">
      <dgm:prSet/>
      <dgm:spPr/>
      <dgm:t>
        <a:bodyPr/>
        <a:lstStyle/>
        <a:p>
          <a:r>
            <a:rPr lang="en-US"/>
            <a:t>- Fetch real-time job listings</a:t>
          </a:r>
        </a:p>
      </dgm:t>
    </dgm:pt>
    <dgm:pt modelId="{B7F6A818-CB23-49B6-B676-73A8B30F7671}" type="parTrans" cxnId="{A4D896B7-DE80-4741-8F3E-9928F4EB43AD}">
      <dgm:prSet/>
      <dgm:spPr/>
      <dgm:t>
        <a:bodyPr/>
        <a:lstStyle/>
        <a:p>
          <a:endParaRPr lang="en-US"/>
        </a:p>
      </dgm:t>
    </dgm:pt>
    <dgm:pt modelId="{8C181DCC-E951-4312-B58E-CDB3AC876BD8}" type="sibTrans" cxnId="{A4D896B7-DE80-4741-8F3E-9928F4EB43AD}">
      <dgm:prSet/>
      <dgm:spPr/>
      <dgm:t>
        <a:bodyPr/>
        <a:lstStyle/>
        <a:p>
          <a:endParaRPr lang="en-US"/>
        </a:p>
      </dgm:t>
    </dgm:pt>
    <dgm:pt modelId="{33068D1F-1D5E-4A5F-9925-6172856F50D2}">
      <dgm:prSet/>
      <dgm:spPr/>
      <dgm:t>
        <a:bodyPr/>
        <a:lstStyle/>
        <a:p>
          <a:r>
            <a:rPr lang="en-US"/>
            <a:t>- Match intelligently using NLP</a:t>
          </a:r>
        </a:p>
      </dgm:t>
    </dgm:pt>
    <dgm:pt modelId="{7BD5DA99-1272-49BB-898A-F6ED694D5A0A}" type="parTrans" cxnId="{FF488092-BF9A-4A56-A60F-D354919D2B40}">
      <dgm:prSet/>
      <dgm:spPr/>
      <dgm:t>
        <a:bodyPr/>
        <a:lstStyle/>
        <a:p>
          <a:endParaRPr lang="en-US"/>
        </a:p>
      </dgm:t>
    </dgm:pt>
    <dgm:pt modelId="{EDD91487-DD65-4143-99A4-ABD42781D6C1}" type="sibTrans" cxnId="{FF488092-BF9A-4A56-A60F-D354919D2B40}">
      <dgm:prSet/>
      <dgm:spPr/>
      <dgm:t>
        <a:bodyPr/>
        <a:lstStyle/>
        <a:p>
          <a:endParaRPr lang="en-US"/>
        </a:p>
      </dgm:t>
    </dgm:pt>
    <dgm:pt modelId="{A19104EF-10D5-4279-A3A4-FCF90A301349}">
      <dgm:prSet/>
      <dgm:spPr/>
      <dgm:t>
        <a:bodyPr/>
        <a:lstStyle/>
        <a:p>
          <a:r>
            <a:rPr lang="en-US"/>
            <a:t>- Highlight missing skills for improvement</a:t>
          </a:r>
        </a:p>
      </dgm:t>
    </dgm:pt>
    <dgm:pt modelId="{A9E90F1E-7F34-4755-BD85-B3A4F6541A9F}" type="parTrans" cxnId="{84D8BB29-FA34-4D0B-87BD-01E94E1A9208}">
      <dgm:prSet/>
      <dgm:spPr/>
      <dgm:t>
        <a:bodyPr/>
        <a:lstStyle/>
        <a:p>
          <a:endParaRPr lang="en-US"/>
        </a:p>
      </dgm:t>
    </dgm:pt>
    <dgm:pt modelId="{0ADAD532-9A7B-4D97-9F6D-4404C2F79AF6}" type="sibTrans" cxnId="{84D8BB29-FA34-4D0B-87BD-01E94E1A9208}">
      <dgm:prSet/>
      <dgm:spPr/>
      <dgm:t>
        <a:bodyPr/>
        <a:lstStyle/>
        <a:p>
          <a:endParaRPr lang="en-US"/>
        </a:p>
      </dgm:t>
    </dgm:pt>
    <dgm:pt modelId="{1A310866-D330-5447-9140-9C9EA0494ED7}" type="pres">
      <dgm:prSet presAssocID="{057BDE1D-20D7-40EF-913D-362D935129BC}" presName="vert0" presStyleCnt="0">
        <dgm:presLayoutVars>
          <dgm:dir/>
          <dgm:animOne val="branch"/>
          <dgm:animLvl val="lvl"/>
        </dgm:presLayoutVars>
      </dgm:prSet>
      <dgm:spPr/>
    </dgm:pt>
    <dgm:pt modelId="{8DA4A311-5E6B-CA47-8629-2AC491080CB5}" type="pres">
      <dgm:prSet presAssocID="{415F7388-1139-4E0C-8847-52F90E569291}" presName="thickLine" presStyleLbl="alignNode1" presStyleIdx="0" presStyleCnt="8"/>
      <dgm:spPr/>
    </dgm:pt>
    <dgm:pt modelId="{DB872628-769E-7A4B-A917-8635502077FC}" type="pres">
      <dgm:prSet presAssocID="{415F7388-1139-4E0C-8847-52F90E569291}" presName="horz1" presStyleCnt="0"/>
      <dgm:spPr/>
    </dgm:pt>
    <dgm:pt modelId="{71D7F329-83B9-D44E-8BC3-BF9485248E82}" type="pres">
      <dgm:prSet presAssocID="{415F7388-1139-4E0C-8847-52F90E569291}" presName="tx1" presStyleLbl="revTx" presStyleIdx="0" presStyleCnt="8"/>
      <dgm:spPr/>
    </dgm:pt>
    <dgm:pt modelId="{2004994D-499A-EB43-9275-1250944D0CC5}" type="pres">
      <dgm:prSet presAssocID="{415F7388-1139-4E0C-8847-52F90E569291}" presName="vert1" presStyleCnt="0"/>
      <dgm:spPr/>
    </dgm:pt>
    <dgm:pt modelId="{78CEAECF-8A3B-704F-9004-49E5CC9CC2AD}" type="pres">
      <dgm:prSet presAssocID="{8968C759-BD6E-4C74-9EBA-EC57A510106B}" presName="thickLine" presStyleLbl="alignNode1" presStyleIdx="1" presStyleCnt="8"/>
      <dgm:spPr>
        <a:ln>
          <a:noFill/>
        </a:ln>
      </dgm:spPr>
    </dgm:pt>
    <dgm:pt modelId="{5824E8AA-4ABC-CD40-B291-88FF15F76019}" type="pres">
      <dgm:prSet presAssocID="{8968C759-BD6E-4C74-9EBA-EC57A510106B}" presName="horz1" presStyleCnt="0"/>
      <dgm:spPr/>
    </dgm:pt>
    <dgm:pt modelId="{EDA1B44E-62A6-704D-8206-AA2CCA453C4C}" type="pres">
      <dgm:prSet presAssocID="{8968C759-BD6E-4C74-9EBA-EC57A510106B}" presName="tx1" presStyleLbl="revTx" presStyleIdx="1" presStyleCnt="8"/>
      <dgm:spPr/>
    </dgm:pt>
    <dgm:pt modelId="{B156957C-1B9E-1446-BCE7-16FBDDC9B7F3}" type="pres">
      <dgm:prSet presAssocID="{8968C759-BD6E-4C74-9EBA-EC57A510106B}" presName="vert1" presStyleCnt="0"/>
      <dgm:spPr/>
    </dgm:pt>
    <dgm:pt modelId="{EDC26983-FE8B-AD49-A43A-300E3823908D}" type="pres">
      <dgm:prSet presAssocID="{470797A6-D40D-429D-A135-4B2F32A3F1E9}" presName="thickLine" presStyleLbl="alignNode1" presStyleIdx="2" presStyleCnt="8"/>
      <dgm:spPr>
        <a:ln>
          <a:noFill/>
        </a:ln>
      </dgm:spPr>
    </dgm:pt>
    <dgm:pt modelId="{4EDB81D9-0CBE-804E-BA37-CA5176FC2CBA}" type="pres">
      <dgm:prSet presAssocID="{470797A6-D40D-429D-A135-4B2F32A3F1E9}" presName="horz1" presStyleCnt="0"/>
      <dgm:spPr/>
    </dgm:pt>
    <dgm:pt modelId="{702A546B-7848-DB4F-856B-40C03A99BA49}" type="pres">
      <dgm:prSet presAssocID="{470797A6-D40D-429D-A135-4B2F32A3F1E9}" presName="tx1" presStyleLbl="revTx" presStyleIdx="2" presStyleCnt="8"/>
      <dgm:spPr/>
    </dgm:pt>
    <dgm:pt modelId="{838D5AE5-8305-794B-A3C0-F554D097BC16}" type="pres">
      <dgm:prSet presAssocID="{470797A6-D40D-429D-A135-4B2F32A3F1E9}" presName="vert1" presStyleCnt="0"/>
      <dgm:spPr/>
    </dgm:pt>
    <dgm:pt modelId="{6DE8C3AC-70BF-5548-B511-40F2E2A9CA9C}" type="pres">
      <dgm:prSet presAssocID="{5116B547-70BB-4214-8ED4-7CD9DC064CC9}" presName="thickLine" presStyleLbl="alignNode1" presStyleIdx="3" presStyleCnt="8"/>
      <dgm:spPr>
        <a:ln>
          <a:noFill/>
        </a:ln>
      </dgm:spPr>
    </dgm:pt>
    <dgm:pt modelId="{C4431553-A7DF-8342-8205-477B7A3AD9A8}" type="pres">
      <dgm:prSet presAssocID="{5116B547-70BB-4214-8ED4-7CD9DC064CC9}" presName="horz1" presStyleCnt="0"/>
      <dgm:spPr/>
    </dgm:pt>
    <dgm:pt modelId="{B4DCB361-A7BF-D149-A2BA-F7F063623564}" type="pres">
      <dgm:prSet presAssocID="{5116B547-70BB-4214-8ED4-7CD9DC064CC9}" presName="tx1" presStyleLbl="revTx" presStyleIdx="3" presStyleCnt="8"/>
      <dgm:spPr/>
    </dgm:pt>
    <dgm:pt modelId="{5D92F876-725B-1440-B044-5148F1682222}" type="pres">
      <dgm:prSet presAssocID="{5116B547-70BB-4214-8ED4-7CD9DC064CC9}" presName="vert1" presStyleCnt="0"/>
      <dgm:spPr/>
    </dgm:pt>
    <dgm:pt modelId="{78F97CFE-242D-6C44-8DFD-E75B222B7F9C}" type="pres">
      <dgm:prSet presAssocID="{D7DB6A98-A68D-4F23-9939-030614A46D2B}" presName="thickLine" presStyleLbl="alignNode1" presStyleIdx="4" presStyleCnt="8"/>
      <dgm:spPr>
        <a:ln>
          <a:noFill/>
        </a:ln>
      </dgm:spPr>
    </dgm:pt>
    <dgm:pt modelId="{036F0FBA-4564-CE42-BA4C-05E0FA4AF6AB}" type="pres">
      <dgm:prSet presAssocID="{D7DB6A98-A68D-4F23-9939-030614A46D2B}" presName="horz1" presStyleCnt="0"/>
      <dgm:spPr/>
    </dgm:pt>
    <dgm:pt modelId="{021C6BFD-0184-A34E-A7E5-730E6E6650F8}" type="pres">
      <dgm:prSet presAssocID="{D7DB6A98-A68D-4F23-9939-030614A46D2B}" presName="tx1" presStyleLbl="revTx" presStyleIdx="4" presStyleCnt="8"/>
      <dgm:spPr/>
    </dgm:pt>
    <dgm:pt modelId="{C52EA8E4-AA7B-6D45-9900-56703547D7F4}" type="pres">
      <dgm:prSet presAssocID="{D7DB6A98-A68D-4F23-9939-030614A46D2B}" presName="vert1" presStyleCnt="0"/>
      <dgm:spPr/>
    </dgm:pt>
    <dgm:pt modelId="{ADA1A010-46E6-5843-BB8A-8A9134B4376C}" type="pres">
      <dgm:prSet presAssocID="{2D2809B5-2099-4995-9C0C-35FF9AA3AA69}" presName="thickLine" presStyleLbl="alignNode1" presStyleIdx="5" presStyleCnt="8"/>
      <dgm:spPr>
        <a:ln>
          <a:noFill/>
        </a:ln>
      </dgm:spPr>
    </dgm:pt>
    <dgm:pt modelId="{F28EAD55-66DC-374D-9413-5D725166C524}" type="pres">
      <dgm:prSet presAssocID="{2D2809B5-2099-4995-9C0C-35FF9AA3AA69}" presName="horz1" presStyleCnt="0"/>
      <dgm:spPr/>
    </dgm:pt>
    <dgm:pt modelId="{94A32253-CC2A-B643-BC89-928CC721ECA0}" type="pres">
      <dgm:prSet presAssocID="{2D2809B5-2099-4995-9C0C-35FF9AA3AA69}" presName="tx1" presStyleLbl="revTx" presStyleIdx="5" presStyleCnt="8"/>
      <dgm:spPr/>
    </dgm:pt>
    <dgm:pt modelId="{88757D96-6C49-9442-968B-39D64066E46E}" type="pres">
      <dgm:prSet presAssocID="{2D2809B5-2099-4995-9C0C-35FF9AA3AA69}" presName="vert1" presStyleCnt="0"/>
      <dgm:spPr/>
    </dgm:pt>
    <dgm:pt modelId="{C26F092A-E85D-8947-A833-471C4F670A12}" type="pres">
      <dgm:prSet presAssocID="{33068D1F-1D5E-4A5F-9925-6172856F50D2}" presName="thickLine" presStyleLbl="alignNode1" presStyleIdx="6" presStyleCnt="8"/>
      <dgm:spPr>
        <a:ln>
          <a:noFill/>
        </a:ln>
      </dgm:spPr>
    </dgm:pt>
    <dgm:pt modelId="{D4B626E5-E8DA-D64C-948A-5298C84C5560}" type="pres">
      <dgm:prSet presAssocID="{33068D1F-1D5E-4A5F-9925-6172856F50D2}" presName="horz1" presStyleCnt="0"/>
      <dgm:spPr/>
    </dgm:pt>
    <dgm:pt modelId="{B54EC824-8995-3643-96A6-8EE828B76181}" type="pres">
      <dgm:prSet presAssocID="{33068D1F-1D5E-4A5F-9925-6172856F50D2}" presName="tx1" presStyleLbl="revTx" presStyleIdx="6" presStyleCnt="8"/>
      <dgm:spPr/>
    </dgm:pt>
    <dgm:pt modelId="{B818B192-FDB7-8945-8078-5CF419A548E8}" type="pres">
      <dgm:prSet presAssocID="{33068D1F-1D5E-4A5F-9925-6172856F50D2}" presName="vert1" presStyleCnt="0"/>
      <dgm:spPr/>
    </dgm:pt>
    <dgm:pt modelId="{D6CBAEDB-759D-E44A-9FD9-B1F2CE49F490}" type="pres">
      <dgm:prSet presAssocID="{A19104EF-10D5-4279-A3A4-FCF90A301349}" presName="thickLine" presStyleLbl="alignNode1" presStyleIdx="7" presStyleCnt="8"/>
      <dgm:spPr>
        <a:ln>
          <a:noFill/>
        </a:ln>
      </dgm:spPr>
    </dgm:pt>
    <dgm:pt modelId="{91F8E04D-398B-684C-B268-8C0EC642AD21}" type="pres">
      <dgm:prSet presAssocID="{A19104EF-10D5-4279-A3A4-FCF90A301349}" presName="horz1" presStyleCnt="0"/>
      <dgm:spPr/>
    </dgm:pt>
    <dgm:pt modelId="{F0A29703-7D7A-E449-8977-16BBB0ECB5C3}" type="pres">
      <dgm:prSet presAssocID="{A19104EF-10D5-4279-A3A4-FCF90A301349}" presName="tx1" presStyleLbl="revTx" presStyleIdx="7" presStyleCnt="8"/>
      <dgm:spPr/>
    </dgm:pt>
    <dgm:pt modelId="{FFAF17B6-3EE8-4447-8A85-EC586B22AF58}" type="pres">
      <dgm:prSet presAssocID="{A19104EF-10D5-4279-A3A4-FCF90A301349}" presName="vert1" presStyleCnt="0"/>
      <dgm:spPr/>
    </dgm:pt>
  </dgm:ptLst>
  <dgm:cxnLst>
    <dgm:cxn modelId="{249E3909-E93B-9A4A-A0A5-092E3813FC08}" type="presOf" srcId="{057BDE1D-20D7-40EF-913D-362D935129BC}" destId="{1A310866-D330-5447-9140-9C9EA0494ED7}" srcOrd="0" destOrd="0" presId="urn:microsoft.com/office/officeart/2008/layout/LinedList"/>
    <dgm:cxn modelId="{47646214-DA7B-7D4C-B4DF-499855FE9A93}" type="presOf" srcId="{470797A6-D40D-429D-A135-4B2F32A3F1E9}" destId="{702A546B-7848-DB4F-856B-40C03A99BA49}" srcOrd="0" destOrd="0" presId="urn:microsoft.com/office/officeart/2008/layout/LinedList"/>
    <dgm:cxn modelId="{4858DB17-DDA5-49AC-B323-67B98B86BE33}" srcId="{057BDE1D-20D7-40EF-913D-362D935129BC}" destId="{5116B547-70BB-4214-8ED4-7CD9DC064CC9}" srcOrd="3" destOrd="0" parTransId="{13D66CF3-AEE8-48CB-AA36-4CBBB73E3786}" sibTransId="{763B562E-4F1F-478F-AA62-668CD45E78A8}"/>
    <dgm:cxn modelId="{95243419-F3A6-A148-A7B9-D67C735F5350}" type="presOf" srcId="{2D2809B5-2099-4995-9C0C-35FF9AA3AA69}" destId="{94A32253-CC2A-B643-BC89-928CC721ECA0}" srcOrd="0" destOrd="0" presId="urn:microsoft.com/office/officeart/2008/layout/LinedList"/>
    <dgm:cxn modelId="{5C15321F-2730-46A9-A505-F879BA725B16}" srcId="{057BDE1D-20D7-40EF-913D-362D935129BC}" destId="{8968C759-BD6E-4C74-9EBA-EC57A510106B}" srcOrd="1" destOrd="0" parTransId="{CC768632-3194-431F-8FB0-748523311138}" sibTransId="{78530A4C-C020-420A-9C24-F1879DC68F41}"/>
    <dgm:cxn modelId="{CAA42223-ED5B-4823-B445-879FCE9E3C14}" srcId="{057BDE1D-20D7-40EF-913D-362D935129BC}" destId="{470797A6-D40D-429D-A135-4B2F32A3F1E9}" srcOrd="2" destOrd="0" parTransId="{06E22878-BF9B-4EB0-982C-ACCA45422D64}" sibTransId="{AAE7024B-33BD-43EB-BB86-D26142C42F89}"/>
    <dgm:cxn modelId="{84D8BB29-FA34-4D0B-87BD-01E94E1A9208}" srcId="{057BDE1D-20D7-40EF-913D-362D935129BC}" destId="{A19104EF-10D5-4279-A3A4-FCF90A301349}" srcOrd="7" destOrd="0" parTransId="{A9E90F1E-7F34-4755-BD85-B3A4F6541A9F}" sibTransId="{0ADAD532-9A7B-4D97-9F6D-4404C2F79AF6}"/>
    <dgm:cxn modelId="{063F6E6A-85A0-454E-BA19-B6521EC6356E}" type="presOf" srcId="{33068D1F-1D5E-4A5F-9925-6172856F50D2}" destId="{B54EC824-8995-3643-96A6-8EE828B76181}" srcOrd="0" destOrd="0" presId="urn:microsoft.com/office/officeart/2008/layout/LinedList"/>
    <dgm:cxn modelId="{FF488092-BF9A-4A56-A60F-D354919D2B40}" srcId="{057BDE1D-20D7-40EF-913D-362D935129BC}" destId="{33068D1F-1D5E-4A5F-9925-6172856F50D2}" srcOrd="6" destOrd="0" parTransId="{7BD5DA99-1272-49BB-898A-F6ED694D5A0A}" sibTransId="{EDD91487-DD65-4143-99A4-ABD42781D6C1}"/>
    <dgm:cxn modelId="{ADF3559C-E961-A048-A32F-140CF72BE60A}" type="presOf" srcId="{415F7388-1139-4E0C-8847-52F90E569291}" destId="{71D7F329-83B9-D44E-8BC3-BF9485248E82}" srcOrd="0" destOrd="0" presId="urn:microsoft.com/office/officeart/2008/layout/LinedList"/>
    <dgm:cxn modelId="{06FE52B6-2B89-0347-8F19-F68CED7651E9}" type="presOf" srcId="{5116B547-70BB-4214-8ED4-7CD9DC064CC9}" destId="{B4DCB361-A7BF-D149-A2BA-F7F063623564}" srcOrd="0" destOrd="0" presId="urn:microsoft.com/office/officeart/2008/layout/LinedList"/>
    <dgm:cxn modelId="{A4D896B7-DE80-4741-8F3E-9928F4EB43AD}" srcId="{057BDE1D-20D7-40EF-913D-362D935129BC}" destId="{2D2809B5-2099-4995-9C0C-35FF9AA3AA69}" srcOrd="5" destOrd="0" parTransId="{B7F6A818-CB23-49B6-B676-73A8B30F7671}" sibTransId="{8C181DCC-E951-4312-B58E-CDB3AC876BD8}"/>
    <dgm:cxn modelId="{4AEB79C8-ACE9-8445-9CA4-E2541A8B44AA}" type="presOf" srcId="{D7DB6A98-A68D-4F23-9939-030614A46D2B}" destId="{021C6BFD-0184-A34E-A7E5-730E6E6650F8}" srcOrd="0" destOrd="0" presId="urn:microsoft.com/office/officeart/2008/layout/LinedList"/>
    <dgm:cxn modelId="{297770D7-CCF3-4FB7-B924-2EF4F51E8BEC}" srcId="{057BDE1D-20D7-40EF-913D-362D935129BC}" destId="{D7DB6A98-A68D-4F23-9939-030614A46D2B}" srcOrd="4" destOrd="0" parTransId="{6043568B-C05D-4E3F-8426-23585D1A063D}" sibTransId="{2EE4E1A4-5F97-4D80-B7B9-FCBAEB1E1EFD}"/>
    <dgm:cxn modelId="{B69CE5DA-8744-B743-A7C9-3EA65680CB11}" type="presOf" srcId="{A19104EF-10D5-4279-A3A4-FCF90A301349}" destId="{F0A29703-7D7A-E449-8977-16BBB0ECB5C3}" srcOrd="0" destOrd="0" presId="urn:microsoft.com/office/officeart/2008/layout/LinedList"/>
    <dgm:cxn modelId="{04A59FF9-3AB9-7146-AF5D-D40D0D39185F}" type="presOf" srcId="{8968C759-BD6E-4C74-9EBA-EC57A510106B}" destId="{EDA1B44E-62A6-704D-8206-AA2CCA453C4C}" srcOrd="0" destOrd="0" presId="urn:microsoft.com/office/officeart/2008/layout/LinedList"/>
    <dgm:cxn modelId="{F59010FB-31CE-4E33-8671-8E6E13021AC5}" srcId="{057BDE1D-20D7-40EF-913D-362D935129BC}" destId="{415F7388-1139-4E0C-8847-52F90E569291}" srcOrd="0" destOrd="0" parTransId="{4197FE19-FC4D-4FBC-8CA3-2F1E71D53A60}" sibTransId="{7FB2A932-0F78-436B-A86D-E40D45AF98EA}"/>
    <dgm:cxn modelId="{99406D51-A8FF-034E-A5C6-A9BA982809FD}" type="presParOf" srcId="{1A310866-D330-5447-9140-9C9EA0494ED7}" destId="{8DA4A311-5E6B-CA47-8629-2AC491080CB5}" srcOrd="0" destOrd="0" presId="urn:microsoft.com/office/officeart/2008/layout/LinedList"/>
    <dgm:cxn modelId="{06361440-48CA-F647-ADAC-89C42779F669}" type="presParOf" srcId="{1A310866-D330-5447-9140-9C9EA0494ED7}" destId="{DB872628-769E-7A4B-A917-8635502077FC}" srcOrd="1" destOrd="0" presId="urn:microsoft.com/office/officeart/2008/layout/LinedList"/>
    <dgm:cxn modelId="{6C40B92B-7C57-D941-88A3-E47BB10918D6}" type="presParOf" srcId="{DB872628-769E-7A4B-A917-8635502077FC}" destId="{71D7F329-83B9-D44E-8BC3-BF9485248E82}" srcOrd="0" destOrd="0" presId="urn:microsoft.com/office/officeart/2008/layout/LinedList"/>
    <dgm:cxn modelId="{4C5B1FEA-416B-2A41-A783-1AAE2CCAA455}" type="presParOf" srcId="{DB872628-769E-7A4B-A917-8635502077FC}" destId="{2004994D-499A-EB43-9275-1250944D0CC5}" srcOrd="1" destOrd="0" presId="urn:microsoft.com/office/officeart/2008/layout/LinedList"/>
    <dgm:cxn modelId="{FF631135-AAF2-4742-BA23-A3E3F2A2D97A}" type="presParOf" srcId="{1A310866-D330-5447-9140-9C9EA0494ED7}" destId="{78CEAECF-8A3B-704F-9004-49E5CC9CC2AD}" srcOrd="2" destOrd="0" presId="urn:microsoft.com/office/officeart/2008/layout/LinedList"/>
    <dgm:cxn modelId="{9E8FF7A6-D698-2F46-9381-332DCEDB5E03}" type="presParOf" srcId="{1A310866-D330-5447-9140-9C9EA0494ED7}" destId="{5824E8AA-4ABC-CD40-B291-88FF15F76019}" srcOrd="3" destOrd="0" presId="urn:microsoft.com/office/officeart/2008/layout/LinedList"/>
    <dgm:cxn modelId="{85A184EC-C06C-1344-9AD9-3830DC281009}" type="presParOf" srcId="{5824E8AA-4ABC-CD40-B291-88FF15F76019}" destId="{EDA1B44E-62A6-704D-8206-AA2CCA453C4C}" srcOrd="0" destOrd="0" presId="urn:microsoft.com/office/officeart/2008/layout/LinedList"/>
    <dgm:cxn modelId="{28E68E0A-CD08-9647-9FA2-6044232B93AD}" type="presParOf" srcId="{5824E8AA-4ABC-CD40-B291-88FF15F76019}" destId="{B156957C-1B9E-1446-BCE7-16FBDDC9B7F3}" srcOrd="1" destOrd="0" presId="urn:microsoft.com/office/officeart/2008/layout/LinedList"/>
    <dgm:cxn modelId="{72334FF9-E9F8-5C43-A2E2-1472133FAFE1}" type="presParOf" srcId="{1A310866-D330-5447-9140-9C9EA0494ED7}" destId="{EDC26983-FE8B-AD49-A43A-300E3823908D}" srcOrd="4" destOrd="0" presId="urn:microsoft.com/office/officeart/2008/layout/LinedList"/>
    <dgm:cxn modelId="{9903CFCD-D920-DC44-AD45-FDD1F168585C}" type="presParOf" srcId="{1A310866-D330-5447-9140-9C9EA0494ED7}" destId="{4EDB81D9-0CBE-804E-BA37-CA5176FC2CBA}" srcOrd="5" destOrd="0" presId="urn:microsoft.com/office/officeart/2008/layout/LinedList"/>
    <dgm:cxn modelId="{3B6B47A7-3E50-C84E-B191-CE94164F5D7D}" type="presParOf" srcId="{4EDB81D9-0CBE-804E-BA37-CA5176FC2CBA}" destId="{702A546B-7848-DB4F-856B-40C03A99BA49}" srcOrd="0" destOrd="0" presId="urn:microsoft.com/office/officeart/2008/layout/LinedList"/>
    <dgm:cxn modelId="{FBFD4DF3-84C0-174E-AA67-2237BAF37C80}" type="presParOf" srcId="{4EDB81D9-0CBE-804E-BA37-CA5176FC2CBA}" destId="{838D5AE5-8305-794B-A3C0-F554D097BC16}" srcOrd="1" destOrd="0" presId="urn:microsoft.com/office/officeart/2008/layout/LinedList"/>
    <dgm:cxn modelId="{39356023-5801-D040-989D-9CC156314644}" type="presParOf" srcId="{1A310866-D330-5447-9140-9C9EA0494ED7}" destId="{6DE8C3AC-70BF-5548-B511-40F2E2A9CA9C}" srcOrd="6" destOrd="0" presId="urn:microsoft.com/office/officeart/2008/layout/LinedList"/>
    <dgm:cxn modelId="{2E6F7D40-9F44-014A-B4CC-ABC115BE67E9}" type="presParOf" srcId="{1A310866-D330-5447-9140-9C9EA0494ED7}" destId="{C4431553-A7DF-8342-8205-477B7A3AD9A8}" srcOrd="7" destOrd="0" presId="urn:microsoft.com/office/officeart/2008/layout/LinedList"/>
    <dgm:cxn modelId="{A3DD4CAF-1250-2C4B-8A1E-67290D6B7984}" type="presParOf" srcId="{C4431553-A7DF-8342-8205-477B7A3AD9A8}" destId="{B4DCB361-A7BF-D149-A2BA-F7F063623564}" srcOrd="0" destOrd="0" presId="urn:microsoft.com/office/officeart/2008/layout/LinedList"/>
    <dgm:cxn modelId="{2C9ADCF9-9C98-0847-B364-5C4C7573C5A5}" type="presParOf" srcId="{C4431553-A7DF-8342-8205-477B7A3AD9A8}" destId="{5D92F876-725B-1440-B044-5148F1682222}" srcOrd="1" destOrd="0" presId="urn:microsoft.com/office/officeart/2008/layout/LinedList"/>
    <dgm:cxn modelId="{BD10F53D-3BB1-0C4E-A545-678E6CBB2994}" type="presParOf" srcId="{1A310866-D330-5447-9140-9C9EA0494ED7}" destId="{78F97CFE-242D-6C44-8DFD-E75B222B7F9C}" srcOrd="8" destOrd="0" presId="urn:microsoft.com/office/officeart/2008/layout/LinedList"/>
    <dgm:cxn modelId="{D03A8A7D-4C9A-F14A-86B6-6F8BF5353203}" type="presParOf" srcId="{1A310866-D330-5447-9140-9C9EA0494ED7}" destId="{036F0FBA-4564-CE42-BA4C-05E0FA4AF6AB}" srcOrd="9" destOrd="0" presId="urn:microsoft.com/office/officeart/2008/layout/LinedList"/>
    <dgm:cxn modelId="{B33BEB68-39BA-CB43-B414-2DA85FA95825}" type="presParOf" srcId="{036F0FBA-4564-CE42-BA4C-05E0FA4AF6AB}" destId="{021C6BFD-0184-A34E-A7E5-730E6E6650F8}" srcOrd="0" destOrd="0" presId="urn:microsoft.com/office/officeart/2008/layout/LinedList"/>
    <dgm:cxn modelId="{666257CD-C6CD-0942-BA3B-A4F3AEDC64DB}" type="presParOf" srcId="{036F0FBA-4564-CE42-BA4C-05E0FA4AF6AB}" destId="{C52EA8E4-AA7B-6D45-9900-56703547D7F4}" srcOrd="1" destOrd="0" presId="urn:microsoft.com/office/officeart/2008/layout/LinedList"/>
    <dgm:cxn modelId="{1E572FF6-B5E3-6643-9D8E-CC00E55B7A9A}" type="presParOf" srcId="{1A310866-D330-5447-9140-9C9EA0494ED7}" destId="{ADA1A010-46E6-5843-BB8A-8A9134B4376C}" srcOrd="10" destOrd="0" presId="urn:microsoft.com/office/officeart/2008/layout/LinedList"/>
    <dgm:cxn modelId="{54D87024-8E6B-7444-972E-05C615EBACD5}" type="presParOf" srcId="{1A310866-D330-5447-9140-9C9EA0494ED7}" destId="{F28EAD55-66DC-374D-9413-5D725166C524}" srcOrd="11" destOrd="0" presId="urn:microsoft.com/office/officeart/2008/layout/LinedList"/>
    <dgm:cxn modelId="{E5720DBD-D698-B54F-AE3C-CED78A904829}" type="presParOf" srcId="{F28EAD55-66DC-374D-9413-5D725166C524}" destId="{94A32253-CC2A-B643-BC89-928CC721ECA0}" srcOrd="0" destOrd="0" presId="urn:microsoft.com/office/officeart/2008/layout/LinedList"/>
    <dgm:cxn modelId="{8567F542-3BBE-BB4A-B28A-9C0624A26387}" type="presParOf" srcId="{F28EAD55-66DC-374D-9413-5D725166C524}" destId="{88757D96-6C49-9442-968B-39D64066E46E}" srcOrd="1" destOrd="0" presId="urn:microsoft.com/office/officeart/2008/layout/LinedList"/>
    <dgm:cxn modelId="{27FB7699-4FCE-FC49-960E-8352E729C0B7}" type="presParOf" srcId="{1A310866-D330-5447-9140-9C9EA0494ED7}" destId="{C26F092A-E85D-8947-A833-471C4F670A12}" srcOrd="12" destOrd="0" presId="urn:microsoft.com/office/officeart/2008/layout/LinedList"/>
    <dgm:cxn modelId="{BEED498F-5D2E-B14D-AB9A-E7E4A4F16889}" type="presParOf" srcId="{1A310866-D330-5447-9140-9C9EA0494ED7}" destId="{D4B626E5-E8DA-D64C-948A-5298C84C5560}" srcOrd="13" destOrd="0" presId="urn:microsoft.com/office/officeart/2008/layout/LinedList"/>
    <dgm:cxn modelId="{7051EB25-19E0-D442-8F9A-71187AF0A109}" type="presParOf" srcId="{D4B626E5-E8DA-D64C-948A-5298C84C5560}" destId="{B54EC824-8995-3643-96A6-8EE828B76181}" srcOrd="0" destOrd="0" presId="urn:microsoft.com/office/officeart/2008/layout/LinedList"/>
    <dgm:cxn modelId="{1EC33130-37F1-AE4B-AEB7-76E92676CD9A}" type="presParOf" srcId="{D4B626E5-E8DA-D64C-948A-5298C84C5560}" destId="{B818B192-FDB7-8945-8078-5CF419A548E8}" srcOrd="1" destOrd="0" presId="urn:microsoft.com/office/officeart/2008/layout/LinedList"/>
    <dgm:cxn modelId="{33081CFB-28AF-5249-B875-2BF25D4A33B2}" type="presParOf" srcId="{1A310866-D330-5447-9140-9C9EA0494ED7}" destId="{D6CBAEDB-759D-E44A-9FD9-B1F2CE49F490}" srcOrd="14" destOrd="0" presId="urn:microsoft.com/office/officeart/2008/layout/LinedList"/>
    <dgm:cxn modelId="{1D72E73D-4FAF-D043-8829-D0E5A34D1E0F}" type="presParOf" srcId="{1A310866-D330-5447-9140-9C9EA0494ED7}" destId="{91F8E04D-398B-684C-B268-8C0EC642AD21}" srcOrd="15" destOrd="0" presId="urn:microsoft.com/office/officeart/2008/layout/LinedList"/>
    <dgm:cxn modelId="{30769E0F-8213-E941-836C-FEC8204D0E8B}" type="presParOf" srcId="{91F8E04D-398B-684C-B268-8C0EC642AD21}" destId="{F0A29703-7D7A-E449-8977-16BBB0ECB5C3}" srcOrd="0" destOrd="0" presId="urn:microsoft.com/office/officeart/2008/layout/LinedList"/>
    <dgm:cxn modelId="{6B3CB94D-2EE3-7C44-8971-2A4F55C05AB7}" type="presParOf" srcId="{91F8E04D-398B-684C-B268-8C0EC642AD21}" destId="{FFAF17B6-3EE8-4447-8A85-EC586B22AF58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C514D-AF82-427D-A338-50E18A0E0E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7904FC-ACAC-46D6-AED6-BA8ECCDF3588}">
      <dgm:prSet/>
      <dgm:spPr/>
      <dgm:t>
        <a:bodyPr/>
        <a:lstStyle/>
        <a:p>
          <a:r>
            <a:rPr lang="en-US"/>
            <a:t>⚙️ Approach:</a:t>
          </a:r>
        </a:p>
      </dgm:t>
    </dgm:pt>
    <dgm:pt modelId="{C707A58F-0777-4480-A465-26E871DB27F3}" type="parTrans" cxnId="{36CB9BE8-6A9F-46DA-B48B-52B1F8A63B3B}">
      <dgm:prSet/>
      <dgm:spPr/>
      <dgm:t>
        <a:bodyPr/>
        <a:lstStyle/>
        <a:p>
          <a:endParaRPr lang="en-US"/>
        </a:p>
      </dgm:t>
    </dgm:pt>
    <dgm:pt modelId="{F8EFC3B7-7D13-495B-A40F-6AECC67A0E1C}" type="sibTrans" cxnId="{36CB9BE8-6A9F-46DA-B48B-52B1F8A63B3B}">
      <dgm:prSet/>
      <dgm:spPr/>
      <dgm:t>
        <a:bodyPr/>
        <a:lstStyle/>
        <a:p>
          <a:endParaRPr lang="en-US"/>
        </a:p>
      </dgm:t>
    </dgm:pt>
    <dgm:pt modelId="{8C473871-611C-4A93-A224-DB5FBDE18509}">
      <dgm:prSet/>
      <dgm:spPr/>
      <dgm:t>
        <a:bodyPr/>
        <a:lstStyle/>
        <a:p>
          <a:r>
            <a:rPr lang="en-US"/>
            <a:t>JSearch API via RapidAPI</a:t>
          </a:r>
        </a:p>
      </dgm:t>
    </dgm:pt>
    <dgm:pt modelId="{61500C7F-954A-4402-85D4-4345F978D4C0}" type="parTrans" cxnId="{DFB0F3CA-1A71-4B28-92B4-5E5C3D124B4D}">
      <dgm:prSet/>
      <dgm:spPr/>
      <dgm:t>
        <a:bodyPr/>
        <a:lstStyle/>
        <a:p>
          <a:endParaRPr lang="en-US"/>
        </a:p>
      </dgm:t>
    </dgm:pt>
    <dgm:pt modelId="{195A78AA-F3E5-4DD3-BF5E-6E3A8E1B3004}" type="sibTrans" cxnId="{DFB0F3CA-1A71-4B28-92B4-5E5C3D124B4D}">
      <dgm:prSet/>
      <dgm:spPr/>
      <dgm:t>
        <a:bodyPr/>
        <a:lstStyle/>
        <a:p>
          <a:endParaRPr lang="en-US"/>
        </a:p>
      </dgm:t>
    </dgm:pt>
    <dgm:pt modelId="{98604A07-D065-4316-B0FB-122FB1F6BC58}">
      <dgm:prSet/>
      <dgm:spPr/>
      <dgm:t>
        <a:bodyPr/>
        <a:lstStyle/>
        <a:p>
          <a:r>
            <a:rPr lang="en-US"/>
            <a:t>Dynamic query generation with skill pairs</a:t>
          </a:r>
        </a:p>
      </dgm:t>
    </dgm:pt>
    <dgm:pt modelId="{7736B097-BACF-41A5-8F2B-61AAB0DA6A6A}" type="parTrans" cxnId="{3D38960A-8C8B-46BD-B96F-161D0F802386}">
      <dgm:prSet/>
      <dgm:spPr/>
      <dgm:t>
        <a:bodyPr/>
        <a:lstStyle/>
        <a:p>
          <a:endParaRPr lang="en-US"/>
        </a:p>
      </dgm:t>
    </dgm:pt>
    <dgm:pt modelId="{8C456B61-725D-49E9-984D-18E4E9BC4145}" type="sibTrans" cxnId="{3D38960A-8C8B-46BD-B96F-161D0F802386}">
      <dgm:prSet/>
      <dgm:spPr/>
      <dgm:t>
        <a:bodyPr/>
        <a:lstStyle/>
        <a:p>
          <a:endParaRPr lang="en-US"/>
        </a:p>
      </dgm:t>
    </dgm:pt>
    <dgm:pt modelId="{3FB33F04-E27E-4641-8F3F-6BAAF22355A8}">
      <dgm:prSet/>
      <dgm:spPr/>
      <dgm:t>
        <a:bodyPr/>
        <a:lstStyle/>
        <a:p>
          <a:r>
            <a:rPr lang="en-US"/>
            <a:t>Random sampling + deduplication logic</a:t>
          </a:r>
        </a:p>
      </dgm:t>
    </dgm:pt>
    <dgm:pt modelId="{DDBF9BC6-B432-490D-BA68-87E6E39F0D53}" type="parTrans" cxnId="{35909418-71E2-48F3-8202-DA780866CC1E}">
      <dgm:prSet/>
      <dgm:spPr/>
      <dgm:t>
        <a:bodyPr/>
        <a:lstStyle/>
        <a:p>
          <a:endParaRPr lang="en-US"/>
        </a:p>
      </dgm:t>
    </dgm:pt>
    <dgm:pt modelId="{225ADB5E-FCAD-4408-B89A-08AABFD10C64}" type="sibTrans" cxnId="{35909418-71E2-48F3-8202-DA780866CC1E}">
      <dgm:prSet/>
      <dgm:spPr/>
      <dgm:t>
        <a:bodyPr/>
        <a:lstStyle/>
        <a:p>
          <a:endParaRPr lang="en-US"/>
        </a:p>
      </dgm:t>
    </dgm:pt>
    <dgm:pt modelId="{3B1D579C-9E7B-431D-AE5B-0EA33105051E}">
      <dgm:prSet/>
      <dgm:spPr/>
      <dgm:t>
        <a:bodyPr/>
        <a:lstStyle/>
        <a:p>
          <a:r>
            <a:rPr lang="en-US" dirty="0"/>
            <a:t>📈 Output: </a:t>
          </a:r>
        </a:p>
        <a:p>
          <a:r>
            <a:rPr lang="en-US" dirty="0"/>
            <a:t>Structured, live job dataset</a:t>
          </a:r>
        </a:p>
      </dgm:t>
    </dgm:pt>
    <dgm:pt modelId="{266EC6E4-CF8F-4A62-BF0E-70B3A31F1E11}" type="parTrans" cxnId="{10710B87-4735-46ED-B3F3-20AE5CBE2678}">
      <dgm:prSet/>
      <dgm:spPr/>
      <dgm:t>
        <a:bodyPr/>
        <a:lstStyle/>
        <a:p>
          <a:endParaRPr lang="en-US"/>
        </a:p>
      </dgm:t>
    </dgm:pt>
    <dgm:pt modelId="{1708B58B-879E-45DC-80F8-E3A0B7D413F8}" type="sibTrans" cxnId="{10710B87-4735-46ED-B3F3-20AE5CBE2678}">
      <dgm:prSet/>
      <dgm:spPr/>
      <dgm:t>
        <a:bodyPr/>
        <a:lstStyle/>
        <a:p>
          <a:endParaRPr lang="en-US"/>
        </a:p>
      </dgm:t>
    </dgm:pt>
    <dgm:pt modelId="{1C33DBE8-6750-7640-A1FA-CBD4D90415BD}" type="pres">
      <dgm:prSet presAssocID="{846C514D-AF82-427D-A338-50E18A0E0E15}" presName="linear" presStyleCnt="0">
        <dgm:presLayoutVars>
          <dgm:animLvl val="lvl"/>
          <dgm:resizeHandles val="exact"/>
        </dgm:presLayoutVars>
      </dgm:prSet>
      <dgm:spPr/>
    </dgm:pt>
    <dgm:pt modelId="{87B10657-75E5-3E4F-89DE-8850DDFC9E98}" type="pres">
      <dgm:prSet presAssocID="{A37904FC-ACAC-46D6-AED6-BA8ECCDF35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83695C-B9B7-A545-9D14-359273321B3B}" type="pres">
      <dgm:prSet presAssocID="{F8EFC3B7-7D13-495B-A40F-6AECC67A0E1C}" presName="spacer" presStyleCnt="0"/>
      <dgm:spPr/>
    </dgm:pt>
    <dgm:pt modelId="{997B1D19-2839-AB43-B79C-E123791C5CAA}" type="pres">
      <dgm:prSet presAssocID="{8C473871-611C-4A93-A224-DB5FBDE185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6E9B3C4-E1A6-6742-B627-B1564782E3F7}" type="pres">
      <dgm:prSet presAssocID="{195A78AA-F3E5-4DD3-BF5E-6E3A8E1B3004}" presName="spacer" presStyleCnt="0"/>
      <dgm:spPr/>
    </dgm:pt>
    <dgm:pt modelId="{64C4034B-7757-E549-930A-68FCB62BCC48}" type="pres">
      <dgm:prSet presAssocID="{98604A07-D065-4316-B0FB-122FB1F6BC5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996F4B8-A3F1-EE4B-8A01-BF31BC07C168}" type="pres">
      <dgm:prSet presAssocID="{8C456B61-725D-49E9-984D-18E4E9BC4145}" presName="spacer" presStyleCnt="0"/>
      <dgm:spPr/>
    </dgm:pt>
    <dgm:pt modelId="{555B1019-20A3-0945-8926-D3338680A738}" type="pres">
      <dgm:prSet presAssocID="{3FB33F04-E27E-4641-8F3F-6BAAF22355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85AF0A-84FC-DD4A-9340-99B868B2D8FD}" type="pres">
      <dgm:prSet presAssocID="{225ADB5E-FCAD-4408-B89A-08AABFD10C64}" presName="spacer" presStyleCnt="0"/>
      <dgm:spPr/>
    </dgm:pt>
    <dgm:pt modelId="{0344BA48-55DD-3240-8773-486CAB6C6E91}" type="pres">
      <dgm:prSet presAssocID="{3B1D579C-9E7B-431D-AE5B-0EA33105051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D38960A-8C8B-46BD-B96F-161D0F802386}" srcId="{846C514D-AF82-427D-A338-50E18A0E0E15}" destId="{98604A07-D065-4316-B0FB-122FB1F6BC58}" srcOrd="2" destOrd="0" parTransId="{7736B097-BACF-41A5-8F2B-61AAB0DA6A6A}" sibTransId="{8C456B61-725D-49E9-984D-18E4E9BC4145}"/>
    <dgm:cxn modelId="{788C9413-2EFF-3A43-8988-1086AC6D305D}" type="presOf" srcId="{3FB33F04-E27E-4641-8F3F-6BAAF22355A8}" destId="{555B1019-20A3-0945-8926-D3338680A738}" srcOrd="0" destOrd="0" presId="urn:microsoft.com/office/officeart/2005/8/layout/vList2"/>
    <dgm:cxn modelId="{35909418-71E2-48F3-8202-DA780866CC1E}" srcId="{846C514D-AF82-427D-A338-50E18A0E0E15}" destId="{3FB33F04-E27E-4641-8F3F-6BAAF22355A8}" srcOrd="3" destOrd="0" parTransId="{DDBF9BC6-B432-490D-BA68-87E6E39F0D53}" sibTransId="{225ADB5E-FCAD-4408-B89A-08AABFD10C64}"/>
    <dgm:cxn modelId="{D34B5744-F341-3947-A7E8-D52E8EFCC3CC}" type="presOf" srcId="{98604A07-D065-4316-B0FB-122FB1F6BC58}" destId="{64C4034B-7757-E549-930A-68FCB62BCC48}" srcOrd="0" destOrd="0" presId="urn:microsoft.com/office/officeart/2005/8/layout/vList2"/>
    <dgm:cxn modelId="{9C5E5B82-D2FE-D244-9A92-FCBEA129E22C}" type="presOf" srcId="{A37904FC-ACAC-46D6-AED6-BA8ECCDF3588}" destId="{87B10657-75E5-3E4F-89DE-8850DDFC9E98}" srcOrd="0" destOrd="0" presId="urn:microsoft.com/office/officeart/2005/8/layout/vList2"/>
    <dgm:cxn modelId="{10710B87-4735-46ED-B3F3-20AE5CBE2678}" srcId="{846C514D-AF82-427D-A338-50E18A0E0E15}" destId="{3B1D579C-9E7B-431D-AE5B-0EA33105051E}" srcOrd="4" destOrd="0" parTransId="{266EC6E4-CF8F-4A62-BF0E-70B3A31F1E11}" sibTransId="{1708B58B-879E-45DC-80F8-E3A0B7D413F8}"/>
    <dgm:cxn modelId="{DFB0F3CA-1A71-4B28-92B4-5E5C3D124B4D}" srcId="{846C514D-AF82-427D-A338-50E18A0E0E15}" destId="{8C473871-611C-4A93-A224-DB5FBDE18509}" srcOrd="1" destOrd="0" parTransId="{61500C7F-954A-4402-85D4-4345F978D4C0}" sibTransId="{195A78AA-F3E5-4DD3-BF5E-6E3A8E1B3004}"/>
    <dgm:cxn modelId="{311470D3-C391-2F4E-A61C-133A06B47A19}" type="presOf" srcId="{3B1D579C-9E7B-431D-AE5B-0EA33105051E}" destId="{0344BA48-55DD-3240-8773-486CAB6C6E91}" srcOrd="0" destOrd="0" presId="urn:microsoft.com/office/officeart/2005/8/layout/vList2"/>
    <dgm:cxn modelId="{138D0FD5-620F-494A-971F-BA417C457B49}" type="presOf" srcId="{846C514D-AF82-427D-A338-50E18A0E0E15}" destId="{1C33DBE8-6750-7640-A1FA-CBD4D90415BD}" srcOrd="0" destOrd="0" presId="urn:microsoft.com/office/officeart/2005/8/layout/vList2"/>
    <dgm:cxn modelId="{E01EC8DC-3B2B-124D-B144-50F5D62B5611}" type="presOf" srcId="{8C473871-611C-4A93-A224-DB5FBDE18509}" destId="{997B1D19-2839-AB43-B79C-E123791C5CAA}" srcOrd="0" destOrd="0" presId="urn:microsoft.com/office/officeart/2005/8/layout/vList2"/>
    <dgm:cxn modelId="{36CB9BE8-6A9F-46DA-B48B-52B1F8A63B3B}" srcId="{846C514D-AF82-427D-A338-50E18A0E0E15}" destId="{A37904FC-ACAC-46D6-AED6-BA8ECCDF3588}" srcOrd="0" destOrd="0" parTransId="{C707A58F-0777-4480-A465-26E871DB27F3}" sibTransId="{F8EFC3B7-7D13-495B-A40F-6AECC67A0E1C}"/>
    <dgm:cxn modelId="{483F31F6-3250-FE4B-BC9C-8A4E2EDB3BC6}" type="presParOf" srcId="{1C33DBE8-6750-7640-A1FA-CBD4D90415BD}" destId="{87B10657-75E5-3E4F-89DE-8850DDFC9E98}" srcOrd="0" destOrd="0" presId="urn:microsoft.com/office/officeart/2005/8/layout/vList2"/>
    <dgm:cxn modelId="{361EC6F4-D0C2-D94B-B664-C2E942B52A3A}" type="presParOf" srcId="{1C33DBE8-6750-7640-A1FA-CBD4D90415BD}" destId="{EA83695C-B9B7-A545-9D14-359273321B3B}" srcOrd="1" destOrd="0" presId="urn:microsoft.com/office/officeart/2005/8/layout/vList2"/>
    <dgm:cxn modelId="{208154D6-06D0-264F-BEB2-FD184F1D122A}" type="presParOf" srcId="{1C33DBE8-6750-7640-A1FA-CBD4D90415BD}" destId="{997B1D19-2839-AB43-B79C-E123791C5CAA}" srcOrd="2" destOrd="0" presId="urn:microsoft.com/office/officeart/2005/8/layout/vList2"/>
    <dgm:cxn modelId="{00E198F8-E46C-D244-8B76-DA538E83376A}" type="presParOf" srcId="{1C33DBE8-6750-7640-A1FA-CBD4D90415BD}" destId="{16E9B3C4-E1A6-6742-B627-B1564782E3F7}" srcOrd="3" destOrd="0" presId="urn:microsoft.com/office/officeart/2005/8/layout/vList2"/>
    <dgm:cxn modelId="{21819CAD-D3A9-3F45-94F8-C5EA60B5F656}" type="presParOf" srcId="{1C33DBE8-6750-7640-A1FA-CBD4D90415BD}" destId="{64C4034B-7757-E549-930A-68FCB62BCC48}" srcOrd="4" destOrd="0" presId="urn:microsoft.com/office/officeart/2005/8/layout/vList2"/>
    <dgm:cxn modelId="{E90F04E6-4876-5E43-96C3-989E9DA763D5}" type="presParOf" srcId="{1C33DBE8-6750-7640-A1FA-CBD4D90415BD}" destId="{1996F4B8-A3F1-EE4B-8A01-BF31BC07C168}" srcOrd="5" destOrd="0" presId="urn:microsoft.com/office/officeart/2005/8/layout/vList2"/>
    <dgm:cxn modelId="{B3FC80EB-9E23-B247-9832-44ED2FB2F37A}" type="presParOf" srcId="{1C33DBE8-6750-7640-A1FA-CBD4D90415BD}" destId="{555B1019-20A3-0945-8926-D3338680A738}" srcOrd="6" destOrd="0" presId="urn:microsoft.com/office/officeart/2005/8/layout/vList2"/>
    <dgm:cxn modelId="{76E8BCCC-EFD5-C84A-B3BF-A0D1AB29A0C9}" type="presParOf" srcId="{1C33DBE8-6750-7640-A1FA-CBD4D90415BD}" destId="{9085AF0A-84FC-DD4A-9340-99B868B2D8FD}" srcOrd="7" destOrd="0" presId="urn:microsoft.com/office/officeart/2005/8/layout/vList2"/>
    <dgm:cxn modelId="{0BB6EFC7-C5CD-194A-A6D7-9E458046F934}" type="presParOf" srcId="{1C33DBE8-6750-7640-A1FA-CBD4D90415BD}" destId="{0344BA48-55DD-3240-8773-486CAB6C6E9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D6DA-6DAC-40F9-9D0C-6E0EFE101E3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429DD5-B083-4970-8958-8F129264285A}">
      <dgm:prSet/>
      <dgm:spPr/>
      <dgm:t>
        <a:bodyPr/>
        <a:lstStyle/>
        <a:p>
          <a:r>
            <a:rPr lang="en-US"/>
            <a:t>🧮 Algorithms Used:</a:t>
          </a:r>
        </a:p>
      </dgm:t>
    </dgm:pt>
    <dgm:pt modelId="{A6C956E2-8820-4AF6-9369-A7AE43650868}" type="parTrans" cxnId="{948EF9D1-6765-4777-812D-70FE79AC4A5E}">
      <dgm:prSet/>
      <dgm:spPr/>
      <dgm:t>
        <a:bodyPr/>
        <a:lstStyle/>
        <a:p>
          <a:endParaRPr lang="en-US"/>
        </a:p>
      </dgm:t>
    </dgm:pt>
    <dgm:pt modelId="{F2296300-742C-420C-A15C-5C258EC2A7EA}" type="sibTrans" cxnId="{948EF9D1-6765-4777-812D-70FE79AC4A5E}">
      <dgm:prSet/>
      <dgm:spPr/>
      <dgm:t>
        <a:bodyPr/>
        <a:lstStyle/>
        <a:p>
          <a:endParaRPr lang="en-US"/>
        </a:p>
      </dgm:t>
    </dgm:pt>
    <dgm:pt modelId="{8412EEC3-3EB7-4512-A554-BBC59D86E5B3}">
      <dgm:prSet/>
      <dgm:spPr/>
      <dgm:t>
        <a:bodyPr/>
        <a:lstStyle/>
        <a:p>
          <a:r>
            <a:rPr lang="en-US"/>
            <a:t>TF-IDF vectorization</a:t>
          </a:r>
        </a:p>
      </dgm:t>
    </dgm:pt>
    <dgm:pt modelId="{4B3C3454-B3C9-4BE6-940D-04D576B3AEF9}" type="parTrans" cxnId="{209ABBBD-A71D-4FC9-8771-EC94A7A53669}">
      <dgm:prSet/>
      <dgm:spPr/>
      <dgm:t>
        <a:bodyPr/>
        <a:lstStyle/>
        <a:p>
          <a:endParaRPr lang="en-US"/>
        </a:p>
      </dgm:t>
    </dgm:pt>
    <dgm:pt modelId="{8FAF50C7-69B7-4C70-B292-220E6937A53A}" type="sibTrans" cxnId="{209ABBBD-A71D-4FC9-8771-EC94A7A53669}">
      <dgm:prSet/>
      <dgm:spPr/>
      <dgm:t>
        <a:bodyPr/>
        <a:lstStyle/>
        <a:p>
          <a:endParaRPr lang="en-US"/>
        </a:p>
      </dgm:t>
    </dgm:pt>
    <dgm:pt modelId="{0CC3E770-3F1C-4EEA-AF1F-9A2E3551B4E6}">
      <dgm:prSet/>
      <dgm:spPr/>
      <dgm:t>
        <a:bodyPr/>
        <a:lstStyle/>
        <a:p>
          <a:r>
            <a:rPr lang="en-US"/>
            <a:t>Cosine similarity for ranking</a:t>
          </a:r>
        </a:p>
      </dgm:t>
    </dgm:pt>
    <dgm:pt modelId="{B0A8FA68-2969-4B01-920A-81751F928EBB}" type="parTrans" cxnId="{D5619BBE-A9D1-4A56-BC3D-198898F0F317}">
      <dgm:prSet/>
      <dgm:spPr/>
      <dgm:t>
        <a:bodyPr/>
        <a:lstStyle/>
        <a:p>
          <a:endParaRPr lang="en-US"/>
        </a:p>
      </dgm:t>
    </dgm:pt>
    <dgm:pt modelId="{33156282-1BA0-4EF9-B7CF-031652006982}" type="sibTrans" cxnId="{D5619BBE-A9D1-4A56-BC3D-198898F0F317}">
      <dgm:prSet/>
      <dgm:spPr/>
      <dgm:t>
        <a:bodyPr/>
        <a:lstStyle/>
        <a:p>
          <a:endParaRPr lang="en-US"/>
        </a:p>
      </dgm:t>
    </dgm:pt>
    <dgm:pt modelId="{1D70FB47-B1A2-476A-BDD8-D2B5155B4A71}">
      <dgm:prSet/>
      <dgm:spPr/>
      <dgm:t>
        <a:bodyPr/>
        <a:lstStyle/>
        <a:p>
          <a:r>
            <a:rPr lang="en-US"/>
            <a:t>✨ Features:</a:t>
          </a:r>
        </a:p>
      </dgm:t>
    </dgm:pt>
    <dgm:pt modelId="{5BB78496-D0E1-49D9-B429-8317C2D16D20}" type="parTrans" cxnId="{8808A878-F04F-423E-ACD0-069E8C87D2FF}">
      <dgm:prSet/>
      <dgm:spPr/>
      <dgm:t>
        <a:bodyPr/>
        <a:lstStyle/>
        <a:p>
          <a:endParaRPr lang="en-US"/>
        </a:p>
      </dgm:t>
    </dgm:pt>
    <dgm:pt modelId="{42A59642-6E30-41D8-AE4E-176D9370F5A3}" type="sibTrans" cxnId="{8808A878-F04F-423E-ACD0-069E8C87D2FF}">
      <dgm:prSet/>
      <dgm:spPr/>
      <dgm:t>
        <a:bodyPr/>
        <a:lstStyle/>
        <a:p>
          <a:endParaRPr lang="en-US"/>
        </a:p>
      </dgm:t>
    </dgm:pt>
    <dgm:pt modelId="{5F18A860-D56F-4256-8B40-18CA65927571}">
      <dgm:prSet/>
      <dgm:spPr/>
      <dgm:t>
        <a:bodyPr/>
        <a:lstStyle/>
        <a:p>
          <a:r>
            <a:rPr lang="en-US"/>
            <a:t>Top job matches ranked by score</a:t>
          </a:r>
        </a:p>
      </dgm:t>
    </dgm:pt>
    <dgm:pt modelId="{28822116-2C7C-4AA2-9CE0-507317A60D7F}" type="parTrans" cxnId="{0B3ECBD9-CC26-4557-AA7B-D15F4FA04D72}">
      <dgm:prSet/>
      <dgm:spPr/>
      <dgm:t>
        <a:bodyPr/>
        <a:lstStyle/>
        <a:p>
          <a:endParaRPr lang="en-US"/>
        </a:p>
      </dgm:t>
    </dgm:pt>
    <dgm:pt modelId="{5B29AB51-598A-4113-A57A-5E301AFA24F3}" type="sibTrans" cxnId="{0B3ECBD9-CC26-4557-AA7B-D15F4FA04D72}">
      <dgm:prSet/>
      <dgm:spPr/>
      <dgm:t>
        <a:bodyPr/>
        <a:lstStyle/>
        <a:p>
          <a:endParaRPr lang="en-US"/>
        </a:p>
      </dgm:t>
    </dgm:pt>
    <dgm:pt modelId="{17EA5DCB-F8C9-41DB-BE2E-F1839CCE7399}">
      <dgm:prSet/>
      <dgm:spPr/>
      <dgm:t>
        <a:bodyPr/>
        <a:lstStyle/>
        <a:p>
          <a:r>
            <a:rPr lang="en-US"/>
            <a:t>Highlights skills missing in resume</a:t>
          </a:r>
        </a:p>
      </dgm:t>
    </dgm:pt>
    <dgm:pt modelId="{05998981-EACB-4CF2-BD0B-BB7C6D099293}" type="parTrans" cxnId="{F81F14A9-DD09-417E-91BB-9EEEC3B5CCC7}">
      <dgm:prSet/>
      <dgm:spPr/>
      <dgm:t>
        <a:bodyPr/>
        <a:lstStyle/>
        <a:p>
          <a:endParaRPr lang="en-US"/>
        </a:p>
      </dgm:t>
    </dgm:pt>
    <dgm:pt modelId="{088DFC04-4785-4DF6-9D1D-D130CE944C39}" type="sibTrans" cxnId="{F81F14A9-DD09-417E-91BB-9EEEC3B5CCC7}">
      <dgm:prSet/>
      <dgm:spPr/>
      <dgm:t>
        <a:bodyPr/>
        <a:lstStyle/>
        <a:p>
          <a:endParaRPr lang="en-US"/>
        </a:p>
      </dgm:t>
    </dgm:pt>
    <dgm:pt modelId="{9B697549-24A1-0D48-BEDA-E4A73D212111}" type="pres">
      <dgm:prSet presAssocID="{B51DD6DA-6DAC-40F9-9D0C-6E0EFE101E3C}" presName="diagram" presStyleCnt="0">
        <dgm:presLayoutVars>
          <dgm:dir/>
          <dgm:resizeHandles val="exact"/>
        </dgm:presLayoutVars>
      </dgm:prSet>
      <dgm:spPr/>
    </dgm:pt>
    <dgm:pt modelId="{9259DE06-9EFA-8D4E-AD27-59D62E7AB42B}" type="pres">
      <dgm:prSet presAssocID="{4B429DD5-B083-4970-8958-8F129264285A}" presName="node" presStyleLbl="node1" presStyleIdx="0" presStyleCnt="6">
        <dgm:presLayoutVars>
          <dgm:bulletEnabled val="1"/>
        </dgm:presLayoutVars>
      </dgm:prSet>
      <dgm:spPr/>
    </dgm:pt>
    <dgm:pt modelId="{0E5A93FF-008A-9F41-A07A-5CAD2870DAE7}" type="pres">
      <dgm:prSet presAssocID="{F2296300-742C-420C-A15C-5C258EC2A7EA}" presName="sibTrans" presStyleCnt="0"/>
      <dgm:spPr/>
    </dgm:pt>
    <dgm:pt modelId="{7B8C3396-CA1A-4346-B558-02855C8853D6}" type="pres">
      <dgm:prSet presAssocID="{8412EEC3-3EB7-4512-A554-BBC59D86E5B3}" presName="node" presStyleLbl="node1" presStyleIdx="1" presStyleCnt="6">
        <dgm:presLayoutVars>
          <dgm:bulletEnabled val="1"/>
        </dgm:presLayoutVars>
      </dgm:prSet>
      <dgm:spPr/>
    </dgm:pt>
    <dgm:pt modelId="{B704B692-77D3-F944-8A72-98AC207E102E}" type="pres">
      <dgm:prSet presAssocID="{8FAF50C7-69B7-4C70-B292-220E6937A53A}" presName="sibTrans" presStyleCnt="0"/>
      <dgm:spPr/>
    </dgm:pt>
    <dgm:pt modelId="{DC563C38-E207-314D-8890-A4A25134F2C3}" type="pres">
      <dgm:prSet presAssocID="{0CC3E770-3F1C-4EEA-AF1F-9A2E3551B4E6}" presName="node" presStyleLbl="node1" presStyleIdx="2" presStyleCnt="6">
        <dgm:presLayoutVars>
          <dgm:bulletEnabled val="1"/>
        </dgm:presLayoutVars>
      </dgm:prSet>
      <dgm:spPr/>
    </dgm:pt>
    <dgm:pt modelId="{CD5D3DEC-6747-2C4C-9BEA-40BB66D65F54}" type="pres">
      <dgm:prSet presAssocID="{33156282-1BA0-4EF9-B7CF-031652006982}" presName="sibTrans" presStyleCnt="0"/>
      <dgm:spPr/>
    </dgm:pt>
    <dgm:pt modelId="{F9FB68A1-F055-404C-9AC5-974E771A239A}" type="pres">
      <dgm:prSet presAssocID="{1D70FB47-B1A2-476A-BDD8-D2B5155B4A71}" presName="node" presStyleLbl="node1" presStyleIdx="3" presStyleCnt="6">
        <dgm:presLayoutVars>
          <dgm:bulletEnabled val="1"/>
        </dgm:presLayoutVars>
      </dgm:prSet>
      <dgm:spPr/>
    </dgm:pt>
    <dgm:pt modelId="{3423F0F7-4D17-6840-B92D-2D0B0E4609E8}" type="pres">
      <dgm:prSet presAssocID="{42A59642-6E30-41D8-AE4E-176D9370F5A3}" presName="sibTrans" presStyleCnt="0"/>
      <dgm:spPr/>
    </dgm:pt>
    <dgm:pt modelId="{96789381-211D-BC42-A175-D8DAD06BE517}" type="pres">
      <dgm:prSet presAssocID="{5F18A860-D56F-4256-8B40-18CA65927571}" presName="node" presStyleLbl="node1" presStyleIdx="4" presStyleCnt="6">
        <dgm:presLayoutVars>
          <dgm:bulletEnabled val="1"/>
        </dgm:presLayoutVars>
      </dgm:prSet>
      <dgm:spPr/>
    </dgm:pt>
    <dgm:pt modelId="{07379863-2103-454E-AF53-C9C3A2F09BF7}" type="pres">
      <dgm:prSet presAssocID="{5B29AB51-598A-4113-A57A-5E301AFA24F3}" presName="sibTrans" presStyleCnt="0"/>
      <dgm:spPr/>
    </dgm:pt>
    <dgm:pt modelId="{109B9813-A23F-984D-ABCB-32E7545A4BFF}" type="pres">
      <dgm:prSet presAssocID="{17EA5DCB-F8C9-41DB-BE2E-F1839CCE7399}" presName="node" presStyleLbl="node1" presStyleIdx="5" presStyleCnt="6">
        <dgm:presLayoutVars>
          <dgm:bulletEnabled val="1"/>
        </dgm:presLayoutVars>
      </dgm:prSet>
      <dgm:spPr/>
    </dgm:pt>
  </dgm:ptLst>
  <dgm:cxnLst>
    <dgm:cxn modelId="{5557C204-1223-B646-A11C-46D84A9892C6}" type="presOf" srcId="{8412EEC3-3EB7-4512-A554-BBC59D86E5B3}" destId="{7B8C3396-CA1A-4346-B558-02855C8853D6}" srcOrd="0" destOrd="0" presId="urn:microsoft.com/office/officeart/2005/8/layout/default"/>
    <dgm:cxn modelId="{A67FDE18-A428-7F45-98B3-469E8ED4DC41}" type="presOf" srcId="{17EA5DCB-F8C9-41DB-BE2E-F1839CCE7399}" destId="{109B9813-A23F-984D-ABCB-32E7545A4BFF}" srcOrd="0" destOrd="0" presId="urn:microsoft.com/office/officeart/2005/8/layout/default"/>
    <dgm:cxn modelId="{5EA1031D-FD4D-6740-9823-5D9305F06234}" type="presOf" srcId="{5F18A860-D56F-4256-8B40-18CA65927571}" destId="{96789381-211D-BC42-A175-D8DAD06BE517}" srcOrd="0" destOrd="0" presId="urn:microsoft.com/office/officeart/2005/8/layout/default"/>
    <dgm:cxn modelId="{F5B7732C-F359-DA4C-8680-1746C794F89B}" type="presOf" srcId="{1D70FB47-B1A2-476A-BDD8-D2B5155B4A71}" destId="{F9FB68A1-F055-404C-9AC5-974E771A239A}" srcOrd="0" destOrd="0" presId="urn:microsoft.com/office/officeart/2005/8/layout/default"/>
    <dgm:cxn modelId="{1055FD3A-88EC-E24D-B453-98390FD6F532}" type="presOf" srcId="{0CC3E770-3F1C-4EEA-AF1F-9A2E3551B4E6}" destId="{DC563C38-E207-314D-8890-A4A25134F2C3}" srcOrd="0" destOrd="0" presId="urn:microsoft.com/office/officeart/2005/8/layout/default"/>
    <dgm:cxn modelId="{9AFE4562-EF79-6C43-BF64-B6821E63F485}" type="presOf" srcId="{B51DD6DA-6DAC-40F9-9D0C-6E0EFE101E3C}" destId="{9B697549-24A1-0D48-BEDA-E4A73D212111}" srcOrd="0" destOrd="0" presId="urn:microsoft.com/office/officeart/2005/8/layout/default"/>
    <dgm:cxn modelId="{8808A878-F04F-423E-ACD0-069E8C87D2FF}" srcId="{B51DD6DA-6DAC-40F9-9D0C-6E0EFE101E3C}" destId="{1D70FB47-B1A2-476A-BDD8-D2B5155B4A71}" srcOrd="3" destOrd="0" parTransId="{5BB78496-D0E1-49D9-B429-8317C2D16D20}" sibTransId="{42A59642-6E30-41D8-AE4E-176D9370F5A3}"/>
    <dgm:cxn modelId="{C991228C-C789-0D4C-9A58-18149F7F4CAC}" type="presOf" srcId="{4B429DD5-B083-4970-8958-8F129264285A}" destId="{9259DE06-9EFA-8D4E-AD27-59D62E7AB42B}" srcOrd="0" destOrd="0" presId="urn:microsoft.com/office/officeart/2005/8/layout/default"/>
    <dgm:cxn modelId="{F81F14A9-DD09-417E-91BB-9EEEC3B5CCC7}" srcId="{B51DD6DA-6DAC-40F9-9D0C-6E0EFE101E3C}" destId="{17EA5DCB-F8C9-41DB-BE2E-F1839CCE7399}" srcOrd="5" destOrd="0" parTransId="{05998981-EACB-4CF2-BD0B-BB7C6D099293}" sibTransId="{088DFC04-4785-4DF6-9D1D-D130CE944C39}"/>
    <dgm:cxn modelId="{209ABBBD-A71D-4FC9-8771-EC94A7A53669}" srcId="{B51DD6DA-6DAC-40F9-9D0C-6E0EFE101E3C}" destId="{8412EEC3-3EB7-4512-A554-BBC59D86E5B3}" srcOrd="1" destOrd="0" parTransId="{4B3C3454-B3C9-4BE6-940D-04D576B3AEF9}" sibTransId="{8FAF50C7-69B7-4C70-B292-220E6937A53A}"/>
    <dgm:cxn modelId="{D5619BBE-A9D1-4A56-BC3D-198898F0F317}" srcId="{B51DD6DA-6DAC-40F9-9D0C-6E0EFE101E3C}" destId="{0CC3E770-3F1C-4EEA-AF1F-9A2E3551B4E6}" srcOrd="2" destOrd="0" parTransId="{B0A8FA68-2969-4B01-920A-81751F928EBB}" sibTransId="{33156282-1BA0-4EF9-B7CF-031652006982}"/>
    <dgm:cxn modelId="{948EF9D1-6765-4777-812D-70FE79AC4A5E}" srcId="{B51DD6DA-6DAC-40F9-9D0C-6E0EFE101E3C}" destId="{4B429DD5-B083-4970-8958-8F129264285A}" srcOrd="0" destOrd="0" parTransId="{A6C956E2-8820-4AF6-9369-A7AE43650868}" sibTransId="{F2296300-742C-420C-A15C-5C258EC2A7EA}"/>
    <dgm:cxn modelId="{0B3ECBD9-CC26-4557-AA7B-D15F4FA04D72}" srcId="{B51DD6DA-6DAC-40F9-9D0C-6E0EFE101E3C}" destId="{5F18A860-D56F-4256-8B40-18CA65927571}" srcOrd="4" destOrd="0" parTransId="{28822116-2C7C-4AA2-9CE0-507317A60D7F}" sibTransId="{5B29AB51-598A-4113-A57A-5E301AFA24F3}"/>
    <dgm:cxn modelId="{5A119B74-ECBE-6643-AA35-18DA9294768D}" type="presParOf" srcId="{9B697549-24A1-0D48-BEDA-E4A73D212111}" destId="{9259DE06-9EFA-8D4E-AD27-59D62E7AB42B}" srcOrd="0" destOrd="0" presId="urn:microsoft.com/office/officeart/2005/8/layout/default"/>
    <dgm:cxn modelId="{9A512E72-A630-5A4C-882A-E8D3D7D45B79}" type="presParOf" srcId="{9B697549-24A1-0D48-BEDA-E4A73D212111}" destId="{0E5A93FF-008A-9F41-A07A-5CAD2870DAE7}" srcOrd="1" destOrd="0" presId="urn:microsoft.com/office/officeart/2005/8/layout/default"/>
    <dgm:cxn modelId="{78E92981-5466-3B44-ACE0-44D981C60106}" type="presParOf" srcId="{9B697549-24A1-0D48-BEDA-E4A73D212111}" destId="{7B8C3396-CA1A-4346-B558-02855C8853D6}" srcOrd="2" destOrd="0" presId="urn:microsoft.com/office/officeart/2005/8/layout/default"/>
    <dgm:cxn modelId="{25412434-AC8E-7540-9463-33D949C0699B}" type="presParOf" srcId="{9B697549-24A1-0D48-BEDA-E4A73D212111}" destId="{B704B692-77D3-F944-8A72-98AC207E102E}" srcOrd="3" destOrd="0" presId="urn:microsoft.com/office/officeart/2005/8/layout/default"/>
    <dgm:cxn modelId="{E11323DD-6959-3D45-941F-0A4A544CB35F}" type="presParOf" srcId="{9B697549-24A1-0D48-BEDA-E4A73D212111}" destId="{DC563C38-E207-314D-8890-A4A25134F2C3}" srcOrd="4" destOrd="0" presId="urn:microsoft.com/office/officeart/2005/8/layout/default"/>
    <dgm:cxn modelId="{56358A1E-0DD9-5848-82A7-B64FD41F634F}" type="presParOf" srcId="{9B697549-24A1-0D48-BEDA-E4A73D212111}" destId="{CD5D3DEC-6747-2C4C-9BEA-40BB66D65F54}" srcOrd="5" destOrd="0" presId="urn:microsoft.com/office/officeart/2005/8/layout/default"/>
    <dgm:cxn modelId="{03DEB62E-0839-814F-8AF5-623B2FA1FC48}" type="presParOf" srcId="{9B697549-24A1-0D48-BEDA-E4A73D212111}" destId="{F9FB68A1-F055-404C-9AC5-974E771A239A}" srcOrd="6" destOrd="0" presId="urn:microsoft.com/office/officeart/2005/8/layout/default"/>
    <dgm:cxn modelId="{D7E37DFE-576E-E749-87F3-02A4A13A5B44}" type="presParOf" srcId="{9B697549-24A1-0D48-BEDA-E4A73D212111}" destId="{3423F0F7-4D17-6840-B92D-2D0B0E4609E8}" srcOrd="7" destOrd="0" presId="urn:microsoft.com/office/officeart/2005/8/layout/default"/>
    <dgm:cxn modelId="{81BAFAE9-B275-A241-85D0-B295168D82CA}" type="presParOf" srcId="{9B697549-24A1-0D48-BEDA-E4A73D212111}" destId="{96789381-211D-BC42-A175-D8DAD06BE517}" srcOrd="8" destOrd="0" presId="urn:microsoft.com/office/officeart/2005/8/layout/default"/>
    <dgm:cxn modelId="{DC587A21-6B28-2C40-886D-9A8691871FC9}" type="presParOf" srcId="{9B697549-24A1-0D48-BEDA-E4A73D212111}" destId="{07379863-2103-454E-AF53-C9C3A2F09BF7}" srcOrd="9" destOrd="0" presId="urn:microsoft.com/office/officeart/2005/8/layout/default"/>
    <dgm:cxn modelId="{8551425F-B0A3-C240-993A-FEE1DCA4F909}" type="presParOf" srcId="{9B697549-24A1-0D48-BEDA-E4A73D212111}" destId="{109B9813-A23F-984D-ABCB-32E7545A4BF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75BBD5-6877-4DC8-BA62-462892EBA76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EBAFF9-909A-4393-904B-0E7D7D7DCD7C}">
      <dgm:prSet/>
      <dgm:spPr/>
      <dgm:t>
        <a:bodyPr/>
        <a:lstStyle/>
        <a:p>
          <a:r>
            <a:rPr lang="en-US"/>
            <a:t>📊 Techniques:</a:t>
          </a:r>
        </a:p>
      </dgm:t>
    </dgm:pt>
    <dgm:pt modelId="{98374B5F-E557-4A9B-BB77-F2D0FEE11788}" type="parTrans" cxnId="{A2F62958-2047-49AF-B3B1-1F990B9A1009}">
      <dgm:prSet/>
      <dgm:spPr/>
      <dgm:t>
        <a:bodyPr/>
        <a:lstStyle/>
        <a:p>
          <a:endParaRPr lang="en-US"/>
        </a:p>
      </dgm:t>
    </dgm:pt>
    <dgm:pt modelId="{CC39D5DC-423D-4D59-B1AC-3447F2D17444}" type="sibTrans" cxnId="{A2F62958-2047-49AF-B3B1-1F990B9A1009}">
      <dgm:prSet/>
      <dgm:spPr/>
      <dgm:t>
        <a:bodyPr/>
        <a:lstStyle/>
        <a:p>
          <a:endParaRPr lang="en-US"/>
        </a:p>
      </dgm:t>
    </dgm:pt>
    <dgm:pt modelId="{7464C0F4-A6A7-41B7-BB5F-24BE70AF9D3C}">
      <dgm:prSet/>
      <dgm:spPr/>
      <dgm:t>
        <a:bodyPr/>
        <a:lstStyle/>
        <a:p>
          <a:r>
            <a:rPr lang="en-US"/>
            <a:t>K-Means clustering of job descriptions</a:t>
          </a:r>
        </a:p>
      </dgm:t>
    </dgm:pt>
    <dgm:pt modelId="{F49301BC-AD93-44E1-9C99-E477D430106B}" type="parTrans" cxnId="{812B1ED1-F5A7-4D2C-B6C6-87354748DDF0}">
      <dgm:prSet/>
      <dgm:spPr/>
      <dgm:t>
        <a:bodyPr/>
        <a:lstStyle/>
        <a:p>
          <a:endParaRPr lang="en-US"/>
        </a:p>
      </dgm:t>
    </dgm:pt>
    <dgm:pt modelId="{0D485CC8-F2B9-48E6-8D78-7929CC8A5EED}" type="sibTrans" cxnId="{812B1ED1-F5A7-4D2C-B6C6-87354748DDF0}">
      <dgm:prSet/>
      <dgm:spPr/>
      <dgm:t>
        <a:bodyPr/>
        <a:lstStyle/>
        <a:p>
          <a:endParaRPr lang="en-US"/>
        </a:p>
      </dgm:t>
    </dgm:pt>
    <dgm:pt modelId="{A392B346-716B-4F67-BE5E-35591E5A8C5B}">
      <dgm:prSet/>
      <dgm:spPr/>
      <dgm:t>
        <a:bodyPr/>
        <a:lstStyle/>
        <a:p>
          <a:r>
            <a:rPr lang="en-US"/>
            <a:t>PCA for 2D visual representation</a:t>
          </a:r>
        </a:p>
      </dgm:t>
    </dgm:pt>
    <dgm:pt modelId="{A82E17A2-26ED-4026-9C87-C12C9ABA612D}" type="parTrans" cxnId="{FD03A881-116A-46E8-952F-E2D76C832A09}">
      <dgm:prSet/>
      <dgm:spPr/>
      <dgm:t>
        <a:bodyPr/>
        <a:lstStyle/>
        <a:p>
          <a:endParaRPr lang="en-US"/>
        </a:p>
      </dgm:t>
    </dgm:pt>
    <dgm:pt modelId="{7EE225F0-16B0-488B-A6C1-1F8A9FD1EC03}" type="sibTrans" cxnId="{FD03A881-116A-46E8-952F-E2D76C832A09}">
      <dgm:prSet/>
      <dgm:spPr/>
      <dgm:t>
        <a:bodyPr/>
        <a:lstStyle/>
        <a:p>
          <a:endParaRPr lang="en-US"/>
        </a:p>
      </dgm:t>
    </dgm:pt>
    <dgm:pt modelId="{F7A9F7CC-4483-454D-ABD5-C4A139350E86}">
      <dgm:prSet/>
      <dgm:spPr/>
      <dgm:t>
        <a:bodyPr/>
        <a:lstStyle/>
        <a:p>
          <a:r>
            <a:rPr lang="en-US"/>
            <a:t>🧩 Insights:</a:t>
          </a:r>
        </a:p>
      </dgm:t>
    </dgm:pt>
    <dgm:pt modelId="{4B2014BF-08CA-4A0E-BB14-6808A6B4F41D}" type="parTrans" cxnId="{1EFF5DE0-E54A-4831-BE43-5A57CA361981}">
      <dgm:prSet/>
      <dgm:spPr/>
      <dgm:t>
        <a:bodyPr/>
        <a:lstStyle/>
        <a:p>
          <a:endParaRPr lang="en-US"/>
        </a:p>
      </dgm:t>
    </dgm:pt>
    <dgm:pt modelId="{E585974A-9A46-4F9A-8804-D45A988973B5}" type="sibTrans" cxnId="{1EFF5DE0-E54A-4831-BE43-5A57CA361981}">
      <dgm:prSet/>
      <dgm:spPr/>
      <dgm:t>
        <a:bodyPr/>
        <a:lstStyle/>
        <a:p>
          <a:endParaRPr lang="en-US"/>
        </a:p>
      </dgm:t>
    </dgm:pt>
    <dgm:pt modelId="{C426C0AC-6154-4AAF-B6DC-4550DA090609}">
      <dgm:prSet/>
      <dgm:spPr/>
      <dgm:t>
        <a:bodyPr/>
        <a:lstStyle/>
        <a:p>
          <a:r>
            <a:rPr lang="en-US"/>
            <a:t>Shows job type clusters</a:t>
          </a:r>
        </a:p>
      </dgm:t>
    </dgm:pt>
    <dgm:pt modelId="{B868025E-22F1-40EB-9419-E0E403BA4DC0}" type="parTrans" cxnId="{28D9BCB9-2580-4EAC-B914-F25201A3E28C}">
      <dgm:prSet/>
      <dgm:spPr/>
      <dgm:t>
        <a:bodyPr/>
        <a:lstStyle/>
        <a:p>
          <a:endParaRPr lang="en-US"/>
        </a:p>
      </dgm:t>
    </dgm:pt>
    <dgm:pt modelId="{1E9DC038-58B9-4EAE-9D17-B8179D827E92}" type="sibTrans" cxnId="{28D9BCB9-2580-4EAC-B914-F25201A3E28C}">
      <dgm:prSet/>
      <dgm:spPr/>
      <dgm:t>
        <a:bodyPr/>
        <a:lstStyle/>
        <a:p>
          <a:endParaRPr lang="en-US"/>
        </a:p>
      </dgm:t>
    </dgm:pt>
    <dgm:pt modelId="{7B78401A-7210-4399-9974-2E5CCF3720C1}">
      <dgm:prSet/>
      <dgm:spPr/>
      <dgm:t>
        <a:bodyPr/>
        <a:lstStyle/>
        <a:p>
          <a:r>
            <a:rPr lang="en-US"/>
            <a:t>Reveals cross-domain career options</a:t>
          </a:r>
        </a:p>
      </dgm:t>
    </dgm:pt>
    <dgm:pt modelId="{917AB38B-4623-4044-A5BC-F240BB1F0644}" type="parTrans" cxnId="{20B7D622-E0C2-473B-A60E-390D6301CB7B}">
      <dgm:prSet/>
      <dgm:spPr/>
      <dgm:t>
        <a:bodyPr/>
        <a:lstStyle/>
        <a:p>
          <a:endParaRPr lang="en-US"/>
        </a:p>
      </dgm:t>
    </dgm:pt>
    <dgm:pt modelId="{BBE09C11-848C-490E-B584-208478D031D3}" type="sibTrans" cxnId="{20B7D622-E0C2-473B-A60E-390D6301CB7B}">
      <dgm:prSet/>
      <dgm:spPr/>
      <dgm:t>
        <a:bodyPr/>
        <a:lstStyle/>
        <a:p>
          <a:endParaRPr lang="en-US"/>
        </a:p>
      </dgm:t>
    </dgm:pt>
    <dgm:pt modelId="{3F178865-742C-4B4A-B738-CF6E559EFB87}" type="pres">
      <dgm:prSet presAssocID="{3575BBD5-6877-4DC8-BA62-462892EBA766}" presName="diagram" presStyleCnt="0">
        <dgm:presLayoutVars>
          <dgm:dir/>
          <dgm:resizeHandles val="exact"/>
        </dgm:presLayoutVars>
      </dgm:prSet>
      <dgm:spPr/>
    </dgm:pt>
    <dgm:pt modelId="{C9F595DF-6144-6A46-BC88-EBF7C8924A30}" type="pres">
      <dgm:prSet presAssocID="{C2EBAFF9-909A-4393-904B-0E7D7D7DCD7C}" presName="node" presStyleLbl="node1" presStyleIdx="0" presStyleCnt="6">
        <dgm:presLayoutVars>
          <dgm:bulletEnabled val="1"/>
        </dgm:presLayoutVars>
      </dgm:prSet>
      <dgm:spPr/>
    </dgm:pt>
    <dgm:pt modelId="{5FB29F0C-9332-1041-A987-BF2A709C044D}" type="pres">
      <dgm:prSet presAssocID="{CC39D5DC-423D-4D59-B1AC-3447F2D17444}" presName="sibTrans" presStyleCnt="0"/>
      <dgm:spPr/>
    </dgm:pt>
    <dgm:pt modelId="{92D42B38-A48D-634E-8176-864DE130EAF5}" type="pres">
      <dgm:prSet presAssocID="{7464C0F4-A6A7-41B7-BB5F-24BE70AF9D3C}" presName="node" presStyleLbl="node1" presStyleIdx="1" presStyleCnt="6">
        <dgm:presLayoutVars>
          <dgm:bulletEnabled val="1"/>
        </dgm:presLayoutVars>
      </dgm:prSet>
      <dgm:spPr/>
    </dgm:pt>
    <dgm:pt modelId="{579DAF66-2673-804C-8915-E8A19720A0F0}" type="pres">
      <dgm:prSet presAssocID="{0D485CC8-F2B9-48E6-8D78-7929CC8A5EED}" presName="sibTrans" presStyleCnt="0"/>
      <dgm:spPr/>
    </dgm:pt>
    <dgm:pt modelId="{5E772B8A-CB4A-CC4A-A763-9C04AD01B941}" type="pres">
      <dgm:prSet presAssocID="{A392B346-716B-4F67-BE5E-35591E5A8C5B}" presName="node" presStyleLbl="node1" presStyleIdx="2" presStyleCnt="6">
        <dgm:presLayoutVars>
          <dgm:bulletEnabled val="1"/>
        </dgm:presLayoutVars>
      </dgm:prSet>
      <dgm:spPr/>
    </dgm:pt>
    <dgm:pt modelId="{DAFE4797-CE06-8A4B-B0EB-AF4A3816DBFC}" type="pres">
      <dgm:prSet presAssocID="{7EE225F0-16B0-488B-A6C1-1F8A9FD1EC03}" presName="sibTrans" presStyleCnt="0"/>
      <dgm:spPr/>
    </dgm:pt>
    <dgm:pt modelId="{B9636DAE-D4EF-A244-AA57-88CFECAA4C57}" type="pres">
      <dgm:prSet presAssocID="{F7A9F7CC-4483-454D-ABD5-C4A139350E86}" presName="node" presStyleLbl="node1" presStyleIdx="3" presStyleCnt="6">
        <dgm:presLayoutVars>
          <dgm:bulletEnabled val="1"/>
        </dgm:presLayoutVars>
      </dgm:prSet>
      <dgm:spPr/>
    </dgm:pt>
    <dgm:pt modelId="{E355C615-405D-AA4C-B116-DF1064350F92}" type="pres">
      <dgm:prSet presAssocID="{E585974A-9A46-4F9A-8804-D45A988973B5}" presName="sibTrans" presStyleCnt="0"/>
      <dgm:spPr/>
    </dgm:pt>
    <dgm:pt modelId="{95D30DDD-612D-F247-8C38-244AA69F0895}" type="pres">
      <dgm:prSet presAssocID="{C426C0AC-6154-4AAF-B6DC-4550DA090609}" presName="node" presStyleLbl="node1" presStyleIdx="4" presStyleCnt="6">
        <dgm:presLayoutVars>
          <dgm:bulletEnabled val="1"/>
        </dgm:presLayoutVars>
      </dgm:prSet>
      <dgm:spPr/>
    </dgm:pt>
    <dgm:pt modelId="{A59B92CC-0694-DA4D-8946-062743A18699}" type="pres">
      <dgm:prSet presAssocID="{1E9DC038-58B9-4EAE-9D17-B8179D827E92}" presName="sibTrans" presStyleCnt="0"/>
      <dgm:spPr/>
    </dgm:pt>
    <dgm:pt modelId="{27F413F9-26EE-9849-AFA8-D0F4AF5298A6}" type="pres">
      <dgm:prSet presAssocID="{7B78401A-7210-4399-9974-2E5CCF3720C1}" presName="node" presStyleLbl="node1" presStyleIdx="5" presStyleCnt="6">
        <dgm:presLayoutVars>
          <dgm:bulletEnabled val="1"/>
        </dgm:presLayoutVars>
      </dgm:prSet>
      <dgm:spPr/>
    </dgm:pt>
  </dgm:ptLst>
  <dgm:cxnLst>
    <dgm:cxn modelId="{8D2AB213-1B5A-374F-A9E7-06D71BF7396D}" type="presOf" srcId="{A392B346-716B-4F67-BE5E-35591E5A8C5B}" destId="{5E772B8A-CB4A-CC4A-A763-9C04AD01B941}" srcOrd="0" destOrd="0" presId="urn:microsoft.com/office/officeart/2005/8/layout/default"/>
    <dgm:cxn modelId="{7F28E81E-A1CA-D64F-BEC0-A13A27B23EEC}" type="presOf" srcId="{7B78401A-7210-4399-9974-2E5CCF3720C1}" destId="{27F413F9-26EE-9849-AFA8-D0F4AF5298A6}" srcOrd="0" destOrd="0" presId="urn:microsoft.com/office/officeart/2005/8/layout/default"/>
    <dgm:cxn modelId="{20B7D622-E0C2-473B-A60E-390D6301CB7B}" srcId="{3575BBD5-6877-4DC8-BA62-462892EBA766}" destId="{7B78401A-7210-4399-9974-2E5CCF3720C1}" srcOrd="5" destOrd="0" parTransId="{917AB38B-4623-4044-A5BC-F240BB1F0644}" sibTransId="{BBE09C11-848C-490E-B584-208478D031D3}"/>
    <dgm:cxn modelId="{A2F62958-2047-49AF-B3B1-1F990B9A1009}" srcId="{3575BBD5-6877-4DC8-BA62-462892EBA766}" destId="{C2EBAFF9-909A-4393-904B-0E7D7D7DCD7C}" srcOrd="0" destOrd="0" parTransId="{98374B5F-E557-4A9B-BB77-F2D0FEE11788}" sibTransId="{CC39D5DC-423D-4D59-B1AC-3447F2D17444}"/>
    <dgm:cxn modelId="{FD03A881-116A-46E8-952F-E2D76C832A09}" srcId="{3575BBD5-6877-4DC8-BA62-462892EBA766}" destId="{A392B346-716B-4F67-BE5E-35591E5A8C5B}" srcOrd="2" destOrd="0" parTransId="{A82E17A2-26ED-4026-9C87-C12C9ABA612D}" sibTransId="{7EE225F0-16B0-488B-A6C1-1F8A9FD1EC03}"/>
    <dgm:cxn modelId="{75AAF990-EF31-0D4C-9B42-29574BCAD089}" type="presOf" srcId="{C2EBAFF9-909A-4393-904B-0E7D7D7DCD7C}" destId="{C9F595DF-6144-6A46-BC88-EBF7C8924A30}" srcOrd="0" destOrd="0" presId="urn:microsoft.com/office/officeart/2005/8/layout/default"/>
    <dgm:cxn modelId="{727924AB-89D2-9147-A8ED-17AEE4F20B02}" type="presOf" srcId="{3575BBD5-6877-4DC8-BA62-462892EBA766}" destId="{3F178865-742C-4B4A-B738-CF6E559EFB87}" srcOrd="0" destOrd="0" presId="urn:microsoft.com/office/officeart/2005/8/layout/default"/>
    <dgm:cxn modelId="{28D9BCB9-2580-4EAC-B914-F25201A3E28C}" srcId="{3575BBD5-6877-4DC8-BA62-462892EBA766}" destId="{C426C0AC-6154-4AAF-B6DC-4550DA090609}" srcOrd="4" destOrd="0" parTransId="{B868025E-22F1-40EB-9419-E0E403BA4DC0}" sibTransId="{1E9DC038-58B9-4EAE-9D17-B8179D827E92}"/>
    <dgm:cxn modelId="{812B1ED1-F5A7-4D2C-B6C6-87354748DDF0}" srcId="{3575BBD5-6877-4DC8-BA62-462892EBA766}" destId="{7464C0F4-A6A7-41B7-BB5F-24BE70AF9D3C}" srcOrd="1" destOrd="0" parTransId="{F49301BC-AD93-44E1-9C99-E477D430106B}" sibTransId="{0D485CC8-F2B9-48E6-8D78-7929CC8A5EED}"/>
    <dgm:cxn modelId="{8C5B0DD9-A74E-594B-A842-5A30B89FFF32}" type="presOf" srcId="{F7A9F7CC-4483-454D-ABD5-C4A139350E86}" destId="{B9636DAE-D4EF-A244-AA57-88CFECAA4C57}" srcOrd="0" destOrd="0" presId="urn:microsoft.com/office/officeart/2005/8/layout/default"/>
    <dgm:cxn modelId="{1EFF5DE0-E54A-4831-BE43-5A57CA361981}" srcId="{3575BBD5-6877-4DC8-BA62-462892EBA766}" destId="{F7A9F7CC-4483-454D-ABD5-C4A139350E86}" srcOrd="3" destOrd="0" parTransId="{4B2014BF-08CA-4A0E-BB14-6808A6B4F41D}" sibTransId="{E585974A-9A46-4F9A-8804-D45A988973B5}"/>
    <dgm:cxn modelId="{1FB873F4-2515-5C4B-A497-EFB112BE7B22}" type="presOf" srcId="{C426C0AC-6154-4AAF-B6DC-4550DA090609}" destId="{95D30DDD-612D-F247-8C38-244AA69F0895}" srcOrd="0" destOrd="0" presId="urn:microsoft.com/office/officeart/2005/8/layout/default"/>
    <dgm:cxn modelId="{61B71CFE-DCA7-F146-A273-59679E3408C1}" type="presOf" srcId="{7464C0F4-A6A7-41B7-BB5F-24BE70AF9D3C}" destId="{92D42B38-A48D-634E-8176-864DE130EAF5}" srcOrd="0" destOrd="0" presId="urn:microsoft.com/office/officeart/2005/8/layout/default"/>
    <dgm:cxn modelId="{C591AAA1-4F37-9641-9C7F-7C735124F076}" type="presParOf" srcId="{3F178865-742C-4B4A-B738-CF6E559EFB87}" destId="{C9F595DF-6144-6A46-BC88-EBF7C8924A30}" srcOrd="0" destOrd="0" presId="urn:microsoft.com/office/officeart/2005/8/layout/default"/>
    <dgm:cxn modelId="{2A071AED-795F-5A48-94B9-A716536F8D82}" type="presParOf" srcId="{3F178865-742C-4B4A-B738-CF6E559EFB87}" destId="{5FB29F0C-9332-1041-A987-BF2A709C044D}" srcOrd="1" destOrd="0" presId="urn:microsoft.com/office/officeart/2005/8/layout/default"/>
    <dgm:cxn modelId="{1F17D61E-EFF9-4348-92BD-E14DBDF0EAA1}" type="presParOf" srcId="{3F178865-742C-4B4A-B738-CF6E559EFB87}" destId="{92D42B38-A48D-634E-8176-864DE130EAF5}" srcOrd="2" destOrd="0" presId="urn:microsoft.com/office/officeart/2005/8/layout/default"/>
    <dgm:cxn modelId="{1DDBA09A-6416-2242-BB60-CDB353346BC9}" type="presParOf" srcId="{3F178865-742C-4B4A-B738-CF6E559EFB87}" destId="{579DAF66-2673-804C-8915-E8A19720A0F0}" srcOrd="3" destOrd="0" presId="urn:microsoft.com/office/officeart/2005/8/layout/default"/>
    <dgm:cxn modelId="{2F03BE1A-DE83-A544-A380-78EFAA4A55FB}" type="presParOf" srcId="{3F178865-742C-4B4A-B738-CF6E559EFB87}" destId="{5E772B8A-CB4A-CC4A-A763-9C04AD01B941}" srcOrd="4" destOrd="0" presId="urn:microsoft.com/office/officeart/2005/8/layout/default"/>
    <dgm:cxn modelId="{0E770549-CDB2-FC4F-AC62-6AF70373135B}" type="presParOf" srcId="{3F178865-742C-4B4A-B738-CF6E559EFB87}" destId="{DAFE4797-CE06-8A4B-B0EB-AF4A3816DBFC}" srcOrd="5" destOrd="0" presId="urn:microsoft.com/office/officeart/2005/8/layout/default"/>
    <dgm:cxn modelId="{29A0465F-03DD-054B-AEDF-8FE762B5837F}" type="presParOf" srcId="{3F178865-742C-4B4A-B738-CF6E559EFB87}" destId="{B9636DAE-D4EF-A244-AA57-88CFECAA4C57}" srcOrd="6" destOrd="0" presId="urn:microsoft.com/office/officeart/2005/8/layout/default"/>
    <dgm:cxn modelId="{29A47D3D-B6AC-EB41-83EB-94EDC01D1C8B}" type="presParOf" srcId="{3F178865-742C-4B4A-B738-CF6E559EFB87}" destId="{E355C615-405D-AA4C-B116-DF1064350F92}" srcOrd="7" destOrd="0" presId="urn:microsoft.com/office/officeart/2005/8/layout/default"/>
    <dgm:cxn modelId="{4CA76B29-27F7-524C-98BE-D8DF4428F4CA}" type="presParOf" srcId="{3F178865-742C-4B4A-B738-CF6E559EFB87}" destId="{95D30DDD-612D-F247-8C38-244AA69F0895}" srcOrd="8" destOrd="0" presId="urn:microsoft.com/office/officeart/2005/8/layout/default"/>
    <dgm:cxn modelId="{1CEFB16A-421A-3D40-98CB-473CEFFC2FFC}" type="presParOf" srcId="{3F178865-742C-4B4A-B738-CF6E559EFB87}" destId="{A59B92CC-0694-DA4D-8946-062743A18699}" srcOrd="9" destOrd="0" presId="urn:microsoft.com/office/officeart/2005/8/layout/default"/>
    <dgm:cxn modelId="{19227BFE-C67C-3041-A5F5-6BAC22B10A8D}" type="presParOf" srcId="{3F178865-742C-4B4A-B738-CF6E559EFB87}" destId="{27F413F9-26EE-9849-AFA8-D0F4AF5298A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F9AF1F-0F20-4869-92F2-FFE34276E9CA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47A943-0DEE-4841-9093-B2CB6FE7EFA1}">
      <dgm:prSet/>
      <dgm:spPr/>
      <dgm:t>
        <a:bodyPr/>
        <a:lstStyle/>
        <a:p>
          <a:pPr>
            <a:defRPr cap="all"/>
          </a:pPr>
          <a:r>
            <a:rPr lang="en-US"/>
            <a:t>✅ What Worked:</a:t>
          </a:r>
        </a:p>
      </dgm:t>
    </dgm:pt>
    <dgm:pt modelId="{49FB3E35-D8CB-42B3-B403-3F3DFB2652AD}" type="parTrans" cxnId="{932BAE53-BFCF-44FD-A7E8-62B03D67ABA6}">
      <dgm:prSet/>
      <dgm:spPr/>
      <dgm:t>
        <a:bodyPr/>
        <a:lstStyle/>
        <a:p>
          <a:endParaRPr lang="en-US"/>
        </a:p>
      </dgm:t>
    </dgm:pt>
    <dgm:pt modelId="{C4512594-9FF9-417A-AAC7-5A6BFF2DE5AB}" type="sibTrans" cxnId="{932BAE53-BFCF-44FD-A7E8-62B03D67ABA6}">
      <dgm:prSet/>
      <dgm:spPr/>
      <dgm:t>
        <a:bodyPr/>
        <a:lstStyle/>
        <a:p>
          <a:endParaRPr lang="en-US"/>
        </a:p>
      </dgm:t>
    </dgm:pt>
    <dgm:pt modelId="{DF24893B-4193-46A2-B201-EC7B303AC9DD}">
      <dgm:prSet/>
      <dgm:spPr/>
      <dgm:t>
        <a:bodyPr/>
        <a:lstStyle/>
        <a:p>
          <a:pPr>
            <a:defRPr cap="all"/>
          </a:pPr>
          <a:r>
            <a:rPr lang="en-US"/>
            <a:t>TF-IDF 37% better than keyword search</a:t>
          </a:r>
        </a:p>
      </dgm:t>
    </dgm:pt>
    <dgm:pt modelId="{D01797B0-A71B-4A13-9A8B-A7DA8742937B}" type="parTrans" cxnId="{17600125-504B-4DFE-913D-1D7D84E2C061}">
      <dgm:prSet/>
      <dgm:spPr/>
      <dgm:t>
        <a:bodyPr/>
        <a:lstStyle/>
        <a:p>
          <a:endParaRPr lang="en-US"/>
        </a:p>
      </dgm:t>
    </dgm:pt>
    <dgm:pt modelId="{0E1C0771-7A07-49FF-9A93-24C74432001A}" type="sibTrans" cxnId="{17600125-504B-4DFE-913D-1D7D84E2C061}">
      <dgm:prSet/>
      <dgm:spPr/>
      <dgm:t>
        <a:bodyPr/>
        <a:lstStyle/>
        <a:p>
          <a:endParaRPr lang="en-US"/>
        </a:p>
      </dgm:t>
    </dgm:pt>
    <dgm:pt modelId="{C7BECC58-BBB1-4595-A3C3-406A8B2FC8D6}">
      <dgm:prSet/>
      <dgm:spPr/>
      <dgm:t>
        <a:bodyPr/>
        <a:lstStyle/>
        <a:p>
          <a:pPr>
            <a:defRPr cap="all"/>
          </a:pPr>
          <a:r>
            <a:rPr lang="en-US"/>
            <a:t>-78% users lacked ≥3 key skills</a:t>
          </a:r>
        </a:p>
      </dgm:t>
    </dgm:pt>
    <dgm:pt modelId="{3AA7F325-2D1F-407A-9AF5-7D90C3B63FF5}" type="parTrans" cxnId="{ECB977EB-0DA9-4016-96FB-A0509F69EF3F}">
      <dgm:prSet/>
      <dgm:spPr/>
      <dgm:t>
        <a:bodyPr/>
        <a:lstStyle/>
        <a:p>
          <a:endParaRPr lang="en-US"/>
        </a:p>
      </dgm:t>
    </dgm:pt>
    <dgm:pt modelId="{C4775B3E-7CDF-405A-9754-C3AF8064BEFE}" type="sibTrans" cxnId="{ECB977EB-0DA9-4016-96FB-A0509F69EF3F}">
      <dgm:prSet/>
      <dgm:spPr/>
      <dgm:t>
        <a:bodyPr/>
        <a:lstStyle/>
        <a:p>
          <a:endParaRPr lang="en-US"/>
        </a:p>
      </dgm:t>
    </dgm:pt>
    <dgm:pt modelId="{6B7632ED-4049-4D34-B003-76768248621B}">
      <dgm:prSet/>
      <dgm:spPr/>
      <dgm:t>
        <a:bodyPr/>
        <a:lstStyle/>
        <a:p>
          <a:pPr>
            <a:defRPr cap="all"/>
          </a:pPr>
          <a:r>
            <a:rPr lang="en-US"/>
            <a:t>📈 Insights:</a:t>
          </a:r>
        </a:p>
      </dgm:t>
    </dgm:pt>
    <dgm:pt modelId="{880AAF55-45CB-450F-BEFE-480835F705E9}" type="parTrans" cxnId="{8B7F61AA-B5A2-4EAD-B222-06C86DBC5140}">
      <dgm:prSet/>
      <dgm:spPr/>
      <dgm:t>
        <a:bodyPr/>
        <a:lstStyle/>
        <a:p>
          <a:endParaRPr lang="en-US"/>
        </a:p>
      </dgm:t>
    </dgm:pt>
    <dgm:pt modelId="{E265F864-90A9-49FE-9B2D-869EF0E19EF8}" type="sibTrans" cxnId="{8B7F61AA-B5A2-4EAD-B222-06C86DBC5140}">
      <dgm:prSet/>
      <dgm:spPr/>
      <dgm:t>
        <a:bodyPr/>
        <a:lstStyle/>
        <a:p>
          <a:endParaRPr lang="en-US"/>
        </a:p>
      </dgm:t>
    </dgm:pt>
    <dgm:pt modelId="{54BF5492-EAF3-4BE2-A566-0308AFA100A3}">
      <dgm:prSet/>
      <dgm:spPr/>
      <dgm:t>
        <a:bodyPr/>
        <a:lstStyle/>
        <a:p>
          <a:pPr>
            <a:defRPr cap="all"/>
          </a:pPr>
          <a:r>
            <a:rPr lang="en-US"/>
            <a:t>Actionable feedback on skill gaps</a:t>
          </a:r>
        </a:p>
      </dgm:t>
    </dgm:pt>
    <dgm:pt modelId="{0BDC5448-5AD1-4D8C-A8C8-DC842CE94F23}" type="parTrans" cxnId="{FB70B16F-B7A3-4741-AED5-D3608B24D917}">
      <dgm:prSet/>
      <dgm:spPr/>
      <dgm:t>
        <a:bodyPr/>
        <a:lstStyle/>
        <a:p>
          <a:endParaRPr lang="en-US"/>
        </a:p>
      </dgm:t>
    </dgm:pt>
    <dgm:pt modelId="{EAF6868D-339B-4577-8D7E-34CF902D9BBA}" type="sibTrans" cxnId="{FB70B16F-B7A3-4741-AED5-D3608B24D917}">
      <dgm:prSet/>
      <dgm:spPr/>
      <dgm:t>
        <a:bodyPr/>
        <a:lstStyle/>
        <a:p>
          <a:endParaRPr lang="en-US"/>
        </a:p>
      </dgm:t>
    </dgm:pt>
    <dgm:pt modelId="{16D2A65D-0FF1-464A-B293-5425CDA514F1}">
      <dgm:prSet/>
      <dgm:spPr/>
      <dgm:t>
        <a:bodyPr/>
        <a:lstStyle/>
        <a:p>
          <a:pPr>
            <a:defRPr cap="all"/>
          </a:pPr>
          <a:r>
            <a:rPr lang="en-US"/>
            <a:t>Semantic job grouping effective</a:t>
          </a:r>
        </a:p>
      </dgm:t>
    </dgm:pt>
    <dgm:pt modelId="{84EDD57A-38C0-4D5D-A483-B41F89FF01C0}" type="parTrans" cxnId="{A705311A-D076-4201-9256-74445EC5393D}">
      <dgm:prSet/>
      <dgm:spPr/>
      <dgm:t>
        <a:bodyPr/>
        <a:lstStyle/>
        <a:p>
          <a:endParaRPr lang="en-US"/>
        </a:p>
      </dgm:t>
    </dgm:pt>
    <dgm:pt modelId="{709DFD8F-8A3E-4749-A3D9-317C8DDB1D74}" type="sibTrans" cxnId="{A705311A-D076-4201-9256-74445EC5393D}">
      <dgm:prSet/>
      <dgm:spPr/>
      <dgm:t>
        <a:bodyPr/>
        <a:lstStyle/>
        <a:p>
          <a:endParaRPr lang="en-US"/>
        </a:p>
      </dgm:t>
    </dgm:pt>
    <dgm:pt modelId="{63C0F692-C284-804B-920F-3411CAD7AF0A}" type="pres">
      <dgm:prSet presAssocID="{E4F9AF1F-0F20-4869-92F2-FFE34276E9CA}" presName="diagram" presStyleCnt="0">
        <dgm:presLayoutVars>
          <dgm:dir/>
          <dgm:resizeHandles val="exact"/>
        </dgm:presLayoutVars>
      </dgm:prSet>
      <dgm:spPr/>
    </dgm:pt>
    <dgm:pt modelId="{A31238C5-4429-054D-B43A-2806867DA69F}" type="pres">
      <dgm:prSet presAssocID="{C647A943-0DEE-4841-9093-B2CB6FE7EFA1}" presName="node" presStyleLbl="node1" presStyleIdx="0" presStyleCnt="6">
        <dgm:presLayoutVars>
          <dgm:bulletEnabled val="1"/>
        </dgm:presLayoutVars>
      </dgm:prSet>
      <dgm:spPr/>
    </dgm:pt>
    <dgm:pt modelId="{FF5C55B7-0C81-BB4C-901C-449F663DB452}" type="pres">
      <dgm:prSet presAssocID="{C4512594-9FF9-417A-AAC7-5A6BFF2DE5AB}" presName="sibTrans" presStyleCnt="0"/>
      <dgm:spPr/>
    </dgm:pt>
    <dgm:pt modelId="{3BDFAB78-5DB5-314A-B45A-4B657F13BEEA}" type="pres">
      <dgm:prSet presAssocID="{DF24893B-4193-46A2-B201-EC7B303AC9DD}" presName="node" presStyleLbl="node1" presStyleIdx="1" presStyleCnt="6">
        <dgm:presLayoutVars>
          <dgm:bulletEnabled val="1"/>
        </dgm:presLayoutVars>
      </dgm:prSet>
      <dgm:spPr/>
    </dgm:pt>
    <dgm:pt modelId="{DE46A3F5-416C-6E4D-98EF-E6336DB3ABE8}" type="pres">
      <dgm:prSet presAssocID="{0E1C0771-7A07-49FF-9A93-24C74432001A}" presName="sibTrans" presStyleCnt="0"/>
      <dgm:spPr/>
    </dgm:pt>
    <dgm:pt modelId="{755146F9-7B7D-F54C-BCB0-E20E967E2726}" type="pres">
      <dgm:prSet presAssocID="{C7BECC58-BBB1-4595-A3C3-406A8B2FC8D6}" presName="node" presStyleLbl="node1" presStyleIdx="2" presStyleCnt="6">
        <dgm:presLayoutVars>
          <dgm:bulletEnabled val="1"/>
        </dgm:presLayoutVars>
      </dgm:prSet>
      <dgm:spPr/>
    </dgm:pt>
    <dgm:pt modelId="{AB6DB9B6-8910-624E-981B-FDE824236AA3}" type="pres">
      <dgm:prSet presAssocID="{C4775B3E-7CDF-405A-9754-C3AF8064BEFE}" presName="sibTrans" presStyleCnt="0"/>
      <dgm:spPr/>
    </dgm:pt>
    <dgm:pt modelId="{7B882E43-96A3-9746-9D51-3DF79CD45AAE}" type="pres">
      <dgm:prSet presAssocID="{6B7632ED-4049-4D34-B003-76768248621B}" presName="node" presStyleLbl="node1" presStyleIdx="3" presStyleCnt="6">
        <dgm:presLayoutVars>
          <dgm:bulletEnabled val="1"/>
        </dgm:presLayoutVars>
      </dgm:prSet>
      <dgm:spPr/>
    </dgm:pt>
    <dgm:pt modelId="{0176FE56-7D41-F549-BEE4-F4AF113D11C1}" type="pres">
      <dgm:prSet presAssocID="{E265F864-90A9-49FE-9B2D-869EF0E19EF8}" presName="sibTrans" presStyleCnt="0"/>
      <dgm:spPr/>
    </dgm:pt>
    <dgm:pt modelId="{6315510E-A82A-5543-9849-C98D7A2FC0F4}" type="pres">
      <dgm:prSet presAssocID="{54BF5492-EAF3-4BE2-A566-0308AFA100A3}" presName="node" presStyleLbl="node1" presStyleIdx="4" presStyleCnt="6">
        <dgm:presLayoutVars>
          <dgm:bulletEnabled val="1"/>
        </dgm:presLayoutVars>
      </dgm:prSet>
      <dgm:spPr/>
    </dgm:pt>
    <dgm:pt modelId="{3C2D90DB-67B0-1141-A910-83B0BCDB53D1}" type="pres">
      <dgm:prSet presAssocID="{EAF6868D-339B-4577-8D7E-34CF902D9BBA}" presName="sibTrans" presStyleCnt="0"/>
      <dgm:spPr/>
    </dgm:pt>
    <dgm:pt modelId="{F8624E27-EE32-BE46-A195-374D74C77CEC}" type="pres">
      <dgm:prSet presAssocID="{16D2A65D-0FF1-464A-B293-5425CDA514F1}" presName="node" presStyleLbl="node1" presStyleIdx="5" presStyleCnt="6">
        <dgm:presLayoutVars>
          <dgm:bulletEnabled val="1"/>
        </dgm:presLayoutVars>
      </dgm:prSet>
      <dgm:spPr/>
    </dgm:pt>
  </dgm:ptLst>
  <dgm:cxnLst>
    <dgm:cxn modelId="{F08D7D0D-8595-5945-B201-70484719CAE2}" type="presOf" srcId="{E4F9AF1F-0F20-4869-92F2-FFE34276E9CA}" destId="{63C0F692-C284-804B-920F-3411CAD7AF0A}" srcOrd="0" destOrd="0" presId="urn:microsoft.com/office/officeart/2005/8/layout/default"/>
    <dgm:cxn modelId="{A705311A-D076-4201-9256-74445EC5393D}" srcId="{E4F9AF1F-0F20-4869-92F2-FFE34276E9CA}" destId="{16D2A65D-0FF1-464A-B293-5425CDA514F1}" srcOrd="5" destOrd="0" parTransId="{84EDD57A-38C0-4D5D-A483-B41F89FF01C0}" sibTransId="{709DFD8F-8A3E-4749-A3D9-317C8DDB1D74}"/>
    <dgm:cxn modelId="{17600125-504B-4DFE-913D-1D7D84E2C061}" srcId="{E4F9AF1F-0F20-4869-92F2-FFE34276E9CA}" destId="{DF24893B-4193-46A2-B201-EC7B303AC9DD}" srcOrd="1" destOrd="0" parTransId="{D01797B0-A71B-4A13-9A8B-A7DA8742937B}" sibTransId="{0E1C0771-7A07-49FF-9A93-24C74432001A}"/>
    <dgm:cxn modelId="{420FF844-9819-FE47-945C-E297FCE98F8B}" type="presOf" srcId="{C647A943-0DEE-4841-9093-B2CB6FE7EFA1}" destId="{A31238C5-4429-054D-B43A-2806867DA69F}" srcOrd="0" destOrd="0" presId="urn:microsoft.com/office/officeart/2005/8/layout/default"/>
    <dgm:cxn modelId="{94B4544D-6F3C-D64E-B196-091DDAABE5D8}" type="presOf" srcId="{54BF5492-EAF3-4BE2-A566-0308AFA100A3}" destId="{6315510E-A82A-5543-9849-C98D7A2FC0F4}" srcOrd="0" destOrd="0" presId="urn:microsoft.com/office/officeart/2005/8/layout/default"/>
    <dgm:cxn modelId="{932BAE53-BFCF-44FD-A7E8-62B03D67ABA6}" srcId="{E4F9AF1F-0F20-4869-92F2-FFE34276E9CA}" destId="{C647A943-0DEE-4841-9093-B2CB6FE7EFA1}" srcOrd="0" destOrd="0" parTransId="{49FB3E35-D8CB-42B3-B403-3F3DFB2652AD}" sibTransId="{C4512594-9FF9-417A-AAC7-5A6BFF2DE5AB}"/>
    <dgm:cxn modelId="{87700656-B074-3443-8A00-0B6FC3B47AC2}" type="presOf" srcId="{16D2A65D-0FF1-464A-B293-5425CDA514F1}" destId="{F8624E27-EE32-BE46-A195-374D74C77CEC}" srcOrd="0" destOrd="0" presId="urn:microsoft.com/office/officeart/2005/8/layout/default"/>
    <dgm:cxn modelId="{FB70B16F-B7A3-4741-AED5-D3608B24D917}" srcId="{E4F9AF1F-0F20-4869-92F2-FFE34276E9CA}" destId="{54BF5492-EAF3-4BE2-A566-0308AFA100A3}" srcOrd="4" destOrd="0" parTransId="{0BDC5448-5AD1-4D8C-A8C8-DC842CE94F23}" sibTransId="{EAF6868D-339B-4577-8D7E-34CF902D9BBA}"/>
    <dgm:cxn modelId="{21295E8B-1E8A-C148-95B8-B97041D44946}" type="presOf" srcId="{DF24893B-4193-46A2-B201-EC7B303AC9DD}" destId="{3BDFAB78-5DB5-314A-B45A-4B657F13BEEA}" srcOrd="0" destOrd="0" presId="urn:microsoft.com/office/officeart/2005/8/layout/default"/>
    <dgm:cxn modelId="{C8052290-2A57-C948-A949-099E2EE88A6A}" type="presOf" srcId="{C7BECC58-BBB1-4595-A3C3-406A8B2FC8D6}" destId="{755146F9-7B7D-F54C-BCB0-E20E967E2726}" srcOrd="0" destOrd="0" presId="urn:microsoft.com/office/officeart/2005/8/layout/default"/>
    <dgm:cxn modelId="{383F1E98-307F-9E47-8776-E79302132439}" type="presOf" srcId="{6B7632ED-4049-4D34-B003-76768248621B}" destId="{7B882E43-96A3-9746-9D51-3DF79CD45AAE}" srcOrd="0" destOrd="0" presId="urn:microsoft.com/office/officeart/2005/8/layout/default"/>
    <dgm:cxn modelId="{8B7F61AA-B5A2-4EAD-B222-06C86DBC5140}" srcId="{E4F9AF1F-0F20-4869-92F2-FFE34276E9CA}" destId="{6B7632ED-4049-4D34-B003-76768248621B}" srcOrd="3" destOrd="0" parTransId="{880AAF55-45CB-450F-BEFE-480835F705E9}" sibTransId="{E265F864-90A9-49FE-9B2D-869EF0E19EF8}"/>
    <dgm:cxn modelId="{ECB977EB-0DA9-4016-96FB-A0509F69EF3F}" srcId="{E4F9AF1F-0F20-4869-92F2-FFE34276E9CA}" destId="{C7BECC58-BBB1-4595-A3C3-406A8B2FC8D6}" srcOrd="2" destOrd="0" parTransId="{3AA7F325-2D1F-407A-9AF5-7D90C3B63FF5}" sibTransId="{C4775B3E-7CDF-405A-9754-C3AF8064BEFE}"/>
    <dgm:cxn modelId="{BE118BA3-13F0-7549-AF1C-2EDCDEA7BF34}" type="presParOf" srcId="{63C0F692-C284-804B-920F-3411CAD7AF0A}" destId="{A31238C5-4429-054D-B43A-2806867DA69F}" srcOrd="0" destOrd="0" presId="urn:microsoft.com/office/officeart/2005/8/layout/default"/>
    <dgm:cxn modelId="{6781B6C2-1EE8-7D47-AF4A-EAD88B079222}" type="presParOf" srcId="{63C0F692-C284-804B-920F-3411CAD7AF0A}" destId="{FF5C55B7-0C81-BB4C-901C-449F663DB452}" srcOrd="1" destOrd="0" presId="urn:microsoft.com/office/officeart/2005/8/layout/default"/>
    <dgm:cxn modelId="{0D2903C9-3B5C-A446-9C2B-93C76FB868E9}" type="presParOf" srcId="{63C0F692-C284-804B-920F-3411CAD7AF0A}" destId="{3BDFAB78-5DB5-314A-B45A-4B657F13BEEA}" srcOrd="2" destOrd="0" presId="urn:microsoft.com/office/officeart/2005/8/layout/default"/>
    <dgm:cxn modelId="{FABC2512-16CA-644E-A344-8B89B1260E41}" type="presParOf" srcId="{63C0F692-C284-804B-920F-3411CAD7AF0A}" destId="{DE46A3F5-416C-6E4D-98EF-E6336DB3ABE8}" srcOrd="3" destOrd="0" presId="urn:microsoft.com/office/officeart/2005/8/layout/default"/>
    <dgm:cxn modelId="{9B8F69F2-36AD-D647-B732-F2CAE0974523}" type="presParOf" srcId="{63C0F692-C284-804B-920F-3411CAD7AF0A}" destId="{755146F9-7B7D-F54C-BCB0-E20E967E2726}" srcOrd="4" destOrd="0" presId="urn:microsoft.com/office/officeart/2005/8/layout/default"/>
    <dgm:cxn modelId="{D6320EDB-2F88-8D4B-BA69-A7544873A8F6}" type="presParOf" srcId="{63C0F692-C284-804B-920F-3411CAD7AF0A}" destId="{AB6DB9B6-8910-624E-981B-FDE824236AA3}" srcOrd="5" destOrd="0" presId="urn:microsoft.com/office/officeart/2005/8/layout/default"/>
    <dgm:cxn modelId="{3C40ED85-3AD0-9E41-8E46-0F32A2C2915E}" type="presParOf" srcId="{63C0F692-C284-804B-920F-3411CAD7AF0A}" destId="{7B882E43-96A3-9746-9D51-3DF79CD45AAE}" srcOrd="6" destOrd="0" presId="urn:microsoft.com/office/officeart/2005/8/layout/default"/>
    <dgm:cxn modelId="{5CD421E6-9ED3-BC4C-95B8-5BE788278464}" type="presParOf" srcId="{63C0F692-C284-804B-920F-3411CAD7AF0A}" destId="{0176FE56-7D41-F549-BEE4-F4AF113D11C1}" srcOrd="7" destOrd="0" presId="urn:microsoft.com/office/officeart/2005/8/layout/default"/>
    <dgm:cxn modelId="{6DCCB0B9-E2A3-644B-A04A-D97559681D86}" type="presParOf" srcId="{63C0F692-C284-804B-920F-3411CAD7AF0A}" destId="{6315510E-A82A-5543-9849-C98D7A2FC0F4}" srcOrd="8" destOrd="0" presId="urn:microsoft.com/office/officeart/2005/8/layout/default"/>
    <dgm:cxn modelId="{01BB3236-64C9-3347-9CC3-59378E1BDC90}" type="presParOf" srcId="{63C0F692-C284-804B-920F-3411CAD7AF0A}" destId="{3C2D90DB-67B0-1141-A910-83B0BCDB53D1}" srcOrd="9" destOrd="0" presId="urn:microsoft.com/office/officeart/2005/8/layout/default"/>
    <dgm:cxn modelId="{5F42C108-3CFC-DD48-A199-CD241F194720}" type="presParOf" srcId="{63C0F692-C284-804B-920F-3411CAD7AF0A}" destId="{F8624E27-EE32-BE46-A195-374D74C77CE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B2654A-5458-46EF-984C-4C39EF1612F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2BCB6C-E877-4F10-8971-30E63E02A433}">
      <dgm:prSet/>
      <dgm:spPr/>
      <dgm:t>
        <a:bodyPr/>
        <a:lstStyle/>
        <a:p>
          <a:r>
            <a:rPr lang="en-US" dirty="0"/>
            <a:t>- API rate limits</a:t>
          </a:r>
        </a:p>
      </dgm:t>
    </dgm:pt>
    <dgm:pt modelId="{5AEE880D-0392-45D5-8856-03232449018D}" type="parTrans" cxnId="{F87A4030-F2DA-4089-8230-0F608F9F13E7}">
      <dgm:prSet/>
      <dgm:spPr/>
      <dgm:t>
        <a:bodyPr/>
        <a:lstStyle/>
        <a:p>
          <a:endParaRPr lang="en-US"/>
        </a:p>
      </dgm:t>
    </dgm:pt>
    <dgm:pt modelId="{0295B8CE-C589-4FA3-9F82-623AE50F2BE6}" type="sibTrans" cxnId="{F87A4030-F2DA-4089-8230-0F608F9F13E7}">
      <dgm:prSet/>
      <dgm:spPr/>
      <dgm:t>
        <a:bodyPr/>
        <a:lstStyle/>
        <a:p>
          <a:endParaRPr lang="en-US"/>
        </a:p>
      </dgm:t>
    </dgm:pt>
    <dgm:pt modelId="{21666E6B-74D2-4367-B925-50C3A6908465}">
      <dgm:prSet/>
      <dgm:spPr/>
      <dgm:t>
        <a:bodyPr/>
        <a:lstStyle/>
        <a:p>
          <a:r>
            <a:rPr lang="en-US"/>
            <a:t>- Inconsistent skill name extraction</a:t>
          </a:r>
        </a:p>
      </dgm:t>
    </dgm:pt>
    <dgm:pt modelId="{BB053190-922D-45FC-9713-282D3F927926}" type="parTrans" cxnId="{D0B57BFB-C42D-4D13-B980-34046106B9AB}">
      <dgm:prSet/>
      <dgm:spPr/>
      <dgm:t>
        <a:bodyPr/>
        <a:lstStyle/>
        <a:p>
          <a:endParaRPr lang="en-US"/>
        </a:p>
      </dgm:t>
    </dgm:pt>
    <dgm:pt modelId="{B9933E51-301F-40C2-ABA6-30999E216B6A}" type="sibTrans" cxnId="{D0B57BFB-C42D-4D13-B980-34046106B9AB}">
      <dgm:prSet/>
      <dgm:spPr/>
      <dgm:t>
        <a:bodyPr/>
        <a:lstStyle/>
        <a:p>
          <a:endParaRPr lang="en-US"/>
        </a:p>
      </dgm:t>
    </dgm:pt>
    <dgm:pt modelId="{EE78D222-C9BA-40FB-856E-625633246A97}">
      <dgm:prSet/>
      <dgm:spPr/>
      <dgm:t>
        <a:bodyPr/>
        <a:lstStyle/>
        <a:p>
          <a:r>
            <a:rPr lang="en-US" b="1" dirty="0"/>
            <a:t> Future Work:</a:t>
          </a:r>
        </a:p>
      </dgm:t>
    </dgm:pt>
    <dgm:pt modelId="{21B44C6B-3D7B-417D-B680-2ECDEA4142D0}" type="parTrans" cxnId="{F078EB08-D775-41B3-955C-324B26F26C11}">
      <dgm:prSet/>
      <dgm:spPr/>
      <dgm:t>
        <a:bodyPr/>
        <a:lstStyle/>
        <a:p>
          <a:endParaRPr lang="en-US"/>
        </a:p>
      </dgm:t>
    </dgm:pt>
    <dgm:pt modelId="{E74B1E8D-1F21-4EB0-BF18-98593A8FBE73}" type="sibTrans" cxnId="{F078EB08-D775-41B3-955C-324B26F26C11}">
      <dgm:prSet/>
      <dgm:spPr/>
      <dgm:t>
        <a:bodyPr/>
        <a:lstStyle/>
        <a:p>
          <a:endParaRPr lang="en-US"/>
        </a:p>
      </dgm:t>
    </dgm:pt>
    <dgm:pt modelId="{77EAFE1C-B6AA-4B37-8A41-4F7ABBE70B6D}">
      <dgm:prSet/>
      <dgm:spPr/>
      <dgm:t>
        <a:bodyPr/>
        <a:lstStyle/>
        <a:p>
          <a:r>
            <a:rPr lang="en-US"/>
            <a:t>- Use BERT/S-BERT for matching</a:t>
          </a:r>
        </a:p>
      </dgm:t>
    </dgm:pt>
    <dgm:pt modelId="{79265D2A-CF78-406B-BECB-FCFC9BBB1A64}" type="parTrans" cxnId="{3F5AF24A-07F5-466B-86E3-13958F62C6F6}">
      <dgm:prSet/>
      <dgm:spPr/>
      <dgm:t>
        <a:bodyPr/>
        <a:lstStyle/>
        <a:p>
          <a:endParaRPr lang="en-US"/>
        </a:p>
      </dgm:t>
    </dgm:pt>
    <dgm:pt modelId="{FD9BAE80-7016-43A2-8014-55918F26F3E4}" type="sibTrans" cxnId="{3F5AF24A-07F5-466B-86E3-13958F62C6F6}">
      <dgm:prSet/>
      <dgm:spPr/>
      <dgm:t>
        <a:bodyPr/>
        <a:lstStyle/>
        <a:p>
          <a:endParaRPr lang="en-US"/>
        </a:p>
      </dgm:t>
    </dgm:pt>
    <dgm:pt modelId="{9A87A30C-0725-4BE1-9958-77E08C7EB878}">
      <dgm:prSet/>
      <dgm:spPr/>
      <dgm:t>
        <a:bodyPr/>
        <a:lstStyle/>
        <a:p>
          <a:r>
            <a:rPr lang="en-US"/>
            <a:t>- Career path recommendations</a:t>
          </a:r>
        </a:p>
      </dgm:t>
    </dgm:pt>
    <dgm:pt modelId="{433BF91F-969A-41ED-BA52-9AE17B535FF0}" type="parTrans" cxnId="{0337AD24-3AAC-4854-AE62-E4E21963B993}">
      <dgm:prSet/>
      <dgm:spPr/>
      <dgm:t>
        <a:bodyPr/>
        <a:lstStyle/>
        <a:p>
          <a:endParaRPr lang="en-US"/>
        </a:p>
      </dgm:t>
    </dgm:pt>
    <dgm:pt modelId="{77BF31F8-4FAA-4A68-9495-AB97D6AE3752}" type="sibTrans" cxnId="{0337AD24-3AAC-4854-AE62-E4E21963B993}">
      <dgm:prSet/>
      <dgm:spPr/>
      <dgm:t>
        <a:bodyPr/>
        <a:lstStyle/>
        <a:p>
          <a:endParaRPr lang="en-US"/>
        </a:p>
      </dgm:t>
    </dgm:pt>
    <dgm:pt modelId="{5AB1D357-9534-49F2-BDC2-4BADA1B7B76B}">
      <dgm:prSet/>
      <dgm:spPr/>
      <dgm:t>
        <a:bodyPr/>
        <a:lstStyle/>
        <a:p>
          <a:r>
            <a:rPr lang="en-US"/>
            <a:t>- Auto-labeling of job clusters</a:t>
          </a:r>
        </a:p>
      </dgm:t>
    </dgm:pt>
    <dgm:pt modelId="{BDD497AD-8003-421E-8902-00DEAD654150}" type="parTrans" cxnId="{CE1A75C8-0827-4AF6-9AF7-E885C803EA29}">
      <dgm:prSet/>
      <dgm:spPr/>
      <dgm:t>
        <a:bodyPr/>
        <a:lstStyle/>
        <a:p>
          <a:endParaRPr lang="en-US"/>
        </a:p>
      </dgm:t>
    </dgm:pt>
    <dgm:pt modelId="{6015814E-C5CF-4E8D-B691-A96FEABD1D10}" type="sibTrans" cxnId="{CE1A75C8-0827-4AF6-9AF7-E885C803EA29}">
      <dgm:prSet/>
      <dgm:spPr/>
      <dgm:t>
        <a:bodyPr/>
        <a:lstStyle/>
        <a:p>
          <a:endParaRPr lang="en-US"/>
        </a:p>
      </dgm:t>
    </dgm:pt>
    <dgm:pt modelId="{F297A054-76E0-BC45-B93F-ED8961E3F67F}" type="pres">
      <dgm:prSet presAssocID="{B1B2654A-5458-46EF-984C-4C39EF1612F0}" presName="linear" presStyleCnt="0">
        <dgm:presLayoutVars>
          <dgm:dir/>
          <dgm:animLvl val="lvl"/>
          <dgm:resizeHandles val="exact"/>
        </dgm:presLayoutVars>
      </dgm:prSet>
      <dgm:spPr/>
    </dgm:pt>
    <dgm:pt modelId="{4BD21CB0-446D-6445-BBE5-CAFE7A62A6D2}" type="pres">
      <dgm:prSet presAssocID="{7C2BCB6C-E877-4F10-8971-30E63E02A433}" presName="parentLin" presStyleCnt="0"/>
      <dgm:spPr/>
    </dgm:pt>
    <dgm:pt modelId="{68C8949B-E162-0743-B53B-1416BDEAADCB}" type="pres">
      <dgm:prSet presAssocID="{7C2BCB6C-E877-4F10-8971-30E63E02A433}" presName="parentLeftMargin" presStyleLbl="node1" presStyleIdx="0" presStyleCnt="6"/>
      <dgm:spPr/>
    </dgm:pt>
    <dgm:pt modelId="{BFFA008D-8693-6A42-AC45-FD2BEF72C31A}" type="pres">
      <dgm:prSet presAssocID="{7C2BCB6C-E877-4F10-8971-30E63E02A4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C698257-9561-5D40-AE43-C14F3E6F471D}" type="pres">
      <dgm:prSet presAssocID="{7C2BCB6C-E877-4F10-8971-30E63E02A433}" presName="negativeSpace" presStyleCnt="0"/>
      <dgm:spPr/>
    </dgm:pt>
    <dgm:pt modelId="{CF9B0E54-87AA-3C46-85FB-1AB9C7E9A7A4}" type="pres">
      <dgm:prSet presAssocID="{7C2BCB6C-E877-4F10-8971-30E63E02A433}" presName="childText" presStyleLbl="conFgAcc1" presStyleIdx="0" presStyleCnt="6">
        <dgm:presLayoutVars>
          <dgm:bulletEnabled val="1"/>
        </dgm:presLayoutVars>
      </dgm:prSet>
      <dgm:spPr/>
    </dgm:pt>
    <dgm:pt modelId="{E36495DD-51AC-2849-8610-14FC0A3C4927}" type="pres">
      <dgm:prSet presAssocID="{0295B8CE-C589-4FA3-9F82-623AE50F2BE6}" presName="spaceBetweenRectangles" presStyleCnt="0"/>
      <dgm:spPr/>
    </dgm:pt>
    <dgm:pt modelId="{67E293F3-BD73-2745-A91D-39D2152BD5C2}" type="pres">
      <dgm:prSet presAssocID="{21666E6B-74D2-4367-B925-50C3A6908465}" presName="parentLin" presStyleCnt="0"/>
      <dgm:spPr/>
    </dgm:pt>
    <dgm:pt modelId="{8DF15B44-4D3D-2543-8BC2-5BB875E6C85D}" type="pres">
      <dgm:prSet presAssocID="{21666E6B-74D2-4367-B925-50C3A6908465}" presName="parentLeftMargin" presStyleLbl="node1" presStyleIdx="0" presStyleCnt="6"/>
      <dgm:spPr/>
    </dgm:pt>
    <dgm:pt modelId="{DC497525-7159-D24A-BEEF-51407B0B6352}" type="pres">
      <dgm:prSet presAssocID="{21666E6B-74D2-4367-B925-50C3A690846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D50776-70C5-1F4B-8FDE-ACDD2A2B6E4F}" type="pres">
      <dgm:prSet presAssocID="{21666E6B-74D2-4367-B925-50C3A6908465}" presName="negativeSpace" presStyleCnt="0"/>
      <dgm:spPr/>
    </dgm:pt>
    <dgm:pt modelId="{F140EF34-B413-5848-913C-FA56FF4D0745}" type="pres">
      <dgm:prSet presAssocID="{21666E6B-74D2-4367-B925-50C3A6908465}" presName="childText" presStyleLbl="conFgAcc1" presStyleIdx="1" presStyleCnt="6">
        <dgm:presLayoutVars>
          <dgm:bulletEnabled val="1"/>
        </dgm:presLayoutVars>
      </dgm:prSet>
      <dgm:spPr/>
    </dgm:pt>
    <dgm:pt modelId="{BDC78028-3EF3-8D4D-A85E-C907DFDD3FCD}" type="pres">
      <dgm:prSet presAssocID="{B9933E51-301F-40C2-ABA6-30999E216B6A}" presName="spaceBetweenRectangles" presStyleCnt="0"/>
      <dgm:spPr/>
    </dgm:pt>
    <dgm:pt modelId="{CBEA4984-FAE5-0045-A507-F76A5C9E8518}" type="pres">
      <dgm:prSet presAssocID="{EE78D222-C9BA-40FB-856E-625633246A97}" presName="parentLin" presStyleCnt="0"/>
      <dgm:spPr/>
    </dgm:pt>
    <dgm:pt modelId="{C93F503C-FC55-5D40-A4FE-138EDFBEDB36}" type="pres">
      <dgm:prSet presAssocID="{EE78D222-C9BA-40FB-856E-625633246A97}" presName="parentLeftMargin" presStyleLbl="node1" presStyleIdx="1" presStyleCnt="6"/>
      <dgm:spPr/>
    </dgm:pt>
    <dgm:pt modelId="{07C6D86A-48ED-6149-A1F7-C6CFFDF9505C}" type="pres">
      <dgm:prSet presAssocID="{EE78D222-C9BA-40FB-856E-625633246A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F33A0E7-0727-CF42-B062-5146DD56451F}" type="pres">
      <dgm:prSet presAssocID="{EE78D222-C9BA-40FB-856E-625633246A97}" presName="negativeSpace" presStyleCnt="0"/>
      <dgm:spPr/>
    </dgm:pt>
    <dgm:pt modelId="{86DB580E-85B6-734C-B9F6-8008EA9313C2}" type="pres">
      <dgm:prSet presAssocID="{EE78D222-C9BA-40FB-856E-625633246A97}" presName="childText" presStyleLbl="conFgAcc1" presStyleIdx="2" presStyleCnt="6">
        <dgm:presLayoutVars>
          <dgm:bulletEnabled val="1"/>
        </dgm:presLayoutVars>
      </dgm:prSet>
      <dgm:spPr/>
    </dgm:pt>
    <dgm:pt modelId="{41888D65-2524-5F49-965F-3E1D345CBFBA}" type="pres">
      <dgm:prSet presAssocID="{E74B1E8D-1F21-4EB0-BF18-98593A8FBE73}" presName="spaceBetweenRectangles" presStyleCnt="0"/>
      <dgm:spPr/>
    </dgm:pt>
    <dgm:pt modelId="{CC40132F-1C37-8247-8213-EBDE4C3BC0A0}" type="pres">
      <dgm:prSet presAssocID="{77EAFE1C-B6AA-4B37-8A41-4F7ABBE70B6D}" presName="parentLin" presStyleCnt="0"/>
      <dgm:spPr/>
    </dgm:pt>
    <dgm:pt modelId="{20B55768-EC62-EB43-9BE7-6AFEF1471EAF}" type="pres">
      <dgm:prSet presAssocID="{77EAFE1C-B6AA-4B37-8A41-4F7ABBE70B6D}" presName="parentLeftMargin" presStyleLbl="node1" presStyleIdx="2" presStyleCnt="6"/>
      <dgm:spPr/>
    </dgm:pt>
    <dgm:pt modelId="{54506AB6-4810-A240-BBE5-63A2A49BB168}" type="pres">
      <dgm:prSet presAssocID="{77EAFE1C-B6AA-4B37-8A41-4F7ABBE70B6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EB29EE-9B0F-B244-A94D-0995F46029DB}" type="pres">
      <dgm:prSet presAssocID="{77EAFE1C-B6AA-4B37-8A41-4F7ABBE70B6D}" presName="negativeSpace" presStyleCnt="0"/>
      <dgm:spPr/>
    </dgm:pt>
    <dgm:pt modelId="{C2FF5EC7-D2C3-DE48-B008-7DCE9439EFB1}" type="pres">
      <dgm:prSet presAssocID="{77EAFE1C-B6AA-4B37-8A41-4F7ABBE70B6D}" presName="childText" presStyleLbl="conFgAcc1" presStyleIdx="3" presStyleCnt="6">
        <dgm:presLayoutVars>
          <dgm:bulletEnabled val="1"/>
        </dgm:presLayoutVars>
      </dgm:prSet>
      <dgm:spPr/>
    </dgm:pt>
    <dgm:pt modelId="{F4BA9BCB-0C2A-9148-AC41-FFA409DFCBB6}" type="pres">
      <dgm:prSet presAssocID="{FD9BAE80-7016-43A2-8014-55918F26F3E4}" presName="spaceBetweenRectangles" presStyleCnt="0"/>
      <dgm:spPr/>
    </dgm:pt>
    <dgm:pt modelId="{DCED6DA1-46F6-B244-80F9-305F21B63AF4}" type="pres">
      <dgm:prSet presAssocID="{9A87A30C-0725-4BE1-9958-77E08C7EB878}" presName="parentLin" presStyleCnt="0"/>
      <dgm:spPr/>
    </dgm:pt>
    <dgm:pt modelId="{6B755724-E67B-F343-A77E-8ECD36CEA8BE}" type="pres">
      <dgm:prSet presAssocID="{9A87A30C-0725-4BE1-9958-77E08C7EB878}" presName="parentLeftMargin" presStyleLbl="node1" presStyleIdx="3" presStyleCnt="6"/>
      <dgm:spPr/>
    </dgm:pt>
    <dgm:pt modelId="{FD8E636A-AF57-BA48-A199-7F7831C3B1A7}" type="pres">
      <dgm:prSet presAssocID="{9A87A30C-0725-4BE1-9958-77E08C7EB87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7E7EE16-EE34-024F-9B8A-278C58FBBFC2}" type="pres">
      <dgm:prSet presAssocID="{9A87A30C-0725-4BE1-9958-77E08C7EB878}" presName="negativeSpace" presStyleCnt="0"/>
      <dgm:spPr/>
    </dgm:pt>
    <dgm:pt modelId="{1396AE2E-D391-014C-A5A9-D5607B55A250}" type="pres">
      <dgm:prSet presAssocID="{9A87A30C-0725-4BE1-9958-77E08C7EB878}" presName="childText" presStyleLbl="conFgAcc1" presStyleIdx="4" presStyleCnt="6">
        <dgm:presLayoutVars>
          <dgm:bulletEnabled val="1"/>
        </dgm:presLayoutVars>
      </dgm:prSet>
      <dgm:spPr/>
    </dgm:pt>
    <dgm:pt modelId="{9F90B962-CBF7-AD46-B0AC-6CA957ADAD5A}" type="pres">
      <dgm:prSet presAssocID="{77BF31F8-4FAA-4A68-9495-AB97D6AE3752}" presName="spaceBetweenRectangles" presStyleCnt="0"/>
      <dgm:spPr/>
    </dgm:pt>
    <dgm:pt modelId="{7CBFFEDA-4DDE-5B45-BDFC-F623EE3AC436}" type="pres">
      <dgm:prSet presAssocID="{5AB1D357-9534-49F2-BDC2-4BADA1B7B76B}" presName="parentLin" presStyleCnt="0"/>
      <dgm:spPr/>
    </dgm:pt>
    <dgm:pt modelId="{6B014CA3-27B8-074E-9749-5BEA34E3437D}" type="pres">
      <dgm:prSet presAssocID="{5AB1D357-9534-49F2-BDC2-4BADA1B7B76B}" presName="parentLeftMargin" presStyleLbl="node1" presStyleIdx="4" presStyleCnt="6"/>
      <dgm:spPr/>
    </dgm:pt>
    <dgm:pt modelId="{B8BF6986-2F34-0047-AF39-0C2A0465B65B}" type="pres">
      <dgm:prSet presAssocID="{5AB1D357-9534-49F2-BDC2-4BADA1B7B76B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D1D62F2-E71B-F040-B854-69A99757A93F}" type="pres">
      <dgm:prSet presAssocID="{5AB1D357-9534-49F2-BDC2-4BADA1B7B76B}" presName="negativeSpace" presStyleCnt="0"/>
      <dgm:spPr/>
    </dgm:pt>
    <dgm:pt modelId="{D1A1901A-C717-9A40-9A67-31622FA460C9}" type="pres">
      <dgm:prSet presAssocID="{5AB1D357-9534-49F2-BDC2-4BADA1B7B76B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5DE8600-FD30-CF44-B7A9-12E9751946BE}" type="presOf" srcId="{EE78D222-C9BA-40FB-856E-625633246A97}" destId="{07C6D86A-48ED-6149-A1F7-C6CFFDF9505C}" srcOrd="1" destOrd="0" presId="urn:microsoft.com/office/officeart/2005/8/layout/list1"/>
    <dgm:cxn modelId="{F078EB08-D775-41B3-955C-324B26F26C11}" srcId="{B1B2654A-5458-46EF-984C-4C39EF1612F0}" destId="{EE78D222-C9BA-40FB-856E-625633246A97}" srcOrd="2" destOrd="0" parTransId="{21B44C6B-3D7B-417D-B680-2ECDEA4142D0}" sibTransId="{E74B1E8D-1F21-4EB0-BF18-98593A8FBE73}"/>
    <dgm:cxn modelId="{F531C20D-CB80-DE4F-A085-70CBC7C5DA0C}" type="presOf" srcId="{5AB1D357-9534-49F2-BDC2-4BADA1B7B76B}" destId="{B8BF6986-2F34-0047-AF39-0C2A0465B65B}" srcOrd="1" destOrd="0" presId="urn:microsoft.com/office/officeart/2005/8/layout/list1"/>
    <dgm:cxn modelId="{C068211D-8EBE-A84F-887C-E0041BA22B16}" type="presOf" srcId="{9A87A30C-0725-4BE1-9958-77E08C7EB878}" destId="{6B755724-E67B-F343-A77E-8ECD36CEA8BE}" srcOrd="0" destOrd="0" presId="urn:microsoft.com/office/officeart/2005/8/layout/list1"/>
    <dgm:cxn modelId="{F49C611E-2E52-B848-A4C7-01564C96E479}" type="presOf" srcId="{77EAFE1C-B6AA-4B37-8A41-4F7ABBE70B6D}" destId="{54506AB6-4810-A240-BBE5-63A2A49BB168}" srcOrd="1" destOrd="0" presId="urn:microsoft.com/office/officeart/2005/8/layout/list1"/>
    <dgm:cxn modelId="{0337AD24-3AAC-4854-AE62-E4E21963B993}" srcId="{B1B2654A-5458-46EF-984C-4C39EF1612F0}" destId="{9A87A30C-0725-4BE1-9958-77E08C7EB878}" srcOrd="4" destOrd="0" parTransId="{433BF91F-969A-41ED-BA52-9AE17B535FF0}" sibTransId="{77BF31F8-4FAA-4A68-9495-AB97D6AE3752}"/>
    <dgm:cxn modelId="{270FFF28-1A8B-8F4C-8DD9-CA43D05D61E7}" type="presOf" srcId="{B1B2654A-5458-46EF-984C-4C39EF1612F0}" destId="{F297A054-76E0-BC45-B93F-ED8961E3F67F}" srcOrd="0" destOrd="0" presId="urn:microsoft.com/office/officeart/2005/8/layout/list1"/>
    <dgm:cxn modelId="{4E2C1C2A-0D82-7043-9CC4-53B536B98D6C}" type="presOf" srcId="{77EAFE1C-B6AA-4B37-8A41-4F7ABBE70B6D}" destId="{20B55768-EC62-EB43-9BE7-6AFEF1471EAF}" srcOrd="0" destOrd="0" presId="urn:microsoft.com/office/officeart/2005/8/layout/list1"/>
    <dgm:cxn modelId="{F87A4030-F2DA-4089-8230-0F608F9F13E7}" srcId="{B1B2654A-5458-46EF-984C-4C39EF1612F0}" destId="{7C2BCB6C-E877-4F10-8971-30E63E02A433}" srcOrd="0" destOrd="0" parTransId="{5AEE880D-0392-45D5-8856-03232449018D}" sibTransId="{0295B8CE-C589-4FA3-9F82-623AE50F2BE6}"/>
    <dgm:cxn modelId="{C2495239-55BA-004B-B3CE-427C389F3D1A}" type="presOf" srcId="{9A87A30C-0725-4BE1-9958-77E08C7EB878}" destId="{FD8E636A-AF57-BA48-A199-7F7831C3B1A7}" srcOrd="1" destOrd="0" presId="urn:microsoft.com/office/officeart/2005/8/layout/list1"/>
    <dgm:cxn modelId="{3F5AF24A-07F5-466B-86E3-13958F62C6F6}" srcId="{B1B2654A-5458-46EF-984C-4C39EF1612F0}" destId="{77EAFE1C-B6AA-4B37-8A41-4F7ABBE70B6D}" srcOrd="3" destOrd="0" parTransId="{79265D2A-CF78-406B-BECB-FCFC9BBB1A64}" sibTransId="{FD9BAE80-7016-43A2-8014-55918F26F3E4}"/>
    <dgm:cxn modelId="{3ABA946C-AB91-4049-A18C-66D8F3D0D24D}" type="presOf" srcId="{EE78D222-C9BA-40FB-856E-625633246A97}" destId="{C93F503C-FC55-5D40-A4FE-138EDFBEDB36}" srcOrd="0" destOrd="0" presId="urn:microsoft.com/office/officeart/2005/8/layout/list1"/>
    <dgm:cxn modelId="{DFC5AF70-EA50-4D46-9442-0BF9658A11F1}" type="presOf" srcId="{7C2BCB6C-E877-4F10-8971-30E63E02A433}" destId="{BFFA008D-8693-6A42-AC45-FD2BEF72C31A}" srcOrd="1" destOrd="0" presId="urn:microsoft.com/office/officeart/2005/8/layout/list1"/>
    <dgm:cxn modelId="{8F4E56B7-68E3-FA4F-8220-D1AEBFD79347}" type="presOf" srcId="{7C2BCB6C-E877-4F10-8971-30E63E02A433}" destId="{68C8949B-E162-0743-B53B-1416BDEAADCB}" srcOrd="0" destOrd="0" presId="urn:microsoft.com/office/officeart/2005/8/layout/list1"/>
    <dgm:cxn modelId="{8F2203B8-8A96-404A-B70C-3319432E12AA}" type="presOf" srcId="{21666E6B-74D2-4367-B925-50C3A6908465}" destId="{8DF15B44-4D3D-2543-8BC2-5BB875E6C85D}" srcOrd="0" destOrd="0" presId="urn:microsoft.com/office/officeart/2005/8/layout/list1"/>
    <dgm:cxn modelId="{CACE1EC2-E395-404D-A305-95E7C6B4922D}" type="presOf" srcId="{5AB1D357-9534-49F2-BDC2-4BADA1B7B76B}" destId="{6B014CA3-27B8-074E-9749-5BEA34E3437D}" srcOrd="0" destOrd="0" presId="urn:microsoft.com/office/officeart/2005/8/layout/list1"/>
    <dgm:cxn modelId="{20432CC3-BAF9-AD47-9010-412B64989E47}" type="presOf" srcId="{21666E6B-74D2-4367-B925-50C3A6908465}" destId="{DC497525-7159-D24A-BEEF-51407B0B6352}" srcOrd="1" destOrd="0" presId="urn:microsoft.com/office/officeart/2005/8/layout/list1"/>
    <dgm:cxn modelId="{CE1A75C8-0827-4AF6-9AF7-E885C803EA29}" srcId="{B1B2654A-5458-46EF-984C-4C39EF1612F0}" destId="{5AB1D357-9534-49F2-BDC2-4BADA1B7B76B}" srcOrd="5" destOrd="0" parTransId="{BDD497AD-8003-421E-8902-00DEAD654150}" sibTransId="{6015814E-C5CF-4E8D-B691-A96FEABD1D10}"/>
    <dgm:cxn modelId="{D0B57BFB-C42D-4D13-B980-34046106B9AB}" srcId="{B1B2654A-5458-46EF-984C-4C39EF1612F0}" destId="{21666E6B-74D2-4367-B925-50C3A6908465}" srcOrd="1" destOrd="0" parTransId="{BB053190-922D-45FC-9713-282D3F927926}" sibTransId="{B9933E51-301F-40C2-ABA6-30999E216B6A}"/>
    <dgm:cxn modelId="{2237F11C-3098-9A4F-960E-DB2DF90DBCFC}" type="presParOf" srcId="{F297A054-76E0-BC45-B93F-ED8961E3F67F}" destId="{4BD21CB0-446D-6445-BBE5-CAFE7A62A6D2}" srcOrd="0" destOrd="0" presId="urn:microsoft.com/office/officeart/2005/8/layout/list1"/>
    <dgm:cxn modelId="{56A89E89-C2A1-F241-A9F9-891D1C35C726}" type="presParOf" srcId="{4BD21CB0-446D-6445-BBE5-CAFE7A62A6D2}" destId="{68C8949B-E162-0743-B53B-1416BDEAADCB}" srcOrd="0" destOrd="0" presId="urn:microsoft.com/office/officeart/2005/8/layout/list1"/>
    <dgm:cxn modelId="{A9EE7657-6632-F947-9349-50F6872377EB}" type="presParOf" srcId="{4BD21CB0-446D-6445-BBE5-CAFE7A62A6D2}" destId="{BFFA008D-8693-6A42-AC45-FD2BEF72C31A}" srcOrd="1" destOrd="0" presId="urn:microsoft.com/office/officeart/2005/8/layout/list1"/>
    <dgm:cxn modelId="{3979B7A0-5080-FB4A-A775-6C90E200D3EE}" type="presParOf" srcId="{F297A054-76E0-BC45-B93F-ED8961E3F67F}" destId="{0C698257-9561-5D40-AE43-C14F3E6F471D}" srcOrd="1" destOrd="0" presId="urn:microsoft.com/office/officeart/2005/8/layout/list1"/>
    <dgm:cxn modelId="{2486EC43-24C6-AE4F-A393-FA67D1C7B824}" type="presParOf" srcId="{F297A054-76E0-BC45-B93F-ED8961E3F67F}" destId="{CF9B0E54-87AA-3C46-85FB-1AB9C7E9A7A4}" srcOrd="2" destOrd="0" presId="urn:microsoft.com/office/officeart/2005/8/layout/list1"/>
    <dgm:cxn modelId="{900AB0CC-FE2D-A345-B960-317597181A86}" type="presParOf" srcId="{F297A054-76E0-BC45-B93F-ED8961E3F67F}" destId="{E36495DD-51AC-2849-8610-14FC0A3C4927}" srcOrd="3" destOrd="0" presId="urn:microsoft.com/office/officeart/2005/8/layout/list1"/>
    <dgm:cxn modelId="{7BF4D326-9E53-2744-817A-7B190929441D}" type="presParOf" srcId="{F297A054-76E0-BC45-B93F-ED8961E3F67F}" destId="{67E293F3-BD73-2745-A91D-39D2152BD5C2}" srcOrd="4" destOrd="0" presId="urn:microsoft.com/office/officeart/2005/8/layout/list1"/>
    <dgm:cxn modelId="{D50CBA2B-07D1-AB46-9469-6731E7631AA6}" type="presParOf" srcId="{67E293F3-BD73-2745-A91D-39D2152BD5C2}" destId="{8DF15B44-4D3D-2543-8BC2-5BB875E6C85D}" srcOrd="0" destOrd="0" presId="urn:microsoft.com/office/officeart/2005/8/layout/list1"/>
    <dgm:cxn modelId="{2F4ADA52-9C15-9147-9047-9FA4ED9EA3BA}" type="presParOf" srcId="{67E293F3-BD73-2745-A91D-39D2152BD5C2}" destId="{DC497525-7159-D24A-BEEF-51407B0B6352}" srcOrd="1" destOrd="0" presId="urn:microsoft.com/office/officeart/2005/8/layout/list1"/>
    <dgm:cxn modelId="{8ACDB2A0-3743-CE4D-B717-36A3585C016E}" type="presParOf" srcId="{F297A054-76E0-BC45-B93F-ED8961E3F67F}" destId="{F8D50776-70C5-1F4B-8FDE-ACDD2A2B6E4F}" srcOrd="5" destOrd="0" presId="urn:microsoft.com/office/officeart/2005/8/layout/list1"/>
    <dgm:cxn modelId="{5F2B284B-502A-0C42-9B79-A5E0D3727C76}" type="presParOf" srcId="{F297A054-76E0-BC45-B93F-ED8961E3F67F}" destId="{F140EF34-B413-5848-913C-FA56FF4D0745}" srcOrd="6" destOrd="0" presId="urn:microsoft.com/office/officeart/2005/8/layout/list1"/>
    <dgm:cxn modelId="{D17BED61-61E8-5043-8816-9856E184A1C4}" type="presParOf" srcId="{F297A054-76E0-BC45-B93F-ED8961E3F67F}" destId="{BDC78028-3EF3-8D4D-A85E-C907DFDD3FCD}" srcOrd="7" destOrd="0" presId="urn:microsoft.com/office/officeart/2005/8/layout/list1"/>
    <dgm:cxn modelId="{6726AF15-17E1-1A4C-9AFC-040FE23F205B}" type="presParOf" srcId="{F297A054-76E0-BC45-B93F-ED8961E3F67F}" destId="{CBEA4984-FAE5-0045-A507-F76A5C9E8518}" srcOrd="8" destOrd="0" presId="urn:microsoft.com/office/officeart/2005/8/layout/list1"/>
    <dgm:cxn modelId="{88E4FD39-7A08-EF45-88F0-A567E7EA218B}" type="presParOf" srcId="{CBEA4984-FAE5-0045-A507-F76A5C9E8518}" destId="{C93F503C-FC55-5D40-A4FE-138EDFBEDB36}" srcOrd="0" destOrd="0" presId="urn:microsoft.com/office/officeart/2005/8/layout/list1"/>
    <dgm:cxn modelId="{0F0F2623-5527-5C46-8C54-D5668A0C93F5}" type="presParOf" srcId="{CBEA4984-FAE5-0045-A507-F76A5C9E8518}" destId="{07C6D86A-48ED-6149-A1F7-C6CFFDF9505C}" srcOrd="1" destOrd="0" presId="urn:microsoft.com/office/officeart/2005/8/layout/list1"/>
    <dgm:cxn modelId="{DE7560D4-1994-E343-9B52-91398CB7AF36}" type="presParOf" srcId="{F297A054-76E0-BC45-B93F-ED8961E3F67F}" destId="{8F33A0E7-0727-CF42-B062-5146DD56451F}" srcOrd="9" destOrd="0" presId="urn:microsoft.com/office/officeart/2005/8/layout/list1"/>
    <dgm:cxn modelId="{A73CE8CF-DFC0-7147-8893-B207B542B228}" type="presParOf" srcId="{F297A054-76E0-BC45-B93F-ED8961E3F67F}" destId="{86DB580E-85B6-734C-B9F6-8008EA9313C2}" srcOrd="10" destOrd="0" presId="urn:microsoft.com/office/officeart/2005/8/layout/list1"/>
    <dgm:cxn modelId="{6377310A-87B7-F446-876C-0F0DDECD67C0}" type="presParOf" srcId="{F297A054-76E0-BC45-B93F-ED8961E3F67F}" destId="{41888D65-2524-5F49-965F-3E1D345CBFBA}" srcOrd="11" destOrd="0" presId="urn:microsoft.com/office/officeart/2005/8/layout/list1"/>
    <dgm:cxn modelId="{F9C8A723-1A46-754C-827C-410C24F23697}" type="presParOf" srcId="{F297A054-76E0-BC45-B93F-ED8961E3F67F}" destId="{CC40132F-1C37-8247-8213-EBDE4C3BC0A0}" srcOrd="12" destOrd="0" presId="urn:microsoft.com/office/officeart/2005/8/layout/list1"/>
    <dgm:cxn modelId="{172C0604-DB23-E44C-8E49-711909765DAD}" type="presParOf" srcId="{CC40132F-1C37-8247-8213-EBDE4C3BC0A0}" destId="{20B55768-EC62-EB43-9BE7-6AFEF1471EAF}" srcOrd="0" destOrd="0" presId="urn:microsoft.com/office/officeart/2005/8/layout/list1"/>
    <dgm:cxn modelId="{453C54DB-FD63-5A4B-9CB8-4A6C37FFB357}" type="presParOf" srcId="{CC40132F-1C37-8247-8213-EBDE4C3BC0A0}" destId="{54506AB6-4810-A240-BBE5-63A2A49BB168}" srcOrd="1" destOrd="0" presId="urn:microsoft.com/office/officeart/2005/8/layout/list1"/>
    <dgm:cxn modelId="{913EB881-C248-5E4B-BB0C-BB2C3CF3B14B}" type="presParOf" srcId="{F297A054-76E0-BC45-B93F-ED8961E3F67F}" destId="{5FEB29EE-9B0F-B244-A94D-0995F46029DB}" srcOrd="13" destOrd="0" presId="urn:microsoft.com/office/officeart/2005/8/layout/list1"/>
    <dgm:cxn modelId="{91D8E2DC-91D3-DC46-AC9E-6105791749AC}" type="presParOf" srcId="{F297A054-76E0-BC45-B93F-ED8961E3F67F}" destId="{C2FF5EC7-D2C3-DE48-B008-7DCE9439EFB1}" srcOrd="14" destOrd="0" presId="urn:microsoft.com/office/officeart/2005/8/layout/list1"/>
    <dgm:cxn modelId="{C725B43D-8404-B84C-A9B0-64FFEECD40C1}" type="presParOf" srcId="{F297A054-76E0-BC45-B93F-ED8961E3F67F}" destId="{F4BA9BCB-0C2A-9148-AC41-FFA409DFCBB6}" srcOrd="15" destOrd="0" presId="urn:microsoft.com/office/officeart/2005/8/layout/list1"/>
    <dgm:cxn modelId="{89CFAD8B-A558-2942-BCAF-2351F10885EA}" type="presParOf" srcId="{F297A054-76E0-BC45-B93F-ED8961E3F67F}" destId="{DCED6DA1-46F6-B244-80F9-305F21B63AF4}" srcOrd="16" destOrd="0" presId="urn:microsoft.com/office/officeart/2005/8/layout/list1"/>
    <dgm:cxn modelId="{69C99E93-D58C-F542-89B3-BF0C258D71DC}" type="presParOf" srcId="{DCED6DA1-46F6-B244-80F9-305F21B63AF4}" destId="{6B755724-E67B-F343-A77E-8ECD36CEA8BE}" srcOrd="0" destOrd="0" presId="urn:microsoft.com/office/officeart/2005/8/layout/list1"/>
    <dgm:cxn modelId="{B832D916-9710-9841-826C-CD9430CFB23C}" type="presParOf" srcId="{DCED6DA1-46F6-B244-80F9-305F21B63AF4}" destId="{FD8E636A-AF57-BA48-A199-7F7831C3B1A7}" srcOrd="1" destOrd="0" presId="urn:microsoft.com/office/officeart/2005/8/layout/list1"/>
    <dgm:cxn modelId="{917D0544-35FA-C44B-9851-7DD8A3FE9AA3}" type="presParOf" srcId="{F297A054-76E0-BC45-B93F-ED8961E3F67F}" destId="{D7E7EE16-EE34-024F-9B8A-278C58FBBFC2}" srcOrd="17" destOrd="0" presId="urn:microsoft.com/office/officeart/2005/8/layout/list1"/>
    <dgm:cxn modelId="{3E23C047-B3BA-9349-B837-AE52081D4005}" type="presParOf" srcId="{F297A054-76E0-BC45-B93F-ED8961E3F67F}" destId="{1396AE2E-D391-014C-A5A9-D5607B55A250}" srcOrd="18" destOrd="0" presId="urn:microsoft.com/office/officeart/2005/8/layout/list1"/>
    <dgm:cxn modelId="{52AA1076-057D-A745-B563-C3BE8EC0E19A}" type="presParOf" srcId="{F297A054-76E0-BC45-B93F-ED8961E3F67F}" destId="{9F90B962-CBF7-AD46-B0AC-6CA957ADAD5A}" srcOrd="19" destOrd="0" presId="urn:microsoft.com/office/officeart/2005/8/layout/list1"/>
    <dgm:cxn modelId="{1A128218-A934-424E-8369-6CDBB78B69E0}" type="presParOf" srcId="{F297A054-76E0-BC45-B93F-ED8961E3F67F}" destId="{7CBFFEDA-4DDE-5B45-BDFC-F623EE3AC436}" srcOrd="20" destOrd="0" presId="urn:microsoft.com/office/officeart/2005/8/layout/list1"/>
    <dgm:cxn modelId="{2D72E5AB-FE4A-F447-8E91-BB37FA54D990}" type="presParOf" srcId="{7CBFFEDA-4DDE-5B45-BDFC-F623EE3AC436}" destId="{6B014CA3-27B8-074E-9749-5BEA34E3437D}" srcOrd="0" destOrd="0" presId="urn:microsoft.com/office/officeart/2005/8/layout/list1"/>
    <dgm:cxn modelId="{AF6ACE11-74E4-624E-9A2E-B638BAE50F52}" type="presParOf" srcId="{7CBFFEDA-4DDE-5B45-BDFC-F623EE3AC436}" destId="{B8BF6986-2F34-0047-AF39-0C2A0465B65B}" srcOrd="1" destOrd="0" presId="urn:microsoft.com/office/officeart/2005/8/layout/list1"/>
    <dgm:cxn modelId="{1F708497-F6A7-5943-9903-14C25717EC2A}" type="presParOf" srcId="{F297A054-76E0-BC45-B93F-ED8961E3F67F}" destId="{FD1D62F2-E71B-F040-B854-69A99757A93F}" srcOrd="21" destOrd="0" presId="urn:microsoft.com/office/officeart/2005/8/layout/list1"/>
    <dgm:cxn modelId="{64FBCB99-B5FD-8A46-84F6-B797134050DB}" type="presParOf" srcId="{F297A054-76E0-BC45-B93F-ED8961E3F67F}" destId="{D1A1901A-C717-9A40-9A67-31622FA460C9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F296D0-159B-4884-9A63-98555FC5951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014B9D-DEC5-4899-B800-2A8DBE825369}">
      <dgm:prSet/>
      <dgm:spPr/>
      <dgm:t>
        <a:bodyPr/>
        <a:lstStyle/>
        <a:p>
          <a:r>
            <a:rPr lang="en-US"/>
            <a:t>🏁 Summary:</a:t>
          </a:r>
        </a:p>
      </dgm:t>
    </dgm:pt>
    <dgm:pt modelId="{C2BA9C99-70B1-4F3B-A053-0BF357B718F3}" type="parTrans" cxnId="{775BB20D-0E57-442A-88B1-2154B6DC03A2}">
      <dgm:prSet/>
      <dgm:spPr/>
      <dgm:t>
        <a:bodyPr/>
        <a:lstStyle/>
        <a:p>
          <a:endParaRPr lang="en-US"/>
        </a:p>
      </dgm:t>
    </dgm:pt>
    <dgm:pt modelId="{BBC9167D-9333-4923-AABF-4AD28462274F}" type="sibTrans" cxnId="{775BB20D-0E57-442A-88B1-2154B6DC03A2}">
      <dgm:prSet/>
      <dgm:spPr/>
      <dgm:t>
        <a:bodyPr/>
        <a:lstStyle/>
        <a:p>
          <a:endParaRPr lang="en-US"/>
        </a:p>
      </dgm:t>
    </dgm:pt>
    <dgm:pt modelId="{10E02037-3590-4D14-9BF2-70D3F30A4076}">
      <dgm:prSet/>
      <dgm:spPr/>
      <dgm:t>
        <a:bodyPr/>
        <a:lstStyle/>
        <a:p>
          <a:r>
            <a:rPr lang="en-US" dirty="0"/>
            <a:t>- Resume parsing &amp; skill extraction</a:t>
          </a:r>
        </a:p>
      </dgm:t>
    </dgm:pt>
    <dgm:pt modelId="{42F8D93C-2C3C-4CD1-994F-1462FCCAFBD1}" type="parTrans" cxnId="{7A761B62-CD0C-4390-8105-3F053FF83D69}">
      <dgm:prSet/>
      <dgm:spPr/>
      <dgm:t>
        <a:bodyPr/>
        <a:lstStyle/>
        <a:p>
          <a:endParaRPr lang="en-US"/>
        </a:p>
      </dgm:t>
    </dgm:pt>
    <dgm:pt modelId="{5CD68898-BB20-4622-9713-4A752DBD5B7D}" type="sibTrans" cxnId="{7A761B62-CD0C-4390-8105-3F053FF83D69}">
      <dgm:prSet/>
      <dgm:spPr/>
      <dgm:t>
        <a:bodyPr/>
        <a:lstStyle/>
        <a:p>
          <a:endParaRPr lang="en-US"/>
        </a:p>
      </dgm:t>
    </dgm:pt>
    <dgm:pt modelId="{AFA0D19E-14DA-4685-9172-27AB09662B28}">
      <dgm:prSet/>
      <dgm:spPr/>
      <dgm:t>
        <a:bodyPr/>
        <a:lstStyle/>
        <a:p>
          <a:r>
            <a:rPr lang="en-US" dirty="0"/>
            <a:t>- Real-time job fetching</a:t>
          </a:r>
        </a:p>
      </dgm:t>
    </dgm:pt>
    <dgm:pt modelId="{8BA53BA2-541E-4788-A774-5F8EC30340B4}" type="parTrans" cxnId="{8BFA1FFC-FF23-442A-BAA5-C8868C1F1E8F}">
      <dgm:prSet/>
      <dgm:spPr/>
      <dgm:t>
        <a:bodyPr/>
        <a:lstStyle/>
        <a:p>
          <a:endParaRPr lang="en-US"/>
        </a:p>
      </dgm:t>
    </dgm:pt>
    <dgm:pt modelId="{074BD9D5-DE2A-4751-89B3-2A8F6A58B6D4}" type="sibTrans" cxnId="{8BFA1FFC-FF23-442A-BAA5-C8868C1F1E8F}">
      <dgm:prSet/>
      <dgm:spPr/>
      <dgm:t>
        <a:bodyPr/>
        <a:lstStyle/>
        <a:p>
          <a:endParaRPr lang="en-US"/>
        </a:p>
      </dgm:t>
    </dgm:pt>
    <dgm:pt modelId="{4AF7C8E0-6732-46CE-8522-71060CBBABAD}">
      <dgm:prSet/>
      <dgm:spPr/>
      <dgm:t>
        <a:bodyPr/>
        <a:lstStyle/>
        <a:p>
          <a:r>
            <a:rPr lang="en-US" dirty="0"/>
            <a:t>- Smart matching &amp; job clustering</a:t>
          </a:r>
        </a:p>
      </dgm:t>
    </dgm:pt>
    <dgm:pt modelId="{981B3CCD-C3A4-4149-9B86-17A3395A285A}" type="parTrans" cxnId="{83FE0899-5C57-41A9-B4E7-FC15382BED55}">
      <dgm:prSet/>
      <dgm:spPr/>
      <dgm:t>
        <a:bodyPr/>
        <a:lstStyle/>
        <a:p>
          <a:endParaRPr lang="en-US"/>
        </a:p>
      </dgm:t>
    </dgm:pt>
    <dgm:pt modelId="{01D10ED0-300E-4A25-91EE-29EC6F80772F}" type="sibTrans" cxnId="{83FE0899-5C57-41A9-B4E7-FC15382BED55}">
      <dgm:prSet/>
      <dgm:spPr/>
      <dgm:t>
        <a:bodyPr/>
        <a:lstStyle/>
        <a:p>
          <a:endParaRPr lang="en-US"/>
        </a:p>
      </dgm:t>
    </dgm:pt>
    <dgm:pt modelId="{267FE3A9-CF6E-43FF-910A-D4E2DF32C375}">
      <dgm:prSet/>
      <dgm:spPr/>
      <dgm:t>
        <a:bodyPr/>
        <a:lstStyle/>
        <a:p>
          <a:r>
            <a:rPr lang="en-US" dirty="0"/>
            <a:t>- Interactive career chatbot</a:t>
          </a:r>
        </a:p>
      </dgm:t>
    </dgm:pt>
    <dgm:pt modelId="{D3950B95-0981-4DBF-9016-A0A2FFD1300D}" type="parTrans" cxnId="{ED4BDD86-D257-4E48-B390-DBDBE205D2F3}">
      <dgm:prSet/>
      <dgm:spPr/>
      <dgm:t>
        <a:bodyPr/>
        <a:lstStyle/>
        <a:p>
          <a:endParaRPr lang="en-US"/>
        </a:p>
      </dgm:t>
    </dgm:pt>
    <dgm:pt modelId="{4A177696-113D-4C1C-BA87-30472F30BB04}" type="sibTrans" cxnId="{ED4BDD86-D257-4E48-B390-DBDBE205D2F3}">
      <dgm:prSet/>
      <dgm:spPr/>
      <dgm:t>
        <a:bodyPr/>
        <a:lstStyle/>
        <a:p>
          <a:endParaRPr lang="en-US"/>
        </a:p>
      </dgm:t>
    </dgm:pt>
    <dgm:pt modelId="{E32DEA86-9FD0-4437-84BF-FFF0AE019ED7}">
      <dgm:prSet/>
      <dgm:spPr/>
      <dgm:t>
        <a:bodyPr/>
        <a:lstStyle/>
        <a:p>
          <a:r>
            <a:rPr lang="en-US"/>
            <a:t>💡Real-World Impact:</a:t>
          </a:r>
        </a:p>
      </dgm:t>
    </dgm:pt>
    <dgm:pt modelId="{1339820F-E0F9-4231-A77C-89716B0B2C93}" type="parTrans" cxnId="{08D1335E-0599-4B91-BAAB-FB3BEE8E0E17}">
      <dgm:prSet/>
      <dgm:spPr/>
      <dgm:t>
        <a:bodyPr/>
        <a:lstStyle/>
        <a:p>
          <a:endParaRPr lang="en-US"/>
        </a:p>
      </dgm:t>
    </dgm:pt>
    <dgm:pt modelId="{6F971B8D-76C8-4DBE-96F6-811741F40432}" type="sibTrans" cxnId="{08D1335E-0599-4B91-BAAB-FB3BEE8E0E17}">
      <dgm:prSet/>
      <dgm:spPr/>
      <dgm:t>
        <a:bodyPr/>
        <a:lstStyle/>
        <a:p>
          <a:endParaRPr lang="en-US"/>
        </a:p>
      </dgm:t>
    </dgm:pt>
    <dgm:pt modelId="{EC37201D-685D-4267-8ECE-6A3AA3A1CDEC}">
      <dgm:prSet/>
      <dgm:spPr/>
      <dgm:t>
        <a:bodyPr/>
        <a:lstStyle/>
        <a:p>
          <a:r>
            <a:rPr lang="en-US" dirty="0"/>
            <a:t>- Enhances recruitment efficiency</a:t>
          </a:r>
        </a:p>
      </dgm:t>
    </dgm:pt>
    <dgm:pt modelId="{C6291A9E-0BC3-4812-B000-062A3CC4C8AB}" type="parTrans" cxnId="{2F0C0666-31E6-41B0-B523-D6A652518109}">
      <dgm:prSet/>
      <dgm:spPr/>
      <dgm:t>
        <a:bodyPr/>
        <a:lstStyle/>
        <a:p>
          <a:endParaRPr lang="en-US"/>
        </a:p>
      </dgm:t>
    </dgm:pt>
    <dgm:pt modelId="{B1B60947-1B2B-4DAC-A2FA-5EA44BF06DBD}" type="sibTrans" cxnId="{2F0C0666-31E6-41B0-B523-D6A652518109}">
      <dgm:prSet/>
      <dgm:spPr/>
      <dgm:t>
        <a:bodyPr/>
        <a:lstStyle/>
        <a:p>
          <a:endParaRPr lang="en-US"/>
        </a:p>
      </dgm:t>
    </dgm:pt>
    <dgm:pt modelId="{D0BB0FBB-045D-42EA-A817-4E9ED7CE3D15}">
      <dgm:prSet/>
      <dgm:spPr/>
      <dgm:t>
        <a:bodyPr/>
        <a:lstStyle/>
        <a:p>
          <a:r>
            <a:rPr lang="en-US" dirty="0"/>
            <a:t>- Guides job seekers effectively</a:t>
          </a:r>
        </a:p>
      </dgm:t>
    </dgm:pt>
    <dgm:pt modelId="{7943AFED-BA3A-4DCB-B0E4-60591FF61D2D}" type="parTrans" cxnId="{1D9E4B1C-4367-4E5E-880E-A6AE296C26D2}">
      <dgm:prSet/>
      <dgm:spPr/>
      <dgm:t>
        <a:bodyPr/>
        <a:lstStyle/>
        <a:p>
          <a:endParaRPr lang="en-US"/>
        </a:p>
      </dgm:t>
    </dgm:pt>
    <dgm:pt modelId="{137DE1AC-4C10-4FCC-95D6-235DCD2CF714}" type="sibTrans" cxnId="{1D9E4B1C-4367-4E5E-880E-A6AE296C26D2}">
      <dgm:prSet/>
      <dgm:spPr/>
      <dgm:t>
        <a:bodyPr/>
        <a:lstStyle/>
        <a:p>
          <a:endParaRPr lang="en-US"/>
        </a:p>
      </dgm:t>
    </dgm:pt>
    <dgm:pt modelId="{4D7465E0-88F0-0D4A-A78C-6EDC32EA29F5}" type="pres">
      <dgm:prSet presAssocID="{4DF296D0-159B-4884-9A63-98555FC59515}" presName="linear" presStyleCnt="0">
        <dgm:presLayoutVars>
          <dgm:animLvl val="lvl"/>
          <dgm:resizeHandles val="exact"/>
        </dgm:presLayoutVars>
      </dgm:prSet>
      <dgm:spPr/>
    </dgm:pt>
    <dgm:pt modelId="{C986F559-8AEE-EB46-A68E-13A097012F5A}" type="pres">
      <dgm:prSet presAssocID="{EF014B9D-DEC5-4899-B800-2A8DBE82536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B3E3CF1-AAD8-5B4C-A793-B2CFB1E6EF90}" type="pres">
      <dgm:prSet presAssocID="{BBC9167D-9333-4923-AABF-4AD28462274F}" presName="spacer" presStyleCnt="0"/>
      <dgm:spPr/>
    </dgm:pt>
    <dgm:pt modelId="{A11CBDCE-F6F4-D445-B823-E6EB7AE49A8E}" type="pres">
      <dgm:prSet presAssocID="{10E02037-3590-4D14-9BF2-70D3F30A407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061603B-A73E-A747-BF47-188E0E46353C}" type="pres">
      <dgm:prSet presAssocID="{5CD68898-BB20-4622-9713-4A752DBD5B7D}" presName="spacer" presStyleCnt="0"/>
      <dgm:spPr/>
    </dgm:pt>
    <dgm:pt modelId="{A4C37316-8DE1-2842-985D-0026B3414916}" type="pres">
      <dgm:prSet presAssocID="{AFA0D19E-14DA-4685-9172-27AB09662B2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7793D36-567B-5746-B055-932DB321B417}" type="pres">
      <dgm:prSet presAssocID="{074BD9D5-DE2A-4751-89B3-2A8F6A58B6D4}" presName="spacer" presStyleCnt="0"/>
      <dgm:spPr/>
    </dgm:pt>
    <dgm:pt modelId="{3038E178-01D1-3F42-B9D3-94DB4BDBCB19}" type="pres">
      <dgm:prSet presAssocID="{4AF7C8E0-6732-46CE-8522-71060CBBABAD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2DA55AC-CFB6-9341-8544-4B724DAF5B33}" type="pres">
      <dgm:prSet presAssocID="{01D10ED0-300E-4A25-91EE-29EC6F80772F}" presName="spacer" presStyleCnt="0"/>
      <dgm:spPr/>
    </dgm:pt>
    <dgm:pt modelId="{7310A454-EDB4-564E-92BF-5C5C340258D4}" type="pres">
      <dgm:prSet presAssocID="{267FE3A9-CF6E-43FF-910A-D4E2DF32C37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C3124AE-5114-AB46-8677-CF83A3536E8A}" type="pres">
      <dgm:prSet presAssocID="{4A177696-113D-4C1C-BA87-30472F30BB04}" presName="spacer" presStyleCnt="0"/>
      <dgm:spPr/>
    </dgm:pt>
    <dgm:pt modelId="{0DC7FFF6-2835-1345-AE41-FC59F5E6F7AD}" type="pres">
      <dgm:prSet presAssocID="{E32DEA86-9FD0-4437-84BF-FFF0AE019ED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52E7BE4-A2A1-2F47-A93D-F772347B33EA}" type="pres">
      <dgm:prSet presAssocID="{6F971B8D-76C8-4DBE-96F6-811741F40432}" presName="spacer" presStyleCnt="0"/>
      <dgm:spPr/>
    </dgm:pt>
    <dgm:pt modelId="{34AA8E27-4239-C549-B0CA-56343E5B7963}" type="pres">
      <dgm:prSet presAssocID="{EC37201D-685D-4267-8ECE-6A3AA3A1CDE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BA09A7C-968E-BA46-BEB5-7BDD6B5861F0}" type="pres">
      <dgm:prSet presAssocID="{B1B60947-1B2B-4DAC-A2FA-5EA44BF06DBD}" presName="spacer" presStyleCnt="0"/>
      <dgm:spPr/>
    </dgm:pt>
    <dgm:pt modelId="{700B3C79-E6C6-B34A-A675-A56E50F3F399}" type="pres">
      <dgm:prSet presAssocID="{D0BB0FBB-045D-42EA-A817-4E9ED7CE3D1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75BB20D-0E57-442A-88B1-2154B6DC03A2}" srcId="{4DF296D0-159B-4884-9A63-98555FC59515}" destId="{EF014B9D-DEC5-4899-B800-2A8DBE825369}" srcOrd="0" destOrd="0" parTransId="{C2BA9C99-70B1-4F3B-A053-0BF357B718F3}" sibTransId="{BBC9167D-9333-4923-AABF-4AD28462274F}"/>
    <dgm:cxn modelId="{1D9E4B1C-4367-4E5E-880E-A6AE296C26D2}" srcId="{4DF296D0-159B-4884-9A63-98555FC59515}" destId="{D0BB0FBB-045D-42EA-A817-4E9ED7CE3D15}" srcOrd="7" destOrd="0" parTransId="{7943AFED-BA3A-4DCB-B0E4-60591FF61D2D}" sibTransId="{137DE1AC-4C10-4FCC-95D6-235DCD2CF714}"/>
    <dgm:cxn modelId="{08D1335E-0599-4B91-BAAB-FB3BEE8E0E17}" srcId="{4DF296D0-159B-4884-9A63-98555FC59515}" destId="{E32DEA86-9FD0-4437-84BF-FFF0AE019ED7}" srcOrd="5" destOrd="0" parTransId="{1339820F-E0F9-4231-A77C-89716B0B2C93}" sibTransId="{6F971B8D-76C8-4DBE-96F6-811741F40432}"/>
    <dgm:cxn modelId="{7A761B62-CD0C-4390-8105-3F053FF83D69}" srcId="{4DF296D0-159B-4884-9A63-98555FC59515}" destId="{10E02037-3590-4D14-9BF2-70D3F30A4076}" srcOrd="1" destOrd="0" parTransId="{42F8D93C-2C3C-4CD1-994F-1462FCCAFBD1}" sibTransId="{5CD68898-BB20-4622-9713-4A752DBD5B7D}"/>
    <dgm:cxn modelId="{2F0C0666-31E6-41B0-B523-D6A652518109}" srcId="{4DF296D0-159B-4884-9A63-98555FC59515}" destId="{EC37201D-685D-4267-8ECE-6A3AA3A1CDEC}" srcOrd="6" destOrd="0" parTransId="{C6291A9E-0BC3-4812-B000-062A3CC4C8AB}" sibTransId="{B1B60947-1B2B-4DAC-A2FA-5EA44BF06DBD}"/>
    <dgm:cxn modelId="{7EF34F74-589F-F642-8294-89CAB6EAC016}" type="presOf" srcId="{D0BB0FBB-045D-42EA-A817-4E9ED7CE3D15}" destId="{700B3C79-E6C6-B34A-A675-A56E50F3F399}" srcOrd="0" destOrd="0" presId="urn:microsoft.com/office/officeart/2005/8/layout/vList2"/>
    <dgm:cxn modelId="{2E49477A-EF14-704A-B86A-656757AF0932}" type="presOf" srcId="{10E02037-3590-4D14-9BF2-70D3F30A4076}" destId="{A11CBDCE-F6F4-D445-B823-E6EB7AE49A8E}" srcOrd="0" destOrd="0" presId="urn:microsoft.com/office/officeart/2005/8/layout/vList2"/>
    <dgm:cxn modelId="{ED4BDD86-D257-4E48-B390-DBDBE205D2F3}" srcId="{4DF296D0-159B-4884-9A63-98555FC59515}" destId="{267FE3A9-CF6E-43FF-910A-D4E2DF32C375}" srcOrd="4" destOrd="0" parTransId="{D3950B95-0981-4DBF-9016-A0A2FFD1300D}" sibTransId="{4A177696-113D-4C1C-BA87-30472F30BB04}"/>
    <dgm:cxn modelId="{25F4DE86-2310-3640-9D0C-97AD33470F08}" type="presOf" srcId="{AFA0D19E-14DA-4685-9172-27AB09662B28}" destId="{A4C37316-8DE1-2842-985D-0026B3414916}" srcOrd="0" destOrd="0" presId="urn:microsoft.com/office/officeart/2005/8/layout/vList2"/>
    <dgm:cxn modelId="{83FE0899-5C57-41A9-B4E7-FC15382BED55}" srcId="{4DF296D0-159B-4884-9A63-98555FC59515}" destId="{4AF7C8E0-6732-46CE-8522-71060CBBABAD}" srcOrd="3" destOrd="0" parTransId="{981B3CCD-C3A4-4149-9B86-17A3395A285A}" sibTransId="{01D10ED0-300E-4A25-91EE-29EC6F80772F}"/>
    <dgm:cxn modelId="{D7DCAF9A-4C40-1845-9777-607BD2B982F4}" type="presOf" srcId="{4AF7C8E0-6732-46CE-8522-71060CBBABAD}" destId="{3038E178-01D1-3F42-B9D3-94DB4BDBCB19}" srcOrd="0" destOrd="0" presId="urn:microsoft.com/office/officeart/2005/8/layout/vList2"/>
    <dgm:cxn modelId="{1B301DB8-6B8F-A047-A687-A5BFA29E98F8}" type="presOf" srcId="{267FE3A9-CF6E-43FF-910A-D4E2DF32C375}" destId="{7310A454-EDB4-564E-92BF-5C5C340258D4}" srcOrd="0" destOrd="0" presId="urn:microsoft.com/office/officeart/2005/8/layout/vList2"/>
    <dgm:cxn modelId="{061983BF-137D-634B-A804-0D896BA836DC}" type="presOf" srcId="{EC37201D-685D-4267-8ECE-6A3AA3A1CDEC}" destId="{34AA8E27-4239-C549-B0CA-56343E5B7963}" srcOrd="0" destOrd="0" presId="urn:microsoft.com/office/officeart/2005/8/layout/vList2"/>
    <dgm:cxn modelId="{7DF6F0BF-463E-0A4C-AA7B-97FE0695C9CC}" type="presOf" srcId="{EF014B9D-DEC5-4899-B800-2A8DBE825369}" destId="{C986F559-8AEE-EB46-A68E-13A097012F5A}" srcOrd="0" destOrd="0" presId="urn:microsoft.com/office/officeart/2005/8/layout/vList2"/>
    <dgm:cxn modelId="{202AD8C0-FA78-5E44-9E61-08E914D23168}" type="presOf" srcId="{E32DEA86-9FD0-4437-84BF-FFF0AE019ED7}" destId="{0DC7FFF6-2835-1345-AE41-FC59F5E6F7AD}" srcOrd="0" destOrd="0" presId="urn:microsoft.com/office/officeart/2005/8/layout/vList2"/>
    <dgm:cxn modelId="{BDFF5CE4-4BA1-9045-93F6-EC68AE171AF5}" type="presOf" srcId="{4DF296D0-159B-4884-9A63-98555FC59515}" destId="{4D7465E0-88F0-0D4A-A78C-6EDC32EA29F5}" srcOrd="0" destOrd="0" presId="urn:microsoft.com/office/officeart/2005/8/layout/vList2"/>
    <dgm:cxn modelId="{8BFA1FFC-FF23-442A-BAA5-C8868C1F1E8F}" srcId="{4DF296D0-159B-4884-9A63-98555FC59515}" destId="{AFA0D19E-14DA-4685-9172-27AB09662B28}" srcOrd="2" destOrd="0" parTransId="{8BA53BA2-541E-4788-A774-5F8EC30340B4}" sibTransId="{074BD9D5-DE2A-4751-89B3-2A8F6A58B6D4}"/>
    <dgm:cxn modelId="{10546249-71AE-C94B-A4CB-B18A18C042DC}" type="presParOf" srcId="{4D7465E0-88F0-0D4A-A78C-6EDC32EA29F5}" destId="{C986F559-8AEE-EB46-A68E-13A097012F5A}" srcOrd="0" destOrd="0" presId="urn:microsoft.com/office/officeart/2005/8/layout/vList2"/>
    <dgm:cxn modelId="{4B1F6E11-E541-1F44-8446-8F15C7AD2212}" type="presParOf" srcId="{4D7465E0-88F0-0D4A-A78C-6EDC32EA29F5}" destId="{DB3E3CF1-AAD8-5B4C-A793-B2CFB1E6EF90}" srcOrd="1" destOrd="0" presId="urn:microsoft.com/office/officeart/2005/8/layout/vList2"/>
    <dgm:cxn modelId="{2F861AE5-DBF4-2543-9E4C-71E346830577}" type="presParOf" srcId="{4D7465E0-88F0-0D4A-A78C-6EDC32EA29F5}" destId="{A11CBDCE-F6F4-D445-B823-E6EB7AE49A8E}" srcOrd="2" destOrd="0" presId="urn:microsoft.com/office/officeart/2005/8/layout/vList2"/>
    <dgm:cxn modelId="{44F4E511-0018-5043-A554-FEB143566889}" type="presParOf" srcId="{4D7465E0-88F0-0D4A-A78C-6EDC32EA29F5}" destId="{1061603B-A73E-A747-BF47-188E0E46353C}" srcOrd="3" destOrd="0" presId="urn:microsoft.com/office/officeart/2005/8/layout/vList2"/>
    <dgm:cxn modelId="{6FFC9845-14AE-9142-BA65-2694BFDB940C}" type="presParOf" srcId="{4D7465E0-88F0-0D4A-A78C-6EDC32EA29F5}" destId="{A4C37316-8DE1-2842-985D-0026B3414916}" srcOrd="4" destOrd="0" presId="urn:microsoft.com/office/officeart/2005/8/layout/vList2"/>
    <dgm:cxn modelId="{ADCA54AB-52E7-5949-9DE0-70E17523AB40}" type="presParOf" srcId="{4D7465E0-88F0-0D4A-A78C-6EDC32EA29F5}" destId="{47793D36-567B-5746-B055-932DB321B417}" srcOrd="5" destOrd="0" presId="urn:microsoft.com/office/officeart/2005/8/layout/vList2"/>
    <dgm:cxn modelId="{FFE87B02-E6D5-B341-AA8F-2C83C3F255E4}" type="presParOf" srcId="{4D7465E0-88F0-0D4A-A78C-6EDC32EA29F5}" destId="{3038E178-01D1-3F42-B9D3-94DB4BDBCB19}" srcOrd="6" destOrd="0" presId="urn:microsoft.com/office/officeart/2005/8/layout/vList2"/>
    <dgm:cxn modelId="{6D306325-45FB-6940-AFC1-5E36A0EF08F8}" type="presParOf" srcId="{4D7465E0-88F0-0D4A-A78C-6EDC32EA29F5}" destId="{82DA55AC-CFB6-9341-8544-4B724DAF5B33}" srcOrd="7" destOrd="0" presId="urn:microsoft.com/office/officeart/2005/8/layout/vList2"/>
    <dgm:cxn modelId="{651B13CF-38C1-FF4B-A9BC-E8C624B787DF}" type="presParOf" srcId="{4D7465E0-88F0-0D4A-A78C-6EDC32EA29F5}" destId="{7310A454-EDB4-564E-92BF-5C5C340258D4}" srcOrd="8" destOrd="0" presId="urn:microsoft.com/office/officeart/2005/8/layout/vList2"/>
    <dgm:cxn modelId="{1297007F-5A85-A344-B71B-CCADC7B75E1A}" type="presParOf" srcId="{4D7465E0-88F0-0D4A-A78C-6EDC32EA29F5}" destId="{4C3124AE-5114-AB46-8677-CF83A3536E8A}" srcOrd="9" destOrd="0" presId="urn:microsoft.com/office/officeart/2005/8/layout/vList2"/>
    <dgm:cxn modelId="{AAA2A0AE-04A1-9944-9D47-E7EE714B9517}" type="presParOf" srcId="{4D7465E0-88F0-0D4A-A78C-6EDC32EA29F5}" destId="{0DC7FFF6-2835-1345-AE41-FC59F5E6F7AD}" srcOrd="10" destOrd="0" presId="urn:microsoft.com/office/officeart/2005/8/layout/vList2"/>
    <dgm:cxn modelId="{554D3F67-DEB0-BE42-98C1-1A7BEF1212B3}" type="presParOf" srcId="{4D7465E0-88F0-0D4A-A78C-6EDC32EA29F5}" destId="{C52E7BE4-A2A1-2F47-A93D-F772347B33EA}" srcOrd="11" destOrd="0" presId="urn:microsoft.com/office/officeart/2005/8/layout/vList2"/>
    <dgm:cxn modelId="{9F646059-0266-AA4C-9557-D74768DAF6DC}" type="presParOf" srcId="{4D7465E0-88F0-0D4A-A78C-6EDC32EA29F5}" destId="{34AA8E27-4239-C549-B0CA-56343E5B7963}" srcOrd="12" destOrd="0" presId="urn:microsoft.com/office/officeart/2005/8/layout/vList2"/>
    <dgm:cxn modelId="{F78E4D34-0891-0D41-9224-A77CABA3020B}" type="presParOf" srcId="{4D7465E0-88F0-0D4A-A78C-6EDC32EA29F5}" destId="{BBA09A7C-968E-BA46-BEB5-7BDD6B5861F0}" srcOrd="13" destOrd="0" presId="urn:microsoft.com/office/officeart/2005/8/layout/vList2"/>
    <dgm:cxn modelId="{C377A533-8183-3841-A9E8-98F99B60E706}" type="presParOf" srcId="{4D7465E0-88F0-0D4A-A78C-6EDC32EA29F5}" destId="{700B3C79-E6C6-B34A-A675-A56E50F3F39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4A311-5E6B-CA47-8629-2AC491080CB5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7F329-83B9-D44E-8BC3-BF9485248E82}">
      <dsp:nvSpPr>
        <dsp:cNvPr id="0" name=""/>
        <dsp:cNvSpPr/>
      </dsp:nvSpPr>
      <dsp:spPr>
        <a:xfrm>
          <a:off x="0" y="0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🔍 Problem:</a:t>
          </a:r>
        </a:p>
      </dsp:txBody>
      <dsp:txXfrm>
        <a:off x="0" y="0"/>
        <a:ext cx="7886700" cy="543917"/>
      </dsp:txXfrm>
    </dsp:sp>
    <dsp:sp modelId="{78CEAECF-8A3B-704F-9004-49E5CC9CC2AD}">
      <dsp:nvSpPr>
        <dsp:cNvPr id="0" name=""/>
        <dsp:cNvSpPr/>
      </dsp:nvSpPr>
      <dsp:spPr>
        <a:xfrm>
          <a:off x="0" y="543917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1B44E-62A6-704D-8206-AA2CCA453C4C}">
      <dsp:nvSpPr>
        <dsp:cNvPr id="0" name=""/>
        <dsp:cNvSpPr/>
      </dsp:nvSpPr>
      <dsp:spPr>
        <a:xfrm>
          <a:off x="0" y="543917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- Skill-job mismatch</a:t>
          </a:r>
        </a:p>
      </dsp:txBody>
      <dsp:txXfrm>
        <a:off x="0" y="543917"/>
        <a:ext cx="7886700" cy="543917"/>
      </dsp:txXfrm>
    </dsp:sp>
    <dsp:sp modelId="{EDC26983-FE8B-AD49-A43A-300E3823908D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A546B-7848-DB4F-856B-40C03A99BA49}">
      <dsp:nvSpPr>
        <dsp:cNvPr id="0" name=""/>
        <dsp:cNvSpPr/>
      </dsp:nvSpPr>
      <dsp:spPr>
        <a:xfrm>
          <a:off x="0" y="1087834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- Overload of job data for applicants</a:t>
          </a:r>
        </a:p>
      </dsp:txBody>
      <dsp:txXfrm>
        <a:off x="0" y="1087834"/>
        <a:ext cx="7886700" cy="543917"/>
      </dsp:txXfrm>
    </dsp:sp>
    <dsp:sp modelId="{6DE8C3AC-70BF-5548-B511-40F2E2A9CA9C}">
      <dsp:nvSpPr>
        <dsp:cNvPr id="0" name=""/>
        <dsp:cNvSpPr/>
      </dsp:nvSpPr>
      <dsp:spPr>
        <a:xfrm>
          <a:off x="0" y="1631751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CB361-A7BF-D149-A2BA-F7F063623564}">
      <dsp:nvSpPr>
        <dsp:cNvPr id="0" name=""/>
        <dsp:cNvSpPr/>
      </dsp:nvSpPr>
      <dsp:spPr>
        <a:xfrm>
          <a:off x="0" y="1631751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🎯 Objectives:</a:t>
          </a:r>
        </a:p>
      </dsp:txBody>
      <dsp:txXfrm>
        <a:off x="0" y="1631751"/>
        <a:ext cx="7886700" cy="543917"/>
      </dsp:txXfrm>
    </dsp:sp>
    <dsp:sp modelId="{78F97CFE-242D-6C44-8DFD-E75B222B7F9C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C6BFD-0184-A34E-A7E5-730E6E6650F8}">
      <dsp:nvSpPr>
        <dsp:cNvPr id="0" name=""/>
        <dsp:cNvSpPr/>
      </dsp:nvSpPr>
      <dsp:spPr>
        <a:xfrm>
          <a:off x="0" y="2175669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Extract skills from resumes</a:t>
          </a:r>
        </a:p>
      </dsp:txBody>
      <dsp:txXfrm>
        <a:off x="0" y="2175669"/>
        <a:ext cx="7886700" cy="543917"/>
      </dsp:txXfrm>
    </dsp:sp>
    <dsp:sp modelId="{ADA1A010-46E6-5843-BB8A-8A9134B4376C}">
      <dsp:nvSpPr>
        <dsp:cNvPr id="0" name=""/>
        <dsp:cNvSpPr/>
      </dsp:nvSpPr>
      <dsp:spPr>
        <a:xfrm>
          <a:off x="0" y="2719586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2253-CC2A-B643-BC89-928CC721ECA0}">
      <dsp:nvSpPr>
        <dsp:cNvPr id="0" name=""/>
        <dsp:cNvSpPr/>
      </dsp:nvSpPr>
      <dsp:spPr>
        <a:xfrm>
          <a:off x="0" y="2719586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Fetch real-time job listings</a:t>
          </a:r>
        </a:p>
      </dsp:txBody>
      <dsp:txXfrm>
        <a:off x="0" y="2719586"/>
        <a:ext cx="7886700" cy="543917"/>
      </dsp:txXfrm>
    </dsp:sp>
    <dsp:sp modelId="{C26F092A-E85D-8947-A833-471C4F670A12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EC824-8995-3643-96A6-8EE828B76181}">
      <dsp:nvSpPr>
        <dsp:cNvPr id="0" name=""/>
        <dsp:cNvSpPr/>
      </dsp:nvSpPr>
      <dsp:spPr>
        <a:xfrm>
          <a:off x="0" y="3263503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Match intelligently using NLP</a:t>
          </a:r>
        </a:p>
      </dsp:txBody>
      <dsp:txXfrm>
        <a:off x="0" y="3263503"/>
        <a:ext cx="7886700" cy="543917"/>
      </dsp:txXfrm>
    </dsp:sp>
    <dsp:sp modelId="{D6CBAEDB-759D-E44A-9FD9-B1F2CE49F490}">
      <dsp:nvSpPr>
        <dsp:cNvPr id="0" name=""/>
        <dsp:cNvSpPr/>
      </dsp:nvSpPr>
      <dsp:spPr>
        <a:xfrm>
          <a:off x="0" y="3807420"/>
          <a:ext cx="7886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29703-7D7A-E449-8977-16BBB0ECB5C3}">
      <dsp:nvSpPr>
        <dsp:cNvPr id="0" name=""/>
        <dsp:cNvSpPr/>
      </dsp:nvSpPr>
      <dsp:spPr>
        <a:xfrm>
          <a:off x="0" y="3807420"/>
          <a:ext cx="78867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Highlight missing skills for improvement</a:t>
          </a:r>
        </a:p>
      </dsp:txBody>
      <dsp:txXfrm>
        <a:off x="0" y="3807420"/>
        <a:ext cx="7886700" cy="54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10657-75E5-3E4F-89DE-8850DDFC9E98}">
      <dsp:nvSpPr>
        <dsp:cNvPr id="0" name=""/>
        <dsp:cNvSpPr/>
      </dsp:nvSpPr>
      <dsp:spPr>
        <a:xfrm>
          <a:off x="0" y="31153"/>
          <a:ext cx="5175384" cy="10440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⚙️ Approach:</a:t>
          </a:r>
        </a:p>
      </dsp:txBody>
      <dsp:txXfrm>
        <a:off x="50968" y="82121"/>
        <a:ext cx="5073448" cy="942142"/>
      </dsp:txXfrm>
    </dsp:sp>
    <dsp:sp modelId="{997B1D19-2839-AB43-B79C-E123791C5CAA}">
      <dsp:nvSpPr>
        <dsp:cNvPr id="0" name=""/>
        <dsp:cNvSpPr/>
      </dsp:nvSpPr>
      <dsp:spPr>
        <a:xfrm>
          <a:off x="0" y="1138592"/>
          <a:ext cx="5175384" cy="1044078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JSearch API via RapidAPI</a:t>
          </a:r>
        </a:p>
      </dsp:txBody>
      <dsp:txXfrm>
        <a:off x="50968" y="1189560"/>
        <a:ext cx="5073448" cy="942142"/>
      </dsp:txXfrm>
    </dsp:sp>
    <dsp:sp modelId="{64C4034B-7757-E549-930A-68FCB62BCC48}">
      <dsp:nvSpPr>
        <dsp:cNvPr id="0" name=""/>
        <dsp:cNvSpPr/>
      </dsp:nvSpPr>
      <dsp:spPr>
        <a:xfrm>
          <a:off x="0" y="2246031"/>
          <a:ext cx="5175384" cy="1044078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Dynamic query generation with skill pairs</a:t>
          </a:r>
        </a:p>
      </dsp:txBody>
      <dsp:txXfrm>
        <a:off x="50968" y="2296999"/>
        <a:ext cx="5073448" cy="942142"/>
      </dsp:txXfrm>
    </dsp:sp>
    <dsp:sp modelId="{555B1019-20A3-0945-8926-D3338680A738}">
      <dsp:nvSpPr>
        <dsp:cNvPr id="0" name=""/>
        <dsp:cNvSpPr/>
      </dsp:nvSpPr>
      <dsp:spPr>
        <a:xfrm>
          <a:off x="0" y="3353469"/>
          <a:ext cx="5175384" cy="1044078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sampling + deduplication logic</a:t>
          </a:r>
        </a:p>
      </dsp:txBody>
      <dsp:txXfrm>
        <a:off x="50968" y="3404437"/>
        <a:ext cx="5073448" cy="942142"/>
      </dsp:txXfrm>
    </dsp:sp>
    <dsp:sp modelId="{0344BA48-55DD-3240-8773-486CAB6C6E91}">
      <dsp:nvSpPr>
        <dsp:cNvPr id="0" name=""/>
        <dsp:cNvSpPr/>
      </dsp:nvSpPr>
      <dsp:spPr>
        <a:xfrm>
          <a:off x="0" y="4460908"/>
          <a:ext cx="5175384" cy="1044078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📈 Output: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Structured, live job dataset</a:t>
          </a:r>
        </a:p>
      </dsp:txBody>
      <dsp:txXfrm>
        <a:off x="50968" y="4511876"/>
        <a:ext cx="5073448" cy="942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9DE06-9EFA-8D4E-AD27-59D62E7AB42B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🧮 Algorithms Used:</a:t>
          </a:r>
        </a:p>
      </dsp:txBody>
      <dsp:txXfrm>
        <a:off x="0" y="179916"/>
        <a:ext cx="2561209" cy="1536725"/>
      </dsp:txXfrm>
    </dsp:sp>
    <dsp:sp modelId="{7B8C3396-CA1A-4346-B558-02855C8853D6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TF-IDF vectorization</a:t>
          </a:r>
        </a:p>
      </dsp:txBody>
      <dsp:txXfrm>
        <a:off x="2817330" y="179916"/>
        <a:ext cx="2561209" cy="1536725"/>
      </dsp:txXfrm>
    </dsp:sp>
    <dsp:sp modelId="{DC563C38-E207-314D-8890-A4A25134F2C3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Cosine similarity for ranking</a:t>
          </a:r>
        </a:p>
      </dsp:txBody>
      <dsp:txXfrm>
        <a:off x="5634661" y="179916"/>
        <a:ext cx="2561209" cy="1536725"/>
      </dsp:txXfrm>
    </dsp:sp>
    <dsp:sp modelId="{F9FB68A1-F055-404C-9AC5-974E771A239A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✨ Features:</a:t>
          </a:r>
        </a:p>
      </dsp:txBody>
      <dsp:txXfrm>
        <a:off x="0" y="1972762"/>
        <a:ext cx="2561209" cy="1536725"/>
      </dsp:txXfrm>
    </dsp:sp>
    <dsp:sp modelId="{96789381-211D-BC42-A175-D8DAD06BE517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Top job matches ranked by score</a:t>
          </a:r>
        </a:p>
      </dsp:txBody>
      <dsp:txXfrm>
        <a:off x="2817330" y="1972762"/>
        <a:ext cx="2561209" cy="1536725"/>
      </dsp:txXfrm>
    </dsp:sp>
    <dsp:sp modelId="{109B9813-A23F-984D-ABCB-32E7545A4BFF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Highlights skills missing in resume</a:t>
          </a:r>
        </a:p>
      </dsp:txBody>
      <dsp:txXfrm>
        <a:off x="5634661" y="19727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595DF-6144-6A46-BC88-EBF7C8924A30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📊 Techniques:</a:t>
          </a:r>
        </a:p>
      </dsp:txBody>
      <dsp:txXfrm>
        <a:off x="0" y="573683"/>
        <a:ext cx="2464593" cy="1478756"/>
      </dsp:txXfrm>
    </dsp:sp>
    <dsp:sp modelId="{92D42B38-A48D-634E-8176-864DE130EAF5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K-Means clustering of job descriptions</a:t>
          </a:r>
        </a:p>
      </dsp:txBody>
      <dsp:txXfrm>
        <a:off x="2711053" y="573683"/>
        <a:ext cx="2464593" cy="1478756"/>
      </dsp:txXfrm>
    </dsp:sp>
    <dsp:sp modelId="{5E772B8A-CB4A-CC4A-A763-9C04AD01B941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PCA for 2D visual representation</a:t>
          </a:r>
        </a:p>
      </dsp:txBody>
      <dsp:txXfrm>
        <a:off x="5422106" y="573683"/>
        <a:ext cx="2464593" cy="1478756"/>
      </dsp:txXfrm>
    </dsp:sp>
    <dsp:sp modelId="{B9636DAE-D4EF-A244-AA57-88CFECAA4C57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🧩 Insights:</a:t>
          </a:r>
        </a:p>
      </dsp:txBody>
      <dsp:txXfrm>
        <a:off x="0" y="2298898"/>
        <a:ext cx="2464593" cy="1478756"/>
      </dsp:txXfrm>
    </dsp:sp>
    <dsp:sp modelId="{95D30DDD-612D-F247-8C38-244AA69F0895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Shows job type clusters</a:t>
          </a:r>
        </a:p>
      </dsp:txBody>
      <dsp:txXfrm>
        <a:off x="2711053" y="2298898"/>
        <a:ext cx="2464593" cy="1478756"/>
      </dsp:txXfrm>
    </dsp:sp>
    <dsp:sp modelId="{27F413F9-26EE-9849-AFA8-D0F4AF5298A6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Reveals cross-domain career options</a:t>
          </a:r>
        </a:p>
      </dsp:txBody>
      <dsp:txXfrm>
        <a:off x="5422106" y="2298898"/>
        <a:ext cx="2464593" cy="1478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38C5-4429-054D-B43A-2806867DA69F}">
      <dsp:nvSpPr>
        <dsp:cNvPr id="0" name=""/>
        <dsp:cNvSpPr/>
      </dsp:nvSpPr>
      <dsp:spPr>
        <a:xfrm>
          <a:off x="0" y="85987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✅ What Worked:</a:t>
          </a:r>
        </a:p>
      </dsp:txBody>
      <dsp:txXfrm>
        <a:off x="0" y="85987"/>
        <a:ext cx="1754393" cy="1052636"/>
      </dsp:txXfrm>
    </dsp:sp>
    <dsp:sp modelId="{3BDFAB78-5DB5-314A-B45A-4B657F13BEEA}">
      <dsp:nvSpPr>
        <dsp:cNvPr id="0" name=""/>
        <dsp:cNvSpPr/>
      </dsp:nvSpPr>
      <dsp:spPr>
        <a:xfrm>
          <a:off x="1929833" y="85987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TF-IDF 37% better than keyword search</a:t>
          </a:r>
        </a:p>
      </dsp:txBody>
      <dsp:txXfrm>
        <a:off x="1929833" y="85987"/>
        <a:ext cx="1754393" cy="1052636"/>
      </dsp:txXfrm>
    </dsp:sp>
    <dsp:sp modelId="{755146F9-7B7D-F54C-BCB0-E20E967E2726}">
      <dsp:nvSpPr>
        <dsp:cNvPr id="0" name=""/>
        <dsp:cNvSpPr/>
      </dsp:nvSpPr>
      <dsp:spPr>
        <a:xfrm>
          <a:off x="3859666" y="85987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-78% users lacked ≥3 key skills</a:t>
          </a:r>
        </a:p>
      </dsp:txBody>
      <dsp:txXfrm>
        <a:off x="3859666" y="85987"/>
        <a:ext cx="1754393" cy="1052636"/>
      </dsp:txXfrm>
    </dsp:sp>
    <dsp:sp modelId="{7B882E43-96A3-9746-9D51-3DF79CD45AAE}">
      <dsp:nvSpPr>
        <dsp:cNvPr id="0" name=""/>
        <dsp:cNvSpPr/>
      </dsp:nvSpPr>
      <dsp:spPr>
        <a:xfrm>
          <a:off x="0" y="1314063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📈 Insights:</a:t>
          </a:r>
        </a:p>
      </dsp:txBody>
      <dsp:txXfrm>
        <a:off x="0" y="1314063"/>
        <a:ext cx="1754393" cy="1052636"/>
      </dsp:txXfrm>
    </dsp:sp>
    <dsp:sp modelId="{6315510E-A82A-5543-9849-C98D7A2FC0F4}">
      <dsp:nvSpPr>
        <dsp:cNvPr id="0" name=""/>
        <dsp:cNvSpPr/>
      </dsp:nvSpPr>
      <dsp:spPr>
        <a:xfrm>
          <a:off x="1929833" y="1314063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Actionable feedback on skill gaps</a:t>
          </a:r>
        </a:p>
      </dsp:txBody>
      <dsp:txXfrm>
        <a:off x="1929833" y="1314063"/>
        <a:ext cx="1754393" cy="1052636"/>
      </dsp:txXfrm>
    </dsp:sp>
    <dsp:sp modelId="{F8624E27-EE32-BE46-A195-374D74C77CEC}">
      <dsp:nvSpPr>
        <dsp:cNvPr id="0" name=""/>
        <dsp:cNvSpPr/>
      </dsp:nvSpPr>
      <dsp:spPr>
        <a:xfrm>
          <a:off x="3859666" y="1314063"/>
          <a:ext cx="1754393" cy="10526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Semantic job grouping effective</a:t>
          </a:r>
        </a:p>
      </dsp:txBody>
      <dsp:txXfrm>
        <a:off x="3859666" y="1314063"/>
        <a:ext cx="1754393" cy="1052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B0E54-87AA-3C46-85FB-1AB9C7E9A7A4}">
      <dsp:nvSpPr>
        <dsp:cNvPr id="0" name=""/>
        <dsp:cNvSpPr/>
      </dsp:nvSpPr>
      <dsp:spPr>
        <a:xfrm>
          <a:off x="0" y="63291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A008D-8693-6A42-AC45-FD2BEF72C31A}">
      <dsp:nvSpPr>
        <dsp:cNvPr id="0" name=""/>
        <dsp:cNvSpPr/>
      </dsp:nvSpPr>
      <dsp:spPr>
        <a:xfrm>
          <a:off x="258769" y="36723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API rate limits</a:t>
          </a:r>
        </a:p>
      </dsp:txBody>
      <dsp:txXfrm>
        <a:off x="284708" y="393169"/>
        <a:ext cx="3570890" cy="479482"/>
      </dsp:txXfrm>
    </dsp:sp>
    <dsp:sp modelId="{F140EF34-B413-5848-913C-FA56FF4D0745}">
      <dsp:nvSpPr>
        <dsp:cNvPr id="0" name=""/>
        <dsp:cNvSpPr/>
      </dsp:nvSpPr>
      <dsp:spPr>
        <a:xfrm>
          <a:off x="0" y="144939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97525-7159-D24A-BEEF-51407B0B6352}">
      <dsp:nvSpPr>
        <dsp:cNvPr id="0" name=""/>
        <dsp:cNvSpPr/>
      </dsp:nvSpPr>
      <dsp:spPr>
        <a:xfrm>
          <a:off x="258769" y="1183710"/>
          <a:ext cx="3622768" cy="53136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Inconsistent skill name extraction</a:t>
          </a:r>
        </a:p>
      </dsp:txBody>
      <dsp:txXfrm>
        <a:off x="284708" y="1209649"/>
        <a:ext cx="3570890" cy="479482"/>
      </dsp:txXfrm>
    </dsp:sp>
    <dsp:sp modelId="{86DB580E-85B6-734C-B9F6-8008EA9313C2}">
      <dsp:nvSpPr>
        <dsp:cNvPr id="0" name=""/>
        <dsp:cNvSpPr/>
      </dsp:nvSpPr>
      <dsp:spPr>
        <a:xfrm>
          <a:off x="0" y="226587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6D86A-48ED-6149-A1F7-C6CFFDF9505C}">
      <dsp:nvSpPr>
        <dsp:cNvPr id="0" name=""/>
        <dsp:cNvSpPr/>
      </dsp:nvSpPr>
      <dsp:spPr>
        <a:xfrm>
          <a:off x="258769" y="2000190"/>
          <a:ext cx="3622768" cy="53136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Future Work:</a:t>
          </a:r>
        </a:p>
      </dsp:txBody>
      <dsp:txXfrm>
        <a:off x="284708" y="2026129"/>
        <a:ext cx="3570890" cy="479482"/>
      </dsp:txXfrm>
    </dsp:sp>
    <dsp:sp modelId="{C2FF5EC7-D2C3-DE48-B008-7DCE9439EFB1}">
      <dsp:nvSpPr>
        <dsp:cNvPr id="0" name=""/>
        <dsp:cNvSpPr/>
      </dsp:nvSpPr>
      <dsp:spPr>
        <a:xfrm>
          <a:off x="0" y="308235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6AB6-4810-A240-BBE5-63A2A49BB168}">
      <dsp:nvSpPr>
        <dsp:cNvPr id="0" name=""/>
        <dsp:cNvSpPr/>
      </dsp:nvSpPr>
      <dsp:spPr>
        <a:xfrm>
          <a:off x="258769" y="2816670"/>
          <a:ext cx="3622768" cy="531360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Use BERT/S-BERT for matching</a:t>
          </a:r>
        </a:p>
      </dsp:txBody>
      <dsp:txXfrm>
        <a:off x="284708" y="2842609"/>
        <a:ext cx="3570890" cy="479482"/>
      </dsp:txXfrm>
    </dsp:sp>
    <dsp:sp modelId="{1396AE2E-D391-014C-A5A9-D5607B55A250}">
      <dsp:nvSpPr>
        <dsp:cNvPr id="0" name=""/>
        <dsp:cNvSpPr/>
      </dsp:nvSpPr>
      <dsp:spPr>
        <a:xfrm>
          <a:off x="0" y="389883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E636A-AF57-BA48-A199-7F7831C3B1A7}">
      <dsp:nvSpPr>
        <dsp:cNvPr id="0" name=""/>
        <dsp:cNvSpPr/>
      </dsp:nvSpPr>
      <dsp:spPr>
        <a:xfrm>
          <a:off x="258769" y="3633150"/>
          <a:ext cx="3622768" cy="531360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Career path recommendations</a:t>
          </a:r>
        </a:p>
      </dsp:txBody>
      <dsp:txXfrm>
        <a:off x="284708" y="3659089"/>
        <a:ext cx="3570890" cy="479482"/>
      </dsp:txXfrm>
    </dsp:sp>
    <dsp:sp modelId="{D1A1901A-C717-9A40-9A67-31622FA460C9}">
      <dsp:nvSpPr>
        <dsp:cNvPr id="0" name=""/>
        <dsp:cNvSpPr/>
      </dsp:nvSpPr>
      <dsp:spPr>
        <a:xfrm>
          <a:off x="0" y="471531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F6986-2F34-0047-AF39-0C2A0465B65B}">
      <dsp:nvSpPr>
        <dsp:cNvPr id="0" name=""/>
        <dsp:cNvSpPr/>
      </dsp:nvSpPr>
      <dsp:spPr>
        <a:xfrm>
          <a:off x="258769" y="4449630"/>
          <a:ext cx="3622768" cy="5313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Auto-labeling of job clusters</a:t>
          </a:r>
        </a:p>
      </dsp:txBody>
      <dsp:txXfrm>
        <a:off x="284708" y="4475569"/>
        <a:ext cx="3570890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6F559-8AEE-EB46-A68E-13A097012F5A}">
      <dsp:nvSpPr>
        <dsp:cNvPr id="0" name=""/>
        <dsp:cNvSpPr/>
      </dsp:nvSpPr>
      <dsp:spPr>
        <a:xfrm>
          <a:off x="0" y="3938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🏁 Summary:</a:t>
          </a:r>
        </a:p>
      </dsp:txBody>
      <dsp:txXfrm>
        <a:off x="30157" y="69541"/>
        <a:ext cx="4637416" cy="557445"/>
      </dsp:txXfrm>
    </dsp:sp>
    <dsp:sp modelId="{A11CBDCE-F6F4-D445-B823-E6EB7AE49A8E}">
      <dsp:nvSpPr>
        <dsp:cNvPr id="0" name=""/>
        <dsp:cNvSpPr/>
      </dsp:nvSpPr>
      <dsp:spPr>
        <a:xfrm>
          <a:off x="0" y="72626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Resume parsing &amp; skill extraction</a:t>
          </a:r>
        </a:p>
      </dsp:txBody>
      <dsp:txXfrm>
        <a:off x="30157" y="756421"/>
        <a:ext cx="4637416" cy="557445"/>
      </dsp:txXfrm>
    </dsp:sp>
    <dsp:sp modelId="{A4C37316-8DE1-2842-985D-0026B3414916}">
      <dsp:nvSpPr>
        <dsp:cNvPr id="0" name=""/>
        <dsp:cNvSpPr/>
      </dsp:nvSpPr>
      <dsp:spPr>
        <a:xfrm>
          <a:off x="0" y="141314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Real-time job fetching</a:t>
          </a:r>
        </a:p>
      </dsp:txBody>
      <dsp:txXfrm>
        <a:off x="30157" y="1443301"/>
        <a:ext cx="4637416" cy="557445"/>
      </dsp:txXfrm>
    </dsp:sp>
    <dsp:sp modelId="{3038E178-01D1-3F42-B9D3-94DB4BDBCB19}">
      <dsp:nvSpPr>
        <dsp:cNvPr id="0" name=""/>
        <dsp:cNvSpPr/>
      </dsp:nvSpPr>
      <dsp:spPr>
        <a:xfrm>
          <a:off x="0" y="210002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Smart matching &amp; job clustering</a:t>
          </a:r>
        </a:p>
      </dsp:txBody>
      <dsp:txXfrm>
        <a:off x="30157" y="2130181"/>
        <a:ext cx="4637416" cy="557445"/>
      </dsp:txXfrm>
    </dsp:sp>
    <dsp:sp modelId="{7310A454-EDB4-564E-92BF-5C5C340258D4}">
      <dsp:nvSpPr>
        <dsp:cNvPr id="0" name=""/>
        <dsp:cNvSpPr/>
      </dsp:nvSpPr>
      <dsp:spPr>
        <a:xfrm>
          <a:off x="0" y="278690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Interactive career chatbot</a:t>
          </a:r>
        </a:p>
      </dsp:txBody>
      <dsp:txXfrm>
        <a:off x="30157" y="2817061"/>
        <a:ext cx="4637416" cy="557445"/>
      </dsp:txXfrm>
    </dsp:sp>
    <dsp:sp modelId="{0DC7FFF6-2835-1345-AE41-FC59F5E6F7AD}">
      <dsp:nvSpPr>
        <dsp:cNvPr id="0" name=""/>
        <dsp:cNvSpPr/>
      </dsp:nvSpPr>
      <dsp:spPr>
        <a:xfrm>
          <a:off x="0" y="347378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💡Real-World Impact:</a:t>
          </a:r>
        </a:p>
      </dsp:txBody>
      <dsp:txXfrm>
        <a:off x="30157" y="3503941"/>
        <a:ext cx="4637416" cy="557445"/>
      </dsp:txXfrm>
    </dsp:sp>
    <dsp:sp modelId="{34AA8E27-4239-C549-B0CA-56343E5B7963}">
      <dsp:nvSpPr>
        <dsp:cNvPr id="0" name=""/>
        <dsp:cNvSpPr/>
      </dsp:nvSpPr>
      <dsp:spPr>
        <a:xfrm>
          <a:off x="0" y="416066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Enhances recruitment efficiency</a:t>
          </a:r>
        </a:p>
      </dsp:txBody>
      <dsp:txXfrm>
        <a:off x="30157" y="4190821"/>
        <a:ext cx="4637416" cy="557445"/>
      </dsp:txXfrm>
    </dsp:sp>
    <dsp:sp modelId="{700B3C79-E6C6-B34A-A675-A56E50F3F399}">
      <dsp:nvSpPr>
        <dsp:cNvPr id="0" name=""/>
        <dsp:cNvSpPr/>
      </dsp:nvSpPr>
      <dsp:spPr>
        <a:xfrm>
          <a:off x="0" y="4847544"/>
          <a:ext cx="4697730" cy="61775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Guides job seekers effectively</a:t>
          </a:r>
        </a:p>
      </dsp:txBody>
      <dsp:txXfrm>
        <a:off x="30157" y="4877701"/>
        <a:ext cx="4637416" cy="55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IN" sz="6300"/>
              <a:t>Intelligent Resume-to-Job Role Matching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000"/>
              <a:t>Using NLP and Real-Time Job Feeds</a:t>
            </a:r>
          </a:p>
          <a:p>
            <a:pPr>
              <a:lnSpc>
                <a:spcPct val="90000"/>
              </a:lnSpc>
            </a:pPr>
            <a:endParaRPr lang="en-IN" sz="1000"/>
          </a:p>
          <a:p>
            <a:pPr>
              <a:lnSpc>
                <a:spcPct val="90000"/>
              </a:lnSpc>
            </a:pPr>
            <a:r>
              <a:rPr lang="en-IN" sz="1000"/>
              <a:t>Anugya Sharma, Maruthi Kunchala, Jash Shah, Yash Kalpesh Shah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38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483C8-0788-5BBB-9ED2-236D77716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6494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42C6BBCD-9EC7-E25E-60F7-310F617E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13" y="420042"/>
            <a:ext cx="7886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latin typeface="+mj-lt"/>
                <a:ea typeface="+mj-ea"/>
                <a:cs typeface="+mj-cs"/>
              </a:rPr>
              <a:t>Problem Statement &amp; Objectives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F7CDB56-7EE5-E724-4B36-219A11C73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192442"/>
              </p:ext>
            </p:extLst>
          </p:nvPr>
        </p:nvGraphicFramePr>
        <p:xfrm>
          <a:off x="773029" y="146467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 dirty="0"/>
              <a:t>Resume Parsing &amp; Skill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IN" sz="1700" dirty="0"/>
          </a:p>
          <a:p>
            <a:pPr marL="0" indent="0">
              <a:buNone/>
            </a:pPr>
            <a:r>
              <a:rPr lang="en-IN" sz="1700" dirty="0"/>
              <a:t>🧠 Techniques Used:</a:t>
            </a:r>
          </a:p>
          <a:p>
            <a:r>
              <a:rPr lang="en-IN" sz="1700" dirty="0"/>
              <a:t>PyPDF2 and docx2txt for text extraction</a:t>
            </a:r>
          </a:p>
          <a:p>
            <a:r>
              <a:rPr lang="en-IN" sz="1700" dirty="0"/>
              <a:t> Regex + dictionary-based skill extraction</a:t>
            </a:r>
          </a:p>
          <a:p>
            <a:pPr marL="0" indent="0">
              <a:buNone/>
            </a:pPr>
            <a:r>
              <a:rPr lang="en-IN" sz="1700" dirty="0"/>
              <a:t>📊 Performance:</a:t>
            </a:r>
          </a:p>
          <a:p>
            <a:r>
              <a:rPr lang="en-IN" sz="1700" dirty="0"/>
              <a:t> Precision: 88%</a:t>
            </a:r>
          </a:p>
          <a:p>
            <a:r>
              <a:rPr lang="en-IN" sz="1700" dirty="0"/>
              <a:t>Missed some stylized skills (e.g., ReactJS)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A908D46-604A-B219-F30B-82F210CE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5" r="5044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Real-Time Job Fetching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0C0CD-4C93-EBE6-F010-AF87AFDBD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9333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Resume-Job Matching Logic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CAB0916-A053-0DD4-CA42-157DEC9540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857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18823-BE04-812B-E7EC-07DC5980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Job Clustering &amp;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1555D-79E2-2555-30F1-FE2B57BAB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9271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IN" sz="3100"/>
              <a:t>Career Advisor Chatbot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ED52F8C0-1CA8-0F99-7AA9-06D89B21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58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🤖 Models Used:</a:t>
            </a:r>
          </a:p>
          <a:p>
            <a:r>
              <a:rPr lang="en-IN" sz="1600" dirty="0"/>
              <a:t> Local FLAN-T5 (faster, private)</a:t>
            </a:r>
          </a:p>
          <a:p>
            <a:r>
              <a:rPr lang="en-IN" sz="1600" dirty="0"/>
              <a:t> GPT-3.5 Turbo (deeper insights)</a:t>
            </a:r>
          </a:p>
          <a:p>
            <a:pPr marL="0" indent="0">
              <a:buNone/>
            </a:pPr>
            <a:r>
              <a:rPr lang="en-IN" sz="1600" dirty="0"/>
              <a:t>🧩 Features:</a:t>
            </a:r>
          </a:p>
          <a:p>
            <a:r>
              <a:rPr lang="en-IN" sz="1600" dirty="0"/>
              <a:t>Personalized guidance</a:t>
            </a:r>
          </a:p>
          <a:p>
            <a:r>
              <a:rPr lang="en-IN" sz="1600" dirty="0"/>
              <a:t>Context-aware: Resume + Clusters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IN" sz="3100"/>
              <a:t>Experiment Results &amp; Insights</a:t>
            </a:r>
          </a:p>
        </p:txBody>
      </p:sp>
      <p:pic>
        <p:nvPicPr>
          <p:cNvPr id="6" name="Picture 5" descr="A blue and yellow swirly light&#10;&#10;AI-generated content may be incorrect.">
            <a:extLst>
              <a:ext uri="{FF2B5EF4-FFF2-40B4-BE49-F238E27FC236}">
                <a16:creationId xmlns:a16="http://schemas.microsoft.com/office/drawing/2014/main" id="{FE03449D-B675-8DA4-AA80-2D01DE8B4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77" b="10068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73944C-1B55-827A-16DB-991B20B9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26090"/>
              </p:ext>
            </p:extLst>
          </p:nvPr>
        </p:nvGraphicFramePr>
        <p:xfrm>
          <a:off x="3167986" y="3752850"/>
          <a:ext cx="5614060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Challenges &amp; Future Work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3D1C120-CF8D-1828-28C4-76613FDC4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34331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327</Words>
  <Application>Microsoft Macintosh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Intelligent Resume-to-Job Role Matching Platform</vt:lpstr>
      <vt:lpstr>Problem Statement &amp; Objectives</vt:lpstr>
      <vt:lpstr>Resume Parsing &amp; Skill Extraction</vt:lpstr>
      <vt:lpstr>Real-Time Job Fetching</vt:lpstr>
      <vt:lpstr>Resume-Job Matching Logic</vt:lpstr>
      <vt:lpstr>Job Clustering &amp; Visualization</vt:lpstr>
      <vt:lpstr>Career Advisor Chatbot</vt:lpstr>
      <vt:lpstr>Experiment Results &amp; Insights</vt:lpstr>
      <vt:lpstr>Challenges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Anugya Sharma</cp:lastModifiedBy>
  <cp:revision>7</cp:revision>
  <dcterms:created xsi:type="dcterms:W3CDTF">2013-01-27T09:14:16Z</dcterms:created>
  <dcterms:modified xsi:type="dcterms:W3CDTF">2025-05-12T17:02:13Z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2025-05-12T16:41:34Z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e430402d-919d-492e-8003-0f999bd69664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50, 3, 0, 1</vt:lpwstr>
  </property>
</Properties>
</file>