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E98FDD-7ED5-4250-9A1D-9B571CAE251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Amazing Mart database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DD0716-9A06-4B55-AD46-D0E71F16ED2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10-07-2021 13:06:17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4AAE2F0-6689-43F4-AF1B-D40B4340EA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2021-07-10T07:36:22Z</dcterms:created>
  <dcterms:modified xsi:type="dcterms:W3CDTF">2021-07-10T07:36:22Z</dcterms:modified>
</cp:coreProperties>
</file>