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2745-E351-45CC-97CA-4593D5906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E3F0B-18F9-432E-93CE-7D7FE4A03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A59A-F651-4F69-B96E-4B382E40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D3C3-784F-42A5-ACAC-D2FD027D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7D45-733C-46C1-91AF-F189DBEF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7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6617-A029-48E5-A2F4-5C7FCCA4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66CD5-823D-4645-A6F9-88BA3562B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A65D-FFA4-4441-9766-C359285C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6DA5-DFED-4158-975A-7463F60B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A05B-A39A-43AC-BB7C-6E8BC4C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B4671-36B1-4BFF-BCC6-2328DC52A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78F19-9B9C-49EC-9C17-F329A75CE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E339-6FE1-4119-BABA-5D3255DE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15-5FAF-48A1-934E-F89141EB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C775-A41A-4ECF-8878-24C776E9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2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3CE7-530D-4DED-9AC2-E951CC70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E201-6618-4BA4-8C6F-A510E5F8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7A51-D48D-4B0A-8813-C5979891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60EA-5AD9-41B7-B69C-647EDE80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0E4D-B030-45FB-B845-D5C3C405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1074-8A0E-443B-B388-520E8FDC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BC86F-CA72-4717-86C4-009F5B21D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A5FB-7958-4C08-8EF0-B9BAB779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6180-4C6F-4CD0-9345-1629D2F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65E9-D164-4890-BA2B-EFBC9464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C679-BC17-463F-BD26-38B4D38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8534-2688-4D95-B764-EF93E9F91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1F8C-F26F-4391-8107-2E3E04C8F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58F5-8224-489F-8FFA-F77C52F9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E4E33-5D80-4889-9928-1C5C1137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B6A5C-9253-466C-9FFB-ED5BA0AC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2286-F372-4546-9F67-23454502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EA66-8505-4BED-9DF6-7502499A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D1310-9EE0-4ADC-AE18-EEB9D53A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754C3-F6E7-45C4-858F-DF7C7A34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1DB07-E4B4-410F-A676-BF994AF89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55CC2-B19B-4351-A35E-07783389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8886D-E6B7-4FD1-967F-3C1A2C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EC036-1696-4CF7-99A5-8C957AFB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6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DE1B-821F-49A5-9685-D819AAF8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D1283-F3A5-4D9E-BC51-68F1A32C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E28F9-349E-45B1-A2D7-1DC42416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025F8-5DD7-46ED-A472-7429FD72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0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E86CB-1BC3-471E-BD16-B68B094C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E73C4-9970-45C1-9861-583FED84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FDC4E-3139-4CC0-84BA-3EC5F731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21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90B5-B43D-436B-BCD9-E281C3E7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9BC-E8A6-4777-8D89-6E6B6707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AB66-8B97-4834-B6E8-E8BF82363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8C2B-F1E3-4311-85D3-8BBD9318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5930B-B86B-49B1-942A-81499D32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8267B-BEEA-479B-A34B-DBE1C18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53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53A1-FA23-4BB3-AAEE-CA720094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95F4B-921E-4BF1-A765-E2C415D55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D5BD-CDD6-42F0-B811-F23A207B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F9D9-5C9E-4144-8B44-B6DEA12D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8341E-3E0A-465F-A3ED-1E2A0B1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3F32-5AF3-4C42-B617-B274DCA6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9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69CF6-8BF9-40C3-B78D-38B5F449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6D020-B72A-4D32-904E-654E6FF9A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3103-C69F-437E-BAF6-F7D0C4D1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4F0D-1F2C-470E-9C71-07DB89FE0D77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DD9A-9049-4553-A074-C17BB4899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8429-DA5E-485C-A6BB-74B79AB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2D51-85C1-4FC2-B80E-8ACB1D39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9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F2F778-43A0-4E33-AECD-8E0036699275}"/>
              </a:ext>
            </a:extLst>
          </p:cNvPr>
          <p:cNvSpPr txBox="1"/>
          <p:nvPr/>
        </p:nvSpPr>
        <p:spPr>
          <a:xfrm>
            <a:off x="852254" y="2860464"/>
            <a:ext cx="60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915B0-7BF4-4A4D-99F4-75F1479EC427}"/>
              </a:ext>
            </a:extLst>
          </p:cNvPr>
          <p:cNvSpPr txBox="1"/>
          <p:nvPr/>
        </p:nvSpPr>
        <p:spPr>
          <a:xfrm>
            <a:off x="745723" y="122418"/>
            <a:ext cx="102980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4300" algn="ctr" rtl="0">
              <a:spcBef>
                <a:spcPts val="0"/>
              </a:spcBef>
              <a:spcAft>
                <a:spcPts val="0"/>
              </a:spcAft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SRI RAMAKRISHNA ENGINEERING COLLEGE</a:t>
            </a:r>
            <a:endParaRPr lang="en-IN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[Educational Service: SNR Sons Charitable Trust]</a:t>
            </a:r>
            <a:endParaRPr lang="en-IN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[Autonomous Institution, Accredited by NAAC with ‘A’ Grade]</a:t>
            </a:r>
            <a:endParaRPr lang="en-IN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[Approved by AICTE and Permanently Affiliated to Anna University, Chennai]</a:t>
            </a:r>
            <a:endParaRPr lang="en-IN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[ISO 9001:2015 Certified and all eligible programmes Accredited by NBA]</a:t>
            </a:r>
            <a:endParaRPr lang="en-IN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VATTAMALAIPALAYAM, N.G.G.O. COLONY POST, COIMBATORE – 641 022.</a:t>
            </a:r>
            <a:endParaRPr lang="en-IN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N" sz="1600" b="0" dirty="0">
              <a:effectLst/>
            </a:endParaRPr>
          </a:p>
          <a:p>
            <a:br>
              <a:rPr lang="en-IN" sz="1600" dirty="0"/>
            </a:br>
            <a:endParaRPr lang="en-IN" sz="16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130C980-F04E-46C1-9433-030A3E186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18" y="102793"/>
            <a:ext cx="963644" cy="98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4392F699-30F5-4E97-97E2-E370A3595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464" y="122418"/>
            <a:ext cx="1280696" cy="105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9481EF-4826-4047-8F54-96E287205FE2}"/>
              </a:ext>
            </a:extLst>
          </p:cNvPr>
          <p:cNvSpPr txBox="1"/>
          <p:nvPr/>
        </p:nvSpPr>
        <p:spPr>
          <a:xfrm>
            <a:off x="852254" y="224607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Project Title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65164C-7CAA-469D-A08C-6413EFD5F807}"/>
              </a:ext>
            </a:extLst>
          </p:cNvPr>
          <p:cNvSpPr txBox="1"/>
          <p:nvPr/>
        </p:nvSpPr>
        <p:spPr>
          <a:xfrm>
            <a:off x="852254" y="342900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Guide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7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958AF67-21A0-45B9-BEC4-45D697F1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71" y="741640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5469F8-9DEE-4785-9505-1F81597C13A1}"/>
              </a:ext>
            </a:extLst>
          </p:cNvPr>
          <p:cNvSpPr txBox="1">
            <a:spLocks/>
          </p:cNvSpPr>
          <p:nvPr/>
        </p:nvSpPr>
        <p:spPr>
          <a:xfrm>
            <a:off x="0" y="2262730"/>
            <a:ext cx="6024054" cy="2877441"/>
          </a:xfrm>
          <a:prstGeom prst="rect">
            <a:avLst/>
          </a:prstGeom>
          <a:ln cmpd="sng">
            <a:solidFill>
              <a:schemeClr val="bg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Describe your idea/Solution/Prototype here: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B6562-470B-4027-BE5C-BDE81BB00FC0}"/>
              </a:ext>
            </a:extLst>
          </p:cNvPr>
          <p:cNvSpPr txBox="1"/>
          <p:nvPr/>
        </p:nvSpPr>
        <p:spPr>
          <a:xfrm>
            <a:off x="6279502" y="3053425"/>
            <a:ext cx="468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Add process flow chart or simulated image of prototype or any relevant image related to your idea</a:t>
            </a:r>
          </a:p>
        </p:txBody>
      </p:sp>
    </p:spTree>
    <p:extLst>
      <p:ext uri="{BB962C8B-B14F-4D97-AF65-F5344CB8AC3E}">
        <p14:creationId xmlns:p14="http://schemas.microsoft.com/office/powerpoint/2010/main" val="105104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906991E-5D4E-4B07-9C44-680CF590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92" y="554809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75D6D076-8728-49C3-893E-361B8B7F875F}"/>
              </a:ext>
            </a:extLst>
          </p:cNvPr>
          <p:cNvSpPr txBox="1">
            <a:spLocks/>
          </p:cNvSpPr>
          <p:nvPr/>
        </p:nvSpPr>
        <p:spPr>
          <a:xfrm>
            <a:off x="-521194" y="1799451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Describe your Use Cases here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 Placeholder 43">
            <a:extLst>
              <a:ext uri="{FF2B5EF4-FFF2-40B4-BE49-F238E27FC236}">
                <a16:creationId xmlns:a16="http://schemas.microsoft.com/office/drawing/2014/main" id="{23B8EBA6-6485-42A7-A14C-D4FE584D25A8}"/>
              </a:ext>
            </a:extLst>
          </p:cNvPr>
          <p:cNvSpPr txBox="1">
            <a:spLocks/>
          </p:cNvSpPr>
          <p:nvPr/>
        </p:nvSpPr>
        <p:spPr>
          <a:xfrm>
            <a:off x="597392" y="2115366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6C955A82-F76F-49B4-97D5-8219177C55F1}"/>
              </a:ext>
            </a:extLst>
          </p:cNvPr>
          <p:cNvSpPr txBox="1">
            <a:spLocks/>
          </p:cNvSpPr>
          <p:nvPr/>
        </p:nvSpPr>
        <p:spPr>
          <a:xfrm>
            <a:off x="5740892" y="1641493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Describe your Dependencies / Show stopper here</a:t>
            </a:r>
          </a:p>
        </p:txBody>
      </p:sp>
    </p:spTree>
    <p:extLst>
      <p:ext uri="{BB962C8B-B14F-4D97-AF65-F5344CB8AC3E}">
        <p14:creationId xmlns:p14="http://schemas.microsoft.com/office/powerpoint/2010/main" val="174017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08E4-EF0C-465B-84D0-D977F71B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Uniqueness with existing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E15B-1967-47DD-A63E-473A75900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08977" cy="16033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8B0CE-2848-432A-A56E-72294DCD6EFE}"/>
              </a:ext>
            </a:extLst>
          </p:cNvPr>
          <p:cNvSpPr txBox="1"/>
          <p:nvPr/>
        </p:nvSpPr>
        <p:spPr>
          <a:xfrm>
            <a:off x="1038686" y="4065972"/>
            <a:ext cx="4030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Technical Stack</a:t>
            </a:r>
          </a:p>
        </p:txBody>
      </p:sp>
    </p:spTree>
    <p:extLst>
      <p:ext uri="{BB962C8B-B14F-4D97-AF65-F5344CB8AC3E}">
        <p14:creationId xmlns:p14="http://schemas.microsoft.com/office/powerpoint/2010/main" val="19161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129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Idea/Approach Details</vt:lpstr>
      <vt:lpstr>Idea/Approach Details</vt:lpstr>
      <vt:lpstr>Uniqueness with existing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Harsshanth s</dc:creator>
  <cp:lastModifiedBy>Harsshanth s</cp:lastModifiedBy>
  <cp:revision>3</cp:revision>
  <dcterms:created xsi:type="dcterms:W3CDTF">2022-04-01T07:37:07Z</dcterms:created>
  <dcterms:modified xsi:type="dcterms:W3CDTF">2022-04-01T16:46:34Z</dcterms:modified>
</cp:coreProperties>
</file>