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94F6-67DE-422A-AC7E-14485D55A36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FDFEF4-11E8-444D-B2A6-ACDFC83D6BDB}">
      <dgm:prSet/>
      <dgm:spPr/>
      <dgm:t>
        <a:bodyPr/>
        <a:lstStyle/>
        <a:p>
          <a:r>
            <a:rPr lang="en-GB"/>
            <a:t>The creators of this game felt that it would be good to educate people on cybersecurity by taking themes such as passwords, phishing scams, and cryptography, and conceptualizing them into a simple, and concise game that can help them to understand how important it is to be secure in the digital space.</a:t>
          </a:r>
          <a:endParaRPr lang="en-US"/>
        </a:p>
      </dgm:t>
    </dgm:pt>
    <dgm:pt modelId="{78AD22AB-EB7B-4650-87C1-EC0807D39F8A}" type="parTrans" cxnId="{24806A2F-26C8-4292-A32D-69F4172094F8}">
      <dgm:prSet/>
      <dgm:spPr/>
      <dgm:t>
        <a:bodyPr/>
        <a:lstStyle/>
        <a:p>
          <a:endParaRPr lang="en-US"/>
        </a:p>
      </dgm:t>
    </dgm:pt>
    <dgm:pt modelId="{A3772A7C-4C71-4C11-937D-FBE3228D2EC9}" type="sibTrans" cxnId="{24806A2F-26C8-4292-A32D-69F4172094F8}">
      <dgm:prSet/>
      <dgm:spPr/>
      <dgm:t>
        <a:bodyPr/>
        <a:lstStyle/>
        <a:p>
          <a:endParaRPr lang="en-US"/>
        </a:p>
      </dgm:t>
    </dgm:pt>
    <dgm:pt modelId="{F2A690FA-D48A-4E1D-8A30-71B0D64F84EB}">
      <dgm:prSet/>
      <dgm:spPr/>
      <dgm:t>
        <a:bodyPr/>
        <a:lstStyle/>
        <a:p>
          <a:r>
            <a:rPr lang="en-GB" dirty="0"/>
            <a:t>There are problem-solving questions that will have the player engage and introduce them to very basic ideas of cybersecurity.</a:t>
          </a:r>
          <a:endParaRPr lang="en-US" dirty="0"/>
        </a:p>
      </dgm:t>
    </dgm:pt>
    <dgm:pt modelId="{251D69D8-AB36-4D92-830F-32B3120E642D}" type="parTrans" cxnId="{62C299BD-6376-475D-B3B0-B66092F4FBC4}">
      <dgm:prSet/>
      <dgm:spPr/>
      <dgm:t>
        <a:bodyPr/>
        <a:lstStyle/>
        <a:p>
          <a:endParaRPr lang="en-US"/>
        </a:p>
      </dgm:t>
    </dgm:pt>
    <dgm:pt modelId="{FA1A2B43-4422-43EA-B4DD-7146BCBE9F2F}" type="sibTrans" cxnId="{62C299BD-6376-475D-B3B0-B66092F4FBC4}">
      <dgm:prSet/>
      <dgm:spPr/>
      <dgm:t>
        <a:bodyPr/>
        <a:lstStyle/>
        <a:p>
          <a:endParaRPr lang="en-US"/>
        </a:p>
      </dgm:t>
    </dgm:pt>
    <dgm:pt modelId="{B0967AE7-D0C6-4495-9494-654B8DA0BF20}" type="pres">
      <dgm:prSet presAssocID="{333794F6-67DE-422A-AC7E-14485D55A36B}" presName="Name0" presStyleCnt="0">
        <dgm:presLayoutVars>
          <dgm:dir/>
          <dgm:animLvl val="lvl"/>
          <dgm:resizeHandles val="exact"/>
        </dgm:presLayoutVars>
      </dgm:prSet>
      <dgm:spPr/>
    </dgm:pt>
    <dgm:pt modelId="{A1B598BA-7A3A-4420-AAF5-3BC81B025F90}" type="pres">
      <dgm:prSet presAssocID="{F2A690FA-D48A-4E1D-8A30-71B0D64F84EB}" presName="boxAndChildren" presStyleCnt="0"/>
      <dgm:spPr/>
    </dgm:pt>
    <dgm:pt modelId="{40EB3296-2996-443C-BF9A-3B8143D6C334}" type="pres">
      <dgm:prSet presAssocID="{F2A690FA-D48A-4E1D-8A30-71B0D64F84EB}" presName="parentTextBox" presStyleLbl="node1" presStyleIdx="0" presStyleCnt="2"/>
      <dgm:spPr/>
    </dgm:pt>
    <dgm:pt modelId="{19511AF5-57BB-4D1A-9FCA-4C037964D670}" type="pres">
      <dgm:prSet presAssocID="{A3772A7C-4C71-4C11-937D-FBE3228D2EC9}" presName="sp" presStyleCnt="0"/>
      <dgm:spPr/>
    </dgm:pt>
    <dgm:pt modelId="{DC76AF61-ACEF-4F44-995F-DEA97A75E6A7}" type="pres">
      <dgm:prSet presAssocID="{C2FDFEF4-11E8-444D-B2A6-ACDFC83D6BDB}" presName="arrowAndChildren" presStyleCnt="0"/>
      <dgm:spPr/>
    </dgm:pt>
    <dgm:pt modelId="{BA150DD6-A853-452B-B20C-EDD7EFAF2CE7}" type="pres">
      <dgm:prSet presAssocID="{C2FDFEF4-11E8-444D-B2A6-ACDFC83D6BDB}" presName="parentTextArrow" presStyleLbl="node1" presStyleIdx="1" presStyleCnt="2"/>
      <dgm:spPr/>
    </dgm:pt>
  </dgm:ptLst>
  <dgm:cxnLst>
    <dgm:cxn modelId="{1BD9A22C-F29B-40B3-B1E9-39DD2850C151}" type="presOf" srcId="{C2FDFEF4-11E8-444D-B2A6-ACDFC83D6BDB}" destId="{BA150DD6-A853-452B-B20C-EDD7EFAF2CE7}" srcOrd="0" destOrd="0" presId="urn:microsoft.com/office/officeart/2005/8/layout/process4"/>
    <dgm:cxn modelId="{24806A2F-26C8-4292-A32D-69F4172094F8}" srcId="{333794F6-67DE-422A-AC7E-14485D55A36B}" destId="{C2FDFEF4-11E8-444D-B2A6-ACDFC83D6BDB}" srcOrd="0" destOrd="0" parTransId="{78AD22AB-EB7B-4650-87C1-EC0807D39F8A}" sibTransId="{A3772A7C-4C71-4C11-937D-FBE3228D2EC9}"/>
    <dgm:cxn modelId="{22981735-47B3-488F-8D7E-A0263B8B1181}" type="presOf" srcId="{333794F6-67DE-422A-AC7E-14485D55A36B}" destId="{B0967AE7-D0C6-4495-9494-654B8DA0BF20}" srcOrd="0" destOrd="0" presId="urn:microsoft.com/office/officeart/2005/8/layout/process4"/>
    <dgm:cxn modelId="{616B6459-2885-4646-B163-B37F5756419A}" type="presOf" srcId="{F2A690FA-D48A-4E1D-8A30-71B0D64F84EB}" destId="{40EB3296-2996-443C-BF9A-3B8143D6C334}" srcOrd="0" destOrd="0" presId="urn:microsoft.com/office/officeart/2005/8/layout/process4"/>
    <dgm:cxn modelId="{62C299BD-6376-475D-B3B0-B66092F4FBC4}" srcId="{333794F6-67DE-422A-AC7E-14485D55A36B}" destId="{F2A690FA-D48A-4E1D-8A30-71B0D64F84EB}" srcOrd="1" destOrd="0" parTransId="{251D69D8-AB36-4D92-830F-32B3120E642D}" sibTransId="{FA1A2B43-4422-43EA-B4DD-7146BCBE9F2F}"/>
    <dgm:cxn modelId="{B3D8B503-A788-4779-B1C1-87582BDDB100}" type="presParOf" srcId="{B0967AE7-D0C6-4495-9494-654B8DA0BF20}" destId="{A1B598BA-7A3A-4420-AAF5-3BC81B025F90}" srcOrd="0" destOrd="0" presId="urn:microsoft.com/office/officeart/2005/8/layout/process4"/>
    <dgm:cxn modelId="{07B50D1B-E22C-474C-BDA6-1C9E7A4C6F63}" type="presParOf" srcId="{A1B598BA-7A3A-4420-AAF5-3BC81B025F90}" destId="{40EB3296-2996-443C-BF9A-3B8143D6C334}" srcOrd="0" destOrd="0" presId="urn:microsoft.com/office/officeart/2005/8/layout/process4"/>
    <dgm:cxn modelId="{ADD44C9E-1CC7-4888-BF01-D4AFC694771B}" type="presParOf" srcId="{B0967AE7-D0C6-4495-9494-654B8DA0BF20}" destId="{19511AF5-57BB-4D1A-9FCA-4C037964D670}" srcOrd="1" destOrd="0" presId="urn:microsoft.com/office/officeart/2005/8/layout/process4"/>
    <dgm:cxn modelId="{1A075310-A512-4FB7-8ACA-EB9690622A73}" type="presParOf" srcId="{B0967AE7-D0C6-4495-9494-654B8DA0BF20}" destId="{DC76AF61-ACEF-4F44-995F-DEA97A75E6A7}" srcOrd="2" destOrd="0" presId="urn:microsoft.com/office/officeart/2005/8/layout/process4"/>
    <dgm:cxn modelId="{A6DA83B0-597F-430F-85A7-9ADC339409CD}" type="presParOf" srcId="{DC76AF61-ACEF-4F44-995F-DEA97A75E6A7}" destId="{BA150DD6-A853-452B-B20C-EDD7EFAF2C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67EEC-6B97-4FA9-91A6-5182818616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009B4F-3AE5-42D9-AED0-89F3C59DE494}">
      <dgm:prSet/>
      <dgm:spPr/>
      <dgm:t>
        <a:bodyPr/>
        <a:lstStyle/>
        <a:p>
          <a:r>
            <a:rPr lang="en-GB"/>
            <a:t>Banking</a:t>
          </a:r>
          <a:endParaRPr lang="en-US"/>
        </a:p>
      </dgm:t>
    </dgm:pt>
    <dgm:pt modelId="{8484F816-3602-4D2E-B501-DDE2EBCAC648}" type="parTrans" cxnId="{1B8DDC55-8DE4-448F-BF4F-CD1C52C2365F}">
      <dgm:prSet/>
      <dgm:spPr/>
      <dgm:t>
        <a:bodyPr/>
        <a:lstStyle/>
        <a:p>
          <a:endParaRPr lang="en-US"/>
        </a:p>
      </dgm:t>
    </dgm:pt>
    <dgm:pt modelId="{C67A90DB-489A-4829-9C9A-0A64623B7694}" type="sibTrans" cxnId="{1B8DDC55-8DE4-448F-BF4F-CD1C52C2365F}">
      <dgm:prSet/>
      <dgm:spPr/>
      <dgm:t>
        <a:bodyPr/>
        <a:lstStyle/>
        <a:p>
          <a:endParaRPr lang="en-US"/>
        </a:p>
      </dgm:t>
    </dgm:pt>
    <dgm:pt modelId="{E3E01864-BE17-49FC-A0C9-3F14FD87BE33}">
      <dgm:prSet/>
      <dgm:spPr/>
      <dgm:t>
        <a:bodyPr/>
        <a:lstStyle/>
        <a:p>
          <a:r>
            <a:rPr lang="en-GB"/>
            <a:t>Online payments</a:t>
          </a:r>
          <a:endParaRPr lang="en-US"/>
        </a:p>
      </dgm:t>
    </dgm:pt>
    <dgm:pt modelId="{54ED5921-8690-4519-8D69-ED0C1E1231CA}" type="parTrans" cxnId="{70F77159-739A-4D4E-BAFA-E44813BD5975}">
      <dgm:prSet/>
      <dgm:spPr/>
      <dgm:t>
        <a:bodyPr/>
        <a:lstStyle/>
        <a:p>
          <a:endParaRPr lang="en-US"/>
        </a:p>
      </dgm:t>
    </dgm:pt>
    <dgm:pt modelId="{53FA47DB-D135-4685-B596-79CB13606ED9}" type="sibTrans" cxnId="{70F77159-739A-4D4E-BAFA-E44813BD5975}">
      <dgm:prSet/>
      <dgm:spPr/>
      <dgm:t>
        <a:bodyPr/>
        <a:lstStyle/>
        <a:p>
          <a:endParaRPr lang="en-US"/>
        </a:p>
      </dgm:t>
    </dgm:pt>
    <dgm:pt modelId="{F8058C9D-7D20-4D8C-A0D7-113A0F73A6A9}">
      <dgm:prSet/>
      <dgm:spPr/>
      <dgm:t>
        <a:bodyPr/>
        <a:lstStyle/>
        <a:p>
          <a:r>
            <a:rPr lang="en-GB"/>
            <a:t>Social media</a:t>
          </a:r>
          <a:endParaRPr lang="en-US"/>
        </a:p>
      </dgm:t>
    </dgm:pt>
    <dgm:pt modelId="{A5C1ED1C-93E7-4477-BF13-1941FAE4F143}" type="parTrans" cxnId="{C47C2D71-7609-4F38-8665-0C4F6AC6295A}">
      <dgm:prSet/>
      <dgm:spPr/>
      <dgm:t>
        <a:bodyPr/>
        <a:lstStyle/>
        <a:p>
          <a:endParaRPr lang="en-US"/>
        </a:p>
      </dgm:t>
    </dgm:pt>
    <dgm:pt modelId="{6B9E5750-3CEB-4A72-B680-ABA09165440D}" type="sibTrans" cxnId="{C47C2D71-7609-4F38-8665-0C4F6AC6295A}">
      <dgm:prSet/>
      <dgm:spPr/>
      <dgm:t>
        <a:bodyPr/>
        <a:lstStyle/>
        <a:p>
          <a:endParaRPr lang="en-US"/>
        </a:p>
      </dgm:t>
    </dgm:pt>
    <dgm:pt modelId="{B6DDEED0-6A07-495C-B72C-1701CA9124BB}">
      <dgm:prSet/>
      <dgm:spPr/>
      <dgm:t>
        <a:bodyPr/>
        <a:lstStyle/>
        <a:p>
          <a:r>
            <a:rPr lang="en-GB"/>
            <a:t>Healthcare systems</a:t>
          </a:r>
          <a:endParaRPr lang="en-US"/>
        </a:p>
      </dgm:t>
    </dgm:pt>
    <dgm:pt modelId="{08C9D828-EF93-44EB-A217-3C7BCBA635FF}" type="parTrans" cxnId="{83EF509C-E72F-420B-91C6-3991D1815AF1}">
      <dgm:prSet/>
      <dgm:spPr/>
      <dgm:t>
        <a:bodyPr/>
        <a:lstStyle/>
        <a:p>
          <a:endParaRPr lang="en-US"/>
        </a:p>
      </dgm:t>
    </dgm:pt>
    <dgm:pt modelId="{F0820FF8-C898-4202-9242-0A26267A770F}" type="sibTrans" cxnId="{83EF509C-E72F-420B-91C6-3991D1815AF1}">
      <dgm:prSet/>
      <dgm:spPr/>
      <dgm:t>
        <a:bodyPr/>
        <a:lstStyle/>
        <a:p>
          <a:endParaRPr lang="en-US"/>
        </a:p>
      </dgm:t>
    </dgm:pt>
    <dgm:pt modelId="{568798B9-DCE5-4A3C-926E-01D7FC6297BE}">
      <dgm:prSet/>
      <dgm:spPr/>
      <dgm:t>
        <a:bodyPr/>
        <a:lstStyle/>
        <a:p>
          <a:r>
            <a:rPr lang="en-GB"/>
            <a:t>Government systems</a:t>
          </a:r>
          <a:endParaRPr lang="en-US"/>
        </a:p>
      </dgm:t>
    </dgm:pt>
    <dgm:pt modelId="{9EDAAA6F-7DB0-43ED-9436-3DDEE28E627C}" type="parTrans" cxnId="{4DD42266-7BB6-4066-B47A-917C0F24F288}">
      <dgm:prSet/>
      <dgm:spPr/>
      <dgm:t>
        <a:bodyPr/>
        <a:lstStyle/>
        <a:p>
          <a:endParaRPr lang="en-US"/>
        </a:p>
      </dgm:t>
    </dgm:pt>
    <dgm:pt modelId="{7674D60F-A33B-4E1F-8235-BEFDE4F4D12C}" type="sibTrans" cxnId="{4DD42266-7BB6-4066-B47A-917C0F24F288}">
      <dgm:prSet/>
      <dgm:spPr/>
      <dgm:t>
        <a:bodyPr/>
        <a:lstStyle/>
        <a:p>
          <a:endParaRPr lang="en-US"/>
        </a:p>
      </dgm:t>
    </dgm:pt>
    <dgm:pt modelId="{19CED4A6-03C9-4795-9CCF-4187D2B26497}">
      <dgm:prSet/>
      <dgm:spPr/>
      <dgm:t>
        <a:bodyPr/>
        <a:lstStyle/>
        <a:p>
          <a:r>
            <a:rPr lang="en-GB"/>
            <a:t>Smart devices</a:t>
          </a:r>
          <a:endParaRPr lang="en-US"/>
        </a:p>
      </dgm:t>
    </dgm:pt>
    <dgm:pt modelId="{037504D4-9DCD-406E-8A54-009CE171BE1A}" type="parTrans" cxnId="{BC21AD8A-A600-45A4-9C6C-29745D646E2D}">
      <dgm:prSet/>
      <dgm:spPr/>
      <dgm:t>
        <a:bodyPr/>
        <a:lstStyle/>
        <a:p>
          <a:endParaRPr lang="en-US"/>
        </a:p>
      </dgm:t>
    </dgm:pt>
    <dgm:pt modelId="{6E59E55D-D4B1-42ED-A84B-FF8FA3133B62}" type="sibTrans" cxnId="{BC21AD8A-A600-45A4-9C6C-29745D646E2D}">
      <dgm:prSet/>
      <dgm:spPr/>
      <dgm:t>
        <a:bodyPr/>
        <a:lstStyle/>
        <a:p>
          <a:endParaRPr lang="en-US"/>
        </a:p>
      </dgm:t>
    </dgm:pt>
    <dgm:pt modelId="{8E552D60-6EE3-4689-A23D-5F905C302C91}" type="pres">
      <dgm:prSet presAssocID="{93667EEC-6B97-4FA9-91A6-518281861633}" presName="root" presStyleCnt="0">
        <dgm:presLayoutVars>
          <dgm:dir/>
          <dgm:resizeHandles val="exact"/>
        </dgm:presLayoutVars>
      </dgm:prSet>
      <dgm:spPr/>
    </dgm:pt>
    <dgm:pt modelId="{EC06D2D2-2D7D-4BEC-8A97-6CB284C2CC6A}" type="pres">
      <dgm:prSet presAssocID="{F7009B4F-3AE5-42D9-AED0-89F3C59DE494}" presName="compNode" presStyleCnt="0"/>
      <dgm:spPr/>
    </dgm:pt>
    <dgm:pt modelId="{9C0EDC3A-E8BF-45B2-81A0-E411ADE216A4}" type="pres">
      <dgm:prSet presAssocID="{F7009B4F-3AE5-42D9-AED0-89F3C59DE4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B366028-C84D-4C5F-B062-5796B4395D27}" type="pres">
      <dgm:prSet presAssocID="{F7009B4F-3AE5-42D9-AED0-89F3C59DE494}" presName="spaceRect" presStyleCnt="0"/>
      <dgm:spPr/>
    </dgm:pt>
    <dgm:pt modelId="{9B0BB031-B44C-4E6A-B28B-DE8A0E13AAED}" type="pres">
      <dgm:prSet presAssocID="{F7009B4F-3AE5-42D9-AED0-89F3C59DE494}" presName="textRect" presStyleLbl="revTx" presStyleIdx="0" presStyleCnt="6">
        <dgm:presLayoutVars>
          <dgm:chMax val="1"/>
          <dgm:chPref val="1"/>
        </dgm:presLayoutVars>
      </dgm:prSet>
      <dgm:spPr/>
    </dgm:pt>
    <dgm:pt modelId="{1B1D6B7A-4D8C-4FD8-AB55-71B93255EB63}" type="pres">
      <dgm:prSet presAssocID="{C67A90DB-489A-4829-9C9A-0A64623B7694}" presName="sibTrans" presStyleCnt="0"/>
      <dgm:spPr/>
    </dgm:pt>
    <dgm:pt modelId="{8E26F121-76F1-492A-831F-21616D893837}" type="pres">
      <dgm:prSet presAssocID="{E3E01864-BE17-49FC-A0C9-3F14FD87BE33}" presName="compNode" presStyleCnt="0"/>
      <dgm:spPr/>
    </dgm:pt>
    <dgm:pt modelId="{80BC0BF4-7320-4CBD-ADDB-8EFB3B9B8278}" type="pres">
      <dgm:prSet presAssocID="{E3E01864-BE17-49FC-A0C9-3F14FD87BE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F6442F-F650-4684-9262-CDA8B56C76F2}" type="pres">
      <dgm:prSet presAssocID="{E3E01864-BE17-49FC-A0C9-3F14FD87BE33}" presName="spaceRect" presStyleCnt="0"/>
      <dgm:spPr/>
    </dgm:pt>
    <dgm:pt modelId="{6AB61C94-ABD1-4550-80F8-4AA99C2267A7}" type="pres">
      <dgm:prSet presAssocID="{E3E01864-BE17-49FC-A0C9-3F14FD87BE33}" presName="textRect" presStyleLbl="revTx" presStyleIdx="1" presStyleCnt="6">
        <dgm:presLayoutVars>
          <dgm:chMax val="1"/>
          <dgm:chPref val="1"/>
        </dgm:presLayoutVars>
      </dgm:prSet>
      <dgm:spPr/>
    </dgm:pt>
    <dgm:pt modelId="{29DD7C31-203F-4FD3-B76B-382C040FDC4C}" type="pres">
      <dgm:prSet presAssocID="{53FA47DB-D135-4685-B596-79CB13606ED9}" presName="sibTrans" presStyleCnt="0"/>
      <dgm:spPr/>
    </dgm:pt>
    <dgm:pt modelId="{EF695487-C8D6-4947-AD40-AB431AC7C525}" type="pres">
      <dgm:prSet presAssocID="{F8058C9D-7D20-4D8C-A0D7-113A0F73A6A9}" presName="compNode" presStyleCnt="0"/>
      <dgm:spPr/>
    </dgm:pt>
    <dgm:pt modelId="{066B0518-50A8-4C3C-93A6-10A476A60249}" type="pres">
      <dgm:prSet presAssocID="{F8058C9D-7D20-4D8C-A0D7-113A0F73A6A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DB81F42-4C78-487D-A21D-13F00EDA27AC}" type="pres">
      <dgm:prSet presAssocID="{F8058C9D-7D20-4D8C-A0D7-113A0F73A6A9}" presName="spaceRect" presStyleCnt="0"/>
      <dgm:spPr/>
    </dgm:pt>
    <dgm:pt modelId="{E01D604E-6D35-461C-A94F-DD1558CE6A20}" type="pres">
      <dgm:prSet presAssocID="{F8058C9D-7D20-4D8C-A0D7-113A0F73A6A9}" presName="textRect" presStyleLbl="revTx" presStyleIdx="2" presStyleCnt="6">
        <dgm:presLayoutVars>
          <dgm:chMax val="1"/>
          <dgm:chPref val="1"/>
        </dgm:presLayoutVars>
      </dgm:prSet>
      <dgm:spPr/>
    </dgm:pt>
    <dgm:pt modelId="{D9092E5B-E23B-4C12-B163-A82DF61F0557}" type="pres">
      <dgm:prSet presAssocID="{6B9E5750-3CEB-4A72-B680-ABA09165440D}" presName="sibTrans" presStyleCnt="0"/>
      <dgm:spPr/>
    </dgm:pt>
    <dgm:pt modelId="{DC8E9830-B517-44C0-A05B-1C0A5A0F28A8}" type="pres">
      <dgm:prSet presAssocID="{B6DDEED0-6A07-495C-B72C-1701CA9124BB}" presName="compNode" presStyleCnt="0"/>
      <dgm:spPr/>
    </dgm:pt>
    <dgm:pt modelId="{03166E1B-0D2C-48C3-9054-4D8BD09A30CF}" type="pres">
      <dgm:prSet presAssocID="{B6DDEED0-6A07-495C-B72C-1701CA9124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73BF540-6445-44D0-95EA-2096DA257134}" type="pres">
      <dgm:prSet presAssocID="{B6DDEED0-6A07-495C-B72C-1701CA9124BB}" presName="spaceRect" presStyleCnt="0"/>
      <dgm:spPr/>
    </dgm:pt>
    <dgm:pt modelId="{63EF3A49-8953-482F-8957-E8901A94CF3F}" type="pres">
      <dgm:prSet presAssocID="{B6DDEED0-6A07-495C-B72C-1701CA9124BB}" presName="textRect" presStyleLbl="revTx" presStyleIdx="3" presStyleCnt="6">
        <dgm:presLayoutVars>
          <dgm:chMax val="1"/>
          <dgm:chPref val="1"/>
        </dgm:presLayoutVars>
      </dgm:prSet>
      <dgm:spPr/>
    </dgm:pt>
    <dgm:pt modelId="{CEA27A5B-F1C3-4A58-B27A-8AFB826CFDD0}" type="pres">
      <dgm:prSet presAssocID="{F0820FF8-C898-4202-9242-0A26267A770F}" presName="sibTrans" presStyleCnt="0"/>
      <dgm:spPr/>
    </dgm:pt>
    <dgm:pt modelId="{8D2B250D-444A-48D5-A438-D37C08B8BF36}" type="pres">
      <dgm:prSet presAssocID="{568798B9-DCE5-4A3C-926E-01D7FC6297BE}" presName="compNode" presStyleCnt="0"/>
      <dgm:spPr/>
    </dgm:pt>
    <dgm:pt modelId="{0E5B23EB-A8D2-4D8B-86BC-86E2BFB43619}" type="pres">
      <dgm:prSet presAssocID="{568798B9-DCE5-4A3C-926E-01D7FC6297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7148A8B-6755-4724-93DA-D9CC19CE5D8B}" type="pres">
      <dgm:prSet presAssocID="{568798B9-DCE5-4A3C-926E-01D7FC6297BE}" presName="spaceRect" presStyleCnt="0"/>
      <dgm:spPr/>
    </dgm:pt>
    <dgm:pt modelId="{0065D7A7-6566-495E-B9E9-E91C9C31BE7B}" type="pres">
      <dgm:prSet presAssocID="{568798B9-DCE5-4A3C-926E-01D7FC6297BE}" presName="textRect" presStyleLbl="revTx" presStyleIdx="4" presStyleCnt="6">
        <dgm:presLayoutVars>
          <dgm:chMax val="1"/>
          <dgm:chPref val="1"/>
        </dgm:presLayoutVars>
      </dgm:prSet>
      <dgm:spPr/>
    </dgm:pt>
    <dgm:pt modelId="{C7444B27-50D3-40D5-9985-44C084A04D7C}" type="pres">
      <dgm:prSet presAssocID="{7674D60F-A33B-4E1F-8235-BEFDE4F4D12C}" presName="sibTrans" presStyleCnt="0"/>
      <dgm:spPr/>
    </dgm:pt>
    <dgm:pt modelId="{8941455C-DD8D-4F2A-82AE-4C780FF82967}" type="pres">
      <dgm:prSet presAssocID="{19CED4A6-03C9-4795-9CCF-4187D2B26497}" presName="compNode" presStyleCnt="0"/>
      <dgm:spPr/>
    </dgm:pt>
    <dgm:pt modelId="{6C56D32B-9CEC-4F5E-A6EF-9A96DD59BD2C}" type="pres">
      <dgm:prSet presAssocID="{19CED4A6-03C9-4795-9CCF-4187D2B264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263CF7-6662-483E-8602-CFBB24CD5E3A}" type="pres">
      <dgm:prSet presAssocID="{19CED4A6-03C9-4795-9CCF-4187D2B26497}" presName="spaceRect" presStyleCnt="0"/>
      <dgm:spPr/>
    </dgm:pt>
    <dgm:pt modelId="{A905B3CE-1A16-4E7F-B9C8-859DA96C1569}" type="pres">
      <dgm:prSet presAssocID="{19CED4A6-03C9-4795-9CCF-4187D2B264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6341B41-1089-4AFB-9E7E-BB9F7993563A}" type="presOf" srcId="{E3E01864-BE17-49FC-A0C9-3F14FD87BE33}" destId="{6AB61C94-ABD1-4550-80F8-4AA99C2267A7}" srcOrd="0" destOrd="0" presId="urn:microsoft.com/office/officeart/2018/2/layout/IconLabelList"/>
    <dgm:cxn modelId="{D9F5D362-1EF1-48EC-953D-D1EA29F9B0BA}" type="presOf" srcId="{F7009B4F-3AE5-42D9-AED0-89F3C59DE494}" destId="{9B0BB031-B44C-4E6A-B28B-DE8A0E13AAED}" srcOrd="0" destOrd="0" presId="urn:microsoft.com/office/officeart/2018/2/layout/IconLabelList"/>
    <dgm:cxn modelId="{4DD42266-7BB6-4066-B47A-917C0F24F288}" srcId="{93667EEC-6B97-4FA9-91A6-518281861633}" destId="{568798B9-DCE5-4A3C-926E-01D7FC6297BE}" srcOrd="4" destOrd="0" parTransId="{9EDAAA6F-7DB0-43ED-9436-3DDEE28E627C}" sibTransId="{7674D60F-A33B-4E1F-8235-BEFDE4F4D12C}"/>
    <dgm:cxn modelId="{6F19176D-CD75-484D-B788-AB3E5FB87E83}" type="presOf" srcId="{F8058C9D-7D20-4D8C-A0D7-113A0F73A6A9}" destId="{E01D604E-6D35-461C-A94F-DD1558CE6A20}" srcOrd="0" destOrd="0" presId="urn:microsoft.com/office/officeart/2018/2/layout/IconLabelList"/>
    <dgm:cxn modelId="{C47C2D71-7609-4F38-8665-0C4F6AC6295A}" srcId="{93667EEC-6B97-4FA9-91A6-518281861633}" destId="{F8058C9D-7D20-4D8C-A0D7-113A0F73A6A9}" srcOrd="2" destOrd="0" parTransId="{A5C1ED1C-93E7-4477-BF13-1941FAE4F143}" sibTransId="{6B9E5750-3CEB-4A72-B680-ABA09165440D}"/>
    <dgm:cxn modelId="{1B8DDC55-8DE4-448F-BF4F-CD1C52C2365F}" srcId="{93667EEC-6B97-4FA9-91A6-518281861633}" destId="{F7009B4F-3AE5-42D9-AED0-89F3C59DE494}" srcOrd="0" destOrd="0" parTransId="{8484F816-3602-4D2E-B501-DDE2EBCAC648}" sibTransId="{C67A90DB-489A-4829-9C9A-0A64623B7694}"/>
    <dgm:cxn modelId="{70F77159-739A-4D4E-BAFA-E44813BD5975}" srcId="{93667EEC-6B97-4FA9-91A6-518281861633}" destId="{E3E01864-BE17-49FC-A0C9-3F14FD87BE33}" srcOrd="1" destOrd="0" parTransId="{54ED5921-8690-4519-8D69-ED0C1E1231CA}" sibTransId="{53FA47DB-D135-4685-B596-79CB13606ED9}"/>
    <dgm:cxn modelId="{74901A87-4039-4F37-8079-D329E1E7D705}" type="presOf" srcId="{19CED4A6-03C9-4795-9CCF-4187D2B26497}" destId="{A905B3CE-1A16-4E7F-B9C8-859DA96C1569}" srcOrd="0" destOrd="0" presId="urn:microsoft.com/office/officeart/2018/2/layout/IconLabelList"/>
    <dgm:cxn modelId="{BC21AD8A-A600-45A4-9C6C-29745D646E2D}" srcId="{93667EEC-6B97-4FA9-91A6-518281861633}" destId="{19CED4A6-03C9-4795-9CCF-4187D2B26497}" srcOrd="5" destOrd="0" parTransId="{037504D4-9DCD-406E-8A54-009CE171BE1A}" sibTransId="{6E59E55D-D4B1-42ED-A84B-FF8FA3133B62}"/>
    <dgm:cxn modelId="{83EF509C-E72F-420B-91C6-3991D1815AF1}" srcId="{93667EEC-6B97-4FA9-91A6-518281861633}" destId="{B6DDEED0-6A07-495C-B72C-1701CA9124BB}" srcOrd="3" destOrd="0" parTransId="{08C9D828-EF93-44EB-A217-3C7BCBA635FF}" sibTransId="{F0820FF8-C898-4202-9242-0A26267A770F}"/>
    <dgm:cxn modelId="{91AE48A1-8DF9-41DB-B125-25E83841A999}" type="presOf" srcId="{B6DDEED0-6A07-495C-B72C-1701CA9124BB}" destId="{63EF3A49-8953-482F-8957-E8901A94CF3F}" srcOrd="0" destOrd="0" presId="urn:microsoft.com/office/officeart/2018/2/layout/IconLabelList"/>
    <dgm:cxn modelId="{0547F8A6-82C1-4EA7-8C59-96E3EBA35A11}" type="presOf" srcId="{93667EEC-6B97-4FA9-91A6-518281861633}" destId="{8E552D60-6EE3-4689-A23D-5F905C302C91}" srcOrd="0" destOrd="0" presId="urn:microsoft.com/office/officeart/2018/2/layout/IconLabelList"/>
    <dgm:cxn modelId="{E58F7AC7-AF97-4C5B-ADA2-C74E8E5E0F5B}" type="presOf" srcId="{568798B9-DCE5-4A3C-926E-01D7FC6297BE}" destId="{0065D7A7-6566-495E-B9E9-E91C9C31BE7B}" srcOrd="0" destOrd="0" presId="urn:microsoft.com/office/officeart/2018/2/layout/IconLabelList"/>
    <dgm:cxn modelId="{CDFC8FEE-09E0-4F9D-9887-ED2E0C7E59EC}" type="presParOf" srcId="{8E552D60-6EE3-4689-A23D-5F905C302C91}" destId="{EC06D2D2-2D7D-4BEC-8A97-6CB284C2CC6A}" srcOrd="0" destOrd="0" presId="urn:microsoft.com/office/officeart/2018/2/layout/IconLabelList"/>
    <dgm:cxn modelId="{466521F7-B371-443E-AF32-778F5B7DE29B}" type="presParOf" srcId="{EC06D2D2-2D7D-4BEC-8A97-6CB284C2CC6A}" destId="{9C0EDC3A-E8BF-45B2-81A0-E411ADE216A4}" srcOrd="0" destOrd="0" presId="urn:microsoft.com/office/officeart/2018/2/layout/IconLabelList"/>
    <dgm:cxn modelId="{8F63831F-C774-4671-AD94-FEFB3C9F903C}" type="presParOf" srcId="{EC06D2D2-2D7D-4BEC-8A97-6CB284C2CC6A}" destId="{FB366028-C84D-4C5F-B062-5796B4395D27}" srcOrd="1" destOrd="0" presId="urn:microsoft.com/office/officeart/2018/2/layout/IconLabelList"/>
    <dgm:cxn modelId="{1B903CE5-ECCF-421D-9839-ADA618A2B027}" type="presParOf" srcId="{EC06D2D2-2D7D-4BEC-8A97-6CB284C2CC6A}" destId="{9B0BB031-B44C-4E6A-B28B-DE8A0E13AAED}" srcOrd="2" destOrd="0" presId="urn:microsoft.com/office/officeart/2018/2/layout/IconLabelList"/>
    <dgm:cxn modelId="{96CE4B3B-5667-4F72-9A39-7425D7BF4E9A}" type="presParOf" srcId="{8E552D60-6EE3-4689-A23D-5F905C302C91}" destId="{1B1D6B7A-4D8C-4FD8-AB55-71B93255EB63}" srcOrd="1" destOrd="0" presId="urn:microsoft.com/office/officeart/2018/2/layout/IconLabelList"/>
    <dgm:cxn modelId="{2CAC8751-4FB9-4FAE-81A9-D0893B912846}" type="presParOf" srcId="{8E552D60-6EE3-4689-A23D-5F905C302C91}" destId="{8E26F121-76F1-492A-831F-21616D893837}" srcOrd="2" destOrd="0" presId="urn:microsoft.com/office/officeart/2018/2/layout/IconLabelList"/>
    <dgm:cxn modelId="{B0FEBFBC-CBCF-4505-845B-473CFA111005}" type="presParOf" srcId="{8E26F121-76F1-492A-831F-21616D893837}" destId="{80BC0BF4-7320-4CBD-ADDB-8EFB3B9B8278}" srcOrd="0" destOrd="0" presId="urn:microsoft.com/office/officeart/2018/2/layout/IconLabelList"/>
    <dgm:cxn modelId="{92C83B68-2CE7-4E4A-808D-579FA1FB5242}" type="presParOf" srcId="{8E26F121-76F1-492A-831F-21616D893837}" destId="{1EF6442F-F650-4684-9262-CDA8B56C76F2}" srcOrd="1" destOrd="0" presId="urn:microsoft.com/office/officeart/2018/2/layout/IconLabelList"/>
    <dgm:cxn modelId="{B2FD6EE3-306E-4FC3-ABEC-A57C0DB46293}" type="presParOf" srcId="{8E26F121-76F1-492A-831F-21616D893837}" destId="{6AB61C94-ABD1-4550-80F8-4AA99C2267A7}" srcOrd="2" destOrd="0" presId="urn:microsoft.com/office/officeart/2018/2/layout/IconLabelList"/>
    <dgm:cxn modelId="{2F488D5D-247D-4621-867F-1366BFFB7BCB}" type="presParOf" srcId="{8E552D60-6EE3-4689-A23D-5F905C302C91}" destId="{29DD7C31-203F-4FD3-B76B-382C040FDC4C}" srcOrd="3" destOrd="0" presId="urn:microsoft.com/office/officeart/2018/2/layout/IconLabelList"/>
    <dgm:cxn modelId="{63F870BC-A3B4-49CE-B4A6-AF57B5D77E01}" type="presParOf" srcId="{8E552D60-6EE3-4689-A23D-5F905C302C91}" destId="{EF695487-C8D6-4947-AD40-AB431AC7C525}" srcOrd="4" destOrd="0" presId="urn:microsoft.com/office/officeart/2018/2/layout/IconLabelList"/>
    <dgm:cxn modelId="{4342E2DF-795E-4BB8-9602-B229BA3C8FEA}" type="presParOf" srcId="{EF695487-C8D6-4947-AD40-AB431AC7C525}" destId="{066B0518-50A8-4C3C-93A6-10A476A60249}" srcOrd="0" destOrd="0" presId="urn:microsoft.com/office/officeart/2018/2/layout/IconLabelList"/>
    <dgm:cxn modelId="{AED45022-7D78-49D0-8F25-50BAA35FFDF0}" type="presParOf" srcId="{EF695487-C8D6-4947-AD40-AB431AC7C525}" destId="{7DB81F42-4C78-487D-A21D-13F00EDA27AC}" srcOrd="1" destOrd="0" presId="urn:microsoft.com/office/officeart/2018/2/layout/IconLabelList"/>
    <dgm:cxn modelId="{F6E81411-C6BE-4DEF-9BEF-0B217FC8D892}" type="presParOf" srcId="{EF695487-C8D6-4947-AD40-AB431AC7C525}" destId="{E01D604E-6D35-461C-A94F-DD1558CE6A20}" srcOrd="2" destOrd="0" presId="urn:microsoft.com/office/officeart/2018/2/layout/IconLabelList"/>
    <dgm:cxn modelId="{D7A1B651-8285-48EA-984E-7BC20B415FF2}" type="presParOf" srcId="{8E552D60-6EE3-4689-A23D-5F905C302C91}" destId="{D9092E5B-E23B-4C12-B163-A82DF61F0557}" srcOrd="5" destOrd="0" presId="urn:microsoft.com/office/officeart/2018/2/layout/IconLabelList"/>
    <dgm:cxn modelId="{D36E7453-680B-475A-886D-04982166963C}" type="presParOf" srcId="{8E552D60-6EE3-4689-A23D-5F905C302C91}" destId="{DC8E9830-B517-44C0-A05B-1C0A5A0F28A8}" srcOrd="6" destOrd="0" presId="urn:microsoft.com/office/officeart/2018/2/layout/IconLabelList"/>
    <dgm:cxn modelId="{320A376D-9A6D-47A2-80AC-DA2BACA32DB0}" type="presParOf" srcId="{DC8E9830-B517-44C0-A05B-1C0A5A0F28A8}" destId="{03166E1B-0D2C-48C3-9054-4D8BD09A30CF}" srcOrd="0" destOrd="0" presId="urn:microsoft.com/office/officeart/2018/2/layout/IconLabelList"/>
    <dgm:cxn modelId="{35D829A5-0CBB-44B4-B9D9-CA16B169D485}" type="presParOf" srcId="{DC8E9830-B517-44C0-A05B-1C0A5A0F28A8}" destId="{E73BF540-6445-44D0-95EA-2096DA257134}" srcOrd="1" destOrd="0" presId="urn:microsoft.com/office/officeart/2018/2/layout/IconLabelList"/>
    <dgm:cxn modelId="{6FC525F3-A5C0-4A8C-8342-ABA94FCB4F10}" type="presParOf" srcId="{DC8E9830-B517-44C0-A05B-1C0A5A0F28A8}" destId="{63EF3A49-8953-482F-8957-E8901A94CF3F}" srcOrd="2" destOrd="0" presId="urn:microsoft.com/office/officeart/2018/2/layout/IconLabelList"/>
    <dgm:cxn modelId="{2BCDE81A-B29E-4914-8C5F-69C1D9670381}" type="presParOf" srcId="{8E552D60-6EE3-4689-A23D-5F905C302C91}" destId="{CEA27A5B-F1C3-4A58-B27A-8AFB826CFDD0}" srcOrd="7" destOrd="0" presId="urn:microsoft.com/office/officeart/2018/2/layout/IconLabelList"/>
    <dgm:cxn modelId="{F2DF562F-2B89-43B8-B171-D1FC70E07876}" type="presParOf" srcId="{8E552D60-6EE3-4689-A23D-5F905C302C91}" destId="{8D2B250D-444A-48D5-A438-D37C08B8BF36}" srcOrd="8" destOrd="0" presId="urn:microsoft.com/office/officeart/2018/2/layout/IconLabelList"/>
    <dgm:cxn modelId="{ED5A8D31-D14D-4EC2-AF9A-EE862B200D8F}" type="presParOf" srcId="{8D2B250D-444A-48D5-A438-D37C08B8BF36}" destId="{0E5B23EB-A8D2-4D8B-86BC-86E2BFB43619}" srcOrd="0" destOrd="0" presId="urn:microsoft.com/office/officeart/2018/2/layout/IconLabelList"/>
    <dgm:cxn modelId="{2B0C37B9-A045-4E9A-A4CF-F827D19EF328}" type="presParOf" srcId="{8D2B250D-444A-48D5-A438-D37C08B8BF36}" destId="{07148A8B-6755-4724-93DA-D9CC19CE5D8B}" srcOrd="1" destOrd="0" presId="urn:microsoft.com/office/officeart/2018/2/layout/IconLabelList"/>
    <dgm:cxn modelId="{797C8309-34F6-4CEA-A490-9F6D5E3AE2E4}" type="presParOf" srcId="{8D2B250D-444A-48D5-A438-D37C08B8BF36}" destId="{0065D7A7-6566-495E-B9E9-E91C9C31BE7B}" srcOrd="2" destOrd="0" presId="urn:microsoft.com/office/officeart/2018/2/layout/IconLabelList"/>
    <dgm:cxn modelId="{4D76B5B2-8AF1-4ED2-9037-74AA85A09843}" type="presParOf" srcId="{8E552D60-6EE3-4689-A23D-5F905C302C91}" destId="{C7444B27-50D3-40D5-9985-44C084A04D7C}" srcOrd="9" destOrd="0" presId="urn:microsoft.com/office/officeart/2018/2/layout/IconLabelList"/>
    <dgm:cxn modelId="{1D822C14-8FFD-470C-9C8D-C0E27E582071}" type="presParOf" srcId="{8E552D60-6EE3-4689-A23D-5F905C302C91}" destId="{8941455C-DD8D-4F2A-82AE-4C780FF82967}" srcOrd="10" destOrd="0" presId="urn:microsoft.com/office/officeart/2018/2/layout/IconLabelList"/>
    <dgm:cxn modelId="{A6633766-24AD-4225-881A-6BF4263D5634}" type="presParOf" srcId="{8941455C-DD8D-4F2A-82AE-4C780FF82967}" destId="{6C56D32B-9CEC-4F5E-A6EF-9A96DD59BD2C}" srcOrd="0" destOrd="0" presId="urn:microsoft.com/office/officeart/2018/2/layout/IconLabelList"/>
    <dgm:cxn modelId="{373BA2DE-F8F5-4379-BCE9-16019CCFFF04}" type="presParOf" srcId="{8941455C-DD8D-4F2A-82AE-4C780FF82967}" destId="{AC263CF7-6662-483E-8602-CFBB24CD5E3A}" srcOrd="1" destOrd="0" presId="urn:microsoft.com/office/officeart/2018/2/layout/IconLabelList"/>
    <dgm:cxn modelId="{C8A172F8-4A4C-4003-9498-194E092E8DB3}" type="presParOf" srcId="{8941455C-DD8D-4F2A-82AE-4C780FF82967}" destId="{A905B3CE-1A16-4E7F-B9C8-859DA96C1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B3296-2996-443C-BF9A-3B8143D6C334}">
      <dsp:nvSpPr>
        <dsp:cNvPr id="0" name=""/>
        <dsp:cNvSpPr/>
      </dsp:nvSpPr>
      <dsp:spPr>
        <a:xfrm>
          <a:off x="0" y="3120962"/>
          <a:ext cx="5741533" cy="20476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are problem-solving questions that will have the player engage and introduce them to very basic ideas of cybersecurity.</a:t>
          </a:r>
          <a:endParaRPr lang="en-US" sz="1900" kern="1200" dirty="0"/>
        </a:p>
      </dsp:txBody>
      <dsp:txXfrm>
        <a:off x="0" y="3120962"/>
        <a:ext cx="5741533" cy="2047689"/>
      </dsp:txXfrm>
    </dsp:sp>
    <dsp:sp modelId="{BA150DD6-A853-452B-B20C-EDD7EFAF2CE7}">
      <dsp:nvSpPr>
        <dsp:cNvPr id="0" name=""/>
        <dsp:cNvSpPr/>
      </dsp:nvSpPr>
      <dsp:spPr>
        <a:xfrm rot="10800000">
          <a:off x="0" y="2331"/>
          <a:ext cx="5741533" cy="3149345"/>
        </a:xfrm>
        <a:prstGeom prst="upArrowCallou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creators of this game felt that it would be good to educate people on cybersecurity by taking themes such as passwords, phishing scams, and cryptography, and conceptualizing them into a simple, and concise game that can help them to understand how important it is to be secure in the digital space.</a:t>
          </a:r>
          <a:endParaRPr lang="en-US" sz="1900" kern="1200"/>
        </a:p>
      </dsp:txBody>
      <dsp:txXfrm rot="10800000">
        <a:off x="0" y="2331"/>
        <a:ext cx="5741533" cy="204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EDC3A-E8BF-45B2-81A0-E411ADE216A4}">
      <dsp:nvSpPr>
        <dsp:cNvPr id="0" name=""/>
        <dsp:cNvSpPr/>
      </dsp:nvSpPr>
      <dsp:spPr>
        <a:xfrm>
          <a:off x="471352" y="612651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B031-B44C-4E6A-B28B-DE8A0E13AAED}">
      <dsp:nvSpPr>
        <dsp:cNvPr id="0" name=""/>
        <dsp:cNvSpPr/>
      </dsp:nvSpPr>
      <dsp:spPr>
        <a:xfrm>
          <a:off x="39" y="1685711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Banking</a:t>
          </a:r>
          <a:endParaRPr lang="en-US" sz="2400" kern="1200"/>
        </a:p>
      </dsp:txBody>
      <dsp:txXfrm>
        <a:off x="39" y="1685711"/>
        <a:ext cx="1713867" cy="685546"/>
      </dsp:txXfrm>
    </dsp:sp>
    <dsp:sp modelId="{80BC0BF4-7320-4CBD-ADDB-8EFB3B9B8278}">
      <dsp:nvSpPr>
        <dsp:cNvPr id="0" name=""/>
        <dsp:cNvSpPr/>
      </dsp:nvSpPr>
      <dsp:spPr>
        <a:xfrm>
          <a:off x="2485146" y="612651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61C94-ABD1-4550-80F8-4AA99C2267A7}">
      <dsp:nvSpPr>
        <dsp:cNvPr id="0" name=""/>
        <dsp:cNvSpPr/>
      </dsp:nvSpPr>
      <dsp:spPr>
        <a:xfrm>
          <a:off x="2013833" y="1685711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Online payments</a:t>
          </a:r>
          <a:endParaRPr lang="en-US" sz="2400" kern="1200"/>
        </a:p>
      </dsp:txBody>
      <dsp:txXfrm>
        <a:off x="2013833" y="1685711"/>
        <a:ext cx="1713867" cy="685546"/>
      </dsp:txXfrm>
    </dsp:sp>
    <dsp:sp modelId="{066B0518-50A8-4C3C-93A6-10A476A60249}">
      <dsp:nvSpPr>
        <dsp:cNvPr id="0" name=""/>
        <dsp:cNvSpPr/>
      </dsp:nvSpPr>
      <dsp:spPr>
        <a:xfrm>
          <a:off x="4498940" y="612651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604E-6D35-461C-A94F-DD1558CE6A20}">
      <dsp:nvSpPr>
        <dsp:cNvPr id="0" name=""/>
        <dsp:cNvSpPr/>
      </dsp:nvSpPr>
      <dsp:spPr>
        <a:xfrm>
          <a:off x="4027627" y="1685711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Social media</a:t>
          </a:r>
          <a:endParaRPr lang="en-US" sz="2400" kern="1200"/>
        </a:p>
      </dsp:txBody>
      <dsp:txXfrm>
        <a:off x="4027627" y="1685711"/>
        <a:ext cx="1713867" cy="685546"/>
      </dsp:txXfrm>
    </dsp:sp>
    <dsp:sp modelId="{03166E1B-0D2C-48C3-9054-4D8BD09A30CF}">
      <dsp:nvSpPr>
        <dsp:cNvPr id="0" name=""/>
        <dsp:cNvSpPr/>
      </dsp:nvSpPr>
      <dsp:spPr>
        <a:xfrm>
          <a:off x="471352" y="2799724"/>
          <a:ext cx="771240" cy="771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F3A49-8953-482F-8957-E8901A94CF3F}">
      <dsp:nvSpPr>
        <dsp:cNvPr id="0" name=""/>
        <dsp:cNvSpPr/>
      </dsp:nvSpPr>
      <dsp:spPr>
        <a:xfrm>
          <a:off x="39" y="38727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Healthcare systems</a:t>
          </a:r>
          <a:endParaRPr lang="en-US" sz="2400" kern="1200"/>
        </a:p>
      </dsp:txBody>
      <dsp:txXfrm>
        <a:off x="39" y="3872784"/>
        <a:ext cx="1713867" cy="685546"/>
      </dsp:txXfrm>
    </dsp:sp>
    <dsp:sp modelId="{0E5B23EB-A8D2-4D8B-86BC-86E2BFB43619}">
      <dsp:nvSpPr>
        <dsp:cNvPr id="0" name=""/>
        <dsp:cNvSpPr/>
      </dsp:nvSpPr>
      <dsp:spPr>
        <a:xfrm>
          <a:off x="2485146" y="2799724"/>
          <a:ext cx="771240" cy="771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5D7A7-6566-495E-B9E9-E91C9C31BE7B}">
      <dsp:nvSpPr>
        <dsp:cNvPr id="0" name=""/>
        <dsp:cNvSpPr/>
      </dsp:nvSpPr>
      <dsp:spPr>
        <a:xfrm>
          <a:off x="2013833" y="38727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Government systems</a:t>
          </a:r>
          <a:endParaRPr lang="en-US" sz="2400" kern="1200"/>
        </a:p>
      </dsp:txBody>
      <dsp:txXfrm>
        <a:off x="2013833" y="3872784"/>
        <a:ext cx="1713867" cy="685546"/>
      </dsp:txXfrm>
    </dsp:sp>
    <dsp:sp modelId="{6C56D32B-9CEC-4F5E-A6EF-9A96DD59BD2C}">
      <dsp:nvSpPr>
        <dsp:cNvPr id="0" name=""/>
        <dsp:cNvSpPr/>
      </dsp:nvSpPr>
      <dsp:spPr>
        <a:xfrm>
          <a:off x="4498940" y="2799724"/>
          <a:ext cx="771240" cy="7712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5B3CE-1A16-4E7F-B9C8-859DA96C1569}">
      <dsp:nvSpPr>
        <dsp:cNvPr id="0" name=""/>
        <dsp:cNvSpPr/>
      </dsp:nvSpPr>
      <dsp:spPr>
        <a:xfrm>
          <a:off x="4027627" y="38727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Smart devices</a:t>
          </a:r>
          <a:endParaRPr lang="en-US" sz="2400" kern="1200"/>
        </a:p>
      </dsp:txBody>
      <dsp:txXfrm>
        <a:off x="4027627" y="3872784"/>
        <a:ext cx="1713867" cy="68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D1EADE-8E88-4C7C-8AC5-FB148DE4940E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98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76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59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06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66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6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E8B538B-7516-0AFD-B106-3C40D3F2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 r="19192" b="734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E672C-ECA4-3CBE-960D-A0C3F427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GB" sz="6800" dirty="0"/>
              <a:t>Phish Hunter</a:t>
            </a:r>
            <a:endParaRPr lang="en-ZA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74A7C-A90C-C07F-28C7-6384F94E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5936184" cy="1129888"/>
          </a:xfrm>
        </p:spPr>
        <p:txBody>
          <a:bodyPr anchor="b">
            <a:normAutofit/>
          </a:bodyPr>
          <a:lstStyle/>
          <a:p>
            <a:pPr algn="l"/>
            <a:r>
              <a:rPr lang="en-GB" sz="2200" dirty="0"/>
              <a:t>Team: Tech Support</a:t>
            </a:r>
            <a:br>
              <a:rPr lang="en-GB" sz="2200" dirty="0"/>
            </a:br>
            <a:r>
              <a:rPr lang="en-GB" sz="2200" dirty="0"/>
              <a:t>University: UKZN</a:t>
            </a:r>
            <a:br>
              <a:rPr lang="en-GB" sz="2200" dirty="0"/>
            </a:br>
            <a:r>
              <a:rPr lang="en-GB" sz="2200" dirty="0"/>
              <a:t>Members: Jashvin Pandoo, </a:t>
            </a:r>
            <a:r>
              <a:rPr lang="en-GB" sz="2200" dirty="0" err="1"/>
              <a:t>KEEgan</a:t>
            </a:r>
            <a:r>
              <a:rPr lang="en-GB" sz="2200" dirty="0"/>
              <a:t> </a:t>
            </a:r>
            <a:r>
              <a:rPr lang="en-GB" sz="2200" dirty="0" err="1"/>
              <a:t>BRown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35F23-5557-BBDA-5217-2299D29F783D}"/>
              </a:ext>
            </a:extLst>
          </p:cNvPr>
          <p:cNvSpPr txBox="1"/>
          <p:nvPr/>
        </p:nvSpPr>
        <p:spPr>
          <a:xfrm>
            <a:off x="2627871" y="3059668"/>
            <a:ext cx="34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An educational cybersecurity game</a:t>
            </a:r>
          </a:p>
        </p:txBody>
      </p:sp>
    </p:spTree>
    <p:extLst>
      <p:ext uri="{BB962C8B-B14F-4D97-AF65-F5344CB8AC3E}">
        <p14:creationId xmlns:p14="http://schemas.microsoft.com/office/powerpoint/2010/main" val="427921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117B2C-431F-708C-3F64-3DA8C473C8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7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4B0BD4-BC86-F067-B75E-329C9BC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Lack of cybersecurity awareness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8892A6-987C-AE99-8150-3B88ABA82AA2}"/>
              </a:ext>
            </a:extLst>
          </p:cNvPr>
          <p:cNvSpPr/>
          <p:nvPr/>
        </p:nvSpPr>
        <p:spPr>
          <a:xfrm>
            <a:off x="-1172378" y="-367072"/>
            <a:ext cx="4272809" cy="4417870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FC992-110B-112D-7561-60ED31F49676}"/>
              </a:ext>
            </a:extLst>
          </p:cNvPr>
          <p:cNvSpPr txBox="1"/>
          <p:nvPr/>
        </p:nvSpPr>
        <p:spPr>
          <a:xfrm>
            <a:off x="257757" y="289594"/>
            <a:ext cx="2459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200" dirty="0"/>
              <a:t>WHY?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9EE02-F9AB-30AB-2060-67E34A0F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for transparency</a:t>
            </a:r>
            <a:endParaRPr lang="en-ZA" dirty="0">
              <a:solidFill>
                <a:srgbClr val="FFFFFF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3D09E8-441E-9A6F-CEE3-EDFBD6C03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36272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472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5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02E68599-529D-DEC3-50EA-28A02805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726" b="-2"/>
          <a:stretch>
            <a:fillRect/>
          </a:stretch>
        </p:blipFill>
        <p:spPr>
          <a:xfrm>
            <a:off x="2059997" y="975"/>
            <a:ext cx="8041842" cy="6858000"/>
          </a:xfrm>
          <a:prstGeom prst="rect">
            <a:avLst/>
          </a:prstGeom>
        </p:spPr>
      </p:pic>
      <p:pic>
        <p:nvPicPr>
          <p:cNvPr id="6" name="Content Placeholder 5" descr="Arrows pointing up">
            <a:extLst>
              <a:ext uri="{FF2B5EF4-FFF2-40B4-BE49-F238E27FC236}">
                <a16:creationId xmlns:a16="http://schemas.microsoft.com/office/drawing/2014/main" id="{971E1D04-9188-7798-E150-47D8068C8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9" b="12961"/>
          <a:stretch>
            <a:fillRect/>
          </a:stretch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1" y="5182864"/>
                  <a:pt x="2905501" y="3427045"/>
                </a:cubicBezTo>
                <a:cubicBezTo>
                  <a:pt x="2905501" y="1671227"/>
                  <a:pt x="4327804" y="247854"/>
                  <a:pt x="6082303" y="247854"/>
                </a:cubicBezTo>
                <a:close/>
                <a:moveTo>
                  <a:pt x="794765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923439" y="6858000"/>
                </a:lnTo>
                <a:lnTo>
                  <a:pt x="7938929" y="6850061"/>
                </a:lnTo>
                <a:cubicBezTo>
                  <a:pt x="9153123" y="6189975"/>
                  <a:pt x="9977382" y="4902578"/>
                  <a:pt x="9977382" y="3422520"/>
                </a:cubicBezTo>
                <a:cubicBezTo>
                  <a:pt x="9977382" y="2009738"/>
                  <a:pt x="9226353" y="772500"/>
                  <a:pt x="8102044" y="88839"/>
                </a:cubicBezTo>
                <a:close/>
                <a:moveTo>
                  <a:pt x="0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8"/>
                  <a:pt x="2187224" y="3422520"/>
                </a:cubicBezTo>
                <a:cubicBezTo>
                  <a:pt x="2187224" y="4902578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/>
            </a:solidFill>
          </a:ln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9C7F06A-1310-42E3-8232-1082DC792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5" y="0"/>
            <a:ext cx="12188825" cy="6856214"/>
          </a:xfrm>
          <a:prstGeom prst="rect">
            <a:avLst/>
          </a:prstGeom>
        </p:spPr>
      </p:pic>
      <p:sp>
        <p:nvSpPr>
          <p:cNvPr id="190" name="Rounded Rectangle 6">
            <a:extLst>
              <a:ext uri="{FF2B5EF4-FFF2-40B4-BE49-F238E27FC236}">
                <a16:creationId xmlns:a16="http://schemas.microsoft.com/office/drawing/2014/main" id="{185F813D-FC7D-4AAE-A980-A379292C4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oundRect">
            <a:avLst>
              <a:gd name="adj" fmla="val 8234"/>
            </a:avLst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4A099-0045-4387-45E9-EC9CBFE1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58" y="2278493"/>
            <a:ext cx="8354484" cy="147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Goal?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6D7B0E8-E573-35AB-E601-5B5EFD09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758" y="3751520"/>
            <a:ext cx="8354484" cy="803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/>
              <a:t>Better understanding of cybersecurity practices. </a:t>
            </a:r>
          </a:p>
        </p:txBody>
      </p:sp>
    </p:spTree>
    <p:extLst>
      <p:ext uri="{BB962C8B-B14F-4D97-AF65-F5344CB8AC3E}">
        <p14:creationId xmlns:p14="http://schemas.microsoft.com/office/powerpoint/2010/main" val="25867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C80C5-4144-3232-BFFE-9CE651EC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1" y="1491403"/>
            <a:ext cx="3420927" cy="339168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A better understanding of Cybersecurity will improve security in many different fields</a:t>
            </a:r>
            <a:endParaRPr lang="en-ZA" sz="3200" dirty="0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D74AE-3812-021A-63C0-9A959EE5D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46386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09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43A3-3FAA-3FFE-74AD-68FFFC6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Z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651DDC-46D4-65B6-B2D9-20BCA087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35" y="2065867"/>
            <a:ext cx="7250055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4FE25-4666-73AC-6EF5-70C92BB63984}"/>
              </a:ext>
            </a:extLst>
          </p:cNvPr>
          <p:cNvSpPr txBox="1"/>
          <p:nvPr/>
        </p:nvSpPr>
        <p:spPr>
          <a:xfrm>
            <a:off x="866775" y="2266950"/>
            <a:ext cx="362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Browser-Based build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/>
              <a:t>Python,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 err="1"/>
              <a:t>Javascript</a:t>
            </a:r>
            <a:r>
              <a:rPr lang="en-ZA" sz="2400" dirty="0"/>
              <a:t>, html, </a:t>
            </a:r>
            <a:r>
              <a:rPr lang="en-ZA" sz="2400" dirty="0" err="1"/>
              <a:t>css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29202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109-ADD2-2D62-AF90-49CDBDDD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 dirty="0"/>
              <a:t>Thank you</a:t>
            </a:r>
            <a:endParaRPr lang="en-ZA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BCB0DE7-1DFA-B788-FF00-0BB260BD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5" y="643463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38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237</TotalTime>
  <Words>153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Phish Hunter</vt:lpstr>
      <vt:lpstr>Lack of cybersecurity awareness</vt:lpstr>
      <vt:lpstr>Need for transparency</vt:lpstr>
      <vt:lpstr>Goal?</vt:lpstr>
      <vt:lpstr>A better understanding of Cybersecurity will improve security in many different fields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 Hunter</dc:title>
  <dc:creator>Keegan Brown (223008175)</dc:creator>
  <cp:lastModifiedBy>Jash Pandoo</cp:lastModifiedBy>
  <cp:revision>2</cp:revision>
  <dcterms:created xsi:type="dcterms:W3CDTF">2025-09-13T09:35:51Z</dcterms:created>
  <dcterms:modified xsi:type="dcterms:W3CDTF">2025-09-13T14:02:08Z</dcterms:modified>
</cp:coreProperties>
</file>