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3794F6-67DE-422A-AC7E-14485D55A36B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2FDFEF4-11E8-444D-B2A6-ACDFC83D6BDB}">
      <dgm:prSet/>
      <dgm:spPr/>
      <dgm:t>
        <a:bodyPr/>
        <a:lstStyle/>
        <a:p>
          <a:r>
            <a:rPr lang="en-GB"/>
            <a:t>The creators of this game felt that it would be good to educate people on cybersecurity by taking themes such as passwords, phishing scams, and cryptography, and conceptualizing them into a simple, and concise game that can help them to understand how important it is to be secure in the digital space.</a:t>
          </a:r>
          <a:endParaRPr lang="en-US"/>
        </a:p>
      </dgm:t>
    </dgm:pt>
    <dgm:pt modelId="{78AD22AB-EB7B-4650-87C1-EC0807D39F8A}" type="parTrans" cxnId="{24806A2F-26C8-4292-A32D-69F4172094F8}">
      <dgm:prSet/>
      <dgm:spPr/>
      <dgm:t>
        <a:bodyPr/>
        <a:lstStyle/>
        <a:p>
          <a:endParaRPr lang="en-US"/>
        </a:p>
      </dgm:t>
    </dgm:pt>
    <dgm:pt modelId="{A3772A7C-4C71-4C11-937D-FBE3228D2EC9}" type="sibTrans" cxnId="{24806A2F-26C8-4292-A32D-69F4172094F8}">
      <dgm:prSet/>
      <dgm:spPr/>
      <dgm:t>
        <a:bodyPr/>
        <a:lstStyle/>
        <a:p>
          <a:endParaRPr lang="en-US"/>
        </a:p>
      </dgm:t>
    </dgm:pt>
    <dgm:pt modelId="{F2A690FA-D48A-4E1D-8A30-71B0D64F84EB}">
      <dgm:prSet/>
      <dgm:spPr/>
      <dgm:t>
        <a:bodyPr/>
        <a:lstStyle/>
        <a:p>
          <a:r>
            <a:rPr lang="en-GB" dirty="0"/>
            <a:t>There are problem-solving questions that will have the player engage and introduce them to very basic ideas of cybersecurity.</a:t>
          </a:r>
          <a:endParaRPr lang="en-US" dirty="0"/>
        </a:p>
      </dgm:t>
    </dgm:pt>
    <dgm:pt modelId="{251D69D8-AB36-4D92-830F-32B3120E642D}" type="parTrans" cxnId="{62C299BD-6376-475D-B3B0-B66092F4FBC4}">
      <dgm:prSet/>
      <dgm:spPr/>
      <dgm:t>
        <a:bodyPr/>
        <a:lstStyle/>
        <a:p>
          <a:endParaRPr lang="en-US"/>
        </a:p>
      </dgm:t>
    </dgm:pt>
    <dgm:pt modelId="{FA1A2B43-4422-43EA-B4DD-7146BCBE9F2F}" type="sibTrans" cxnId="{62C299BD-6376-475D-B3B0-B66092F4FBC4}">
      <dgm:prSet/>
      <dgm:spPr/>
      <dgm:t>
        <a:bodyPr/>
        <a:lstStyle/>
        <a:p>
          <a:endParaRPr lang="en-US"/>
        </a:p>
      </dgm:t>
    </dgm:pt>
    <dgm:pt modelId="{B0967AE7-D0C6-4495-9494-654B8DA0BF20}" type="pres">
      <dgm:prSet presAssocID="{333794F6-67DE-422A-AC7E-14485D55A36B}" presName="Name0" presStyleCnt="0">
        <dgm:presLayoutVars>
          <dgm:dir/>
          <dgm:animLvl val="lvl"/>
          <dgm:resizeHandles val="exact"/>
        </dgm:presLayoutVars>
      </dgm:prSet>
      <dgm:spPr/>
    </dgm:pt>
    <dgm:pt modelId="{A1B598BA-7A3A-4420-AAF5-3BC81B025F90}" type="pres">
      <dgm:prSet presAssocID="{F2A690FA-D48A-4E1D-8A30-71B0D64F84EB}" presName="boxAndChildren" presStyleCnt="0"/>
      <dgm:spPr/>
    </dgm:pt>
    <dgm:pt modelId="{40EB3296-2996-443C-BF9A-3B8143D6C334}" type="pres">
      <dgm:prSet presAssocID="{F2A690FA-D48A-4E1D-8A30-71B0D64F84EB}" presName="parentTextBox" presStyleLbl="node1" presStyleIdx="0" presStyleCnt="2"/>
      <dgm:spPr/>
    </dgm:pt>
    <dgm:pt modelId="{19511AF5-57BB-4D1A-9FCA-4C037964D670}" type="pres">
      <dgm:prSet presAssocID="{A3772A7C-4C71-4C11-937D-FBE3228D2EC9}" presName="sp" presStyleCnt="0"/>
      <dgm:spPr/>
    </dgm:pt>
    <dgm:pt modelId="{DC76AF61-ACEF-4F44-995F-DEA97A75E6A7}" type="pres">
      <dgm:prSet presAssocID="{C2FDFEF4-11E8-444D-B2A6-ACDFC83D6BDB}" presName="arrowAndChildren" presStyleCnt="0"/>
      <dgm:spPr/>
    </dgm:pt>
    <dgm:pt modelId="{BA150DD6-A853-452B-B20C-EDD7EFAF2CE7}" type="pres">
      <dgm:prSet presAssocID="{C2FDFEF4-11E8-444D-B2A6-ACDFC83D6BDB}" presName="parentTextArrow" presStyleLbl="node1" presStyleIdx="1" presStyleCnt="2"/>
      <dgm:spPr/>
    </dgm:pt>
  </dgm:ptLst>
  <dgm:cxnLst>
    <dgm:cxn modelId="{1BD9A22C-F29B-40B3-B1E9-39DD2850C151}" type="presOf" srcId="{C2FDFEF4-11E8-444D-B2A6-ACDFC83D6BDB}" destId="{BA150DD6-A853-452B-B20C-EDD7EFAF2CE7}" srcOrd="0" destOrd="0" presId="urn:microsoft.com/office/officeart/2005/8/layout/process4"/>
    <dgm:cxn modelId="{24806A2F-26C8-4292-A32D-69F4172094F8}" srcId="{333794F6-67DE-422A-AC7E-14485D55A36B}" destId="{C2FDFEF4-11E8-444D-B2A6-ACDFC83D6BDB}" srcOrd="0" destOrd="0" parTransId="{78AD22AB-EB7B-4650-87C1-EC0807D39F8A}" sibTransId="{A3772A7C-4C71-4C11-937D-FBE3228D2EC9}"/>
    <dgm:cxn modelId="{22981735-47B3-488F-8D7E-A0263B8B1181}" type="presOf" srcId="{333794F6-67DE-422A-AC7E-14485D55A36B}" destId="{B0967AE7-D0C6-4495-9494-654B8DA0BF20}" srcOrd="0" destOrd="0" presId="urn:microsoft.com/office/officeart/2005/8/layout/process4"/>
    <dgm:cxn modelId="{616B6459-2885-4646-B163-B37F5756419A}" type="presOf" srcId="{F2A690FA-D48A-4E1D-8A30-71B0D64F84EB}" destId="{40EB3296-2996-443C-BF9A-3B8143D6C334}" srcOrd="0" destOrd="0" presId="urn:microsoft.com/office/officeart/2005/8/layout/process4"/>
    <dgm:cxn modelId="{62C299BD-6376-475D-B3B0-B66092F4FBC4}" srcId="{333794F6-67DE-422A-AC7E-14485D55A36B}" destId="{F2A690FA-D48A-4E1D-8A30-71B0D64F84EB}" srcOrd="1" destOrd="0" parTransId="{251D69D8-AB36-4D92-830F-32B3120E642D}" sibTransId="{FA1A2B43-4422-43EA-B4DD-7146BCBE9F2F}"/>
    <dgm:cxn modelId="{B3D8B503-A788-4779-B1C1-87582BDDB100}" type="presParOf" srcId="{B0967AE7-D0C6-4495-9494-654B8DA0BF20}" destId="{A1B598BA-7A3A-4420-AAF5-3BC81B025F90}" srcOrd="0" destOrd="0" presId="urn:microsoft.com/office/officeart/2005/8/layout/process4"/>
    <dgm:cxn modelId="{07B50D1B-E22C-474C-BDA6-1C9E7A4C6F63}" type="presParOf" srcId="{A1B598BA-7A3A-4420-AAF5-3BC81B025F90}" destId="{40EB3296-2996-443C-BF9A-3B8143D6C334}" srcOrd="0" destOrd="0" presId="urn:microsoft.com/office/officeart/2005/8/layout/process4"/>
    <dgm:cxn modelId="{ADD44C9E-1CC7-4888-BF01-D4AFC694771B}" type="presParOf" srcId="{B0967AE7-D0C6-4495-9494-654B8DA0BF20}" destId="{19511AF5-57BB-4D1A-9FCA-4C037964D670}" srcOrd="1" destOrd="0" presId="urn:microsoft.com/office/officeart/2005/8/layout/process4"/>
    <dgm:cxn modelId="{1A075310-A512-4FB7-8ACA-EB9690622A73}" type="presParOf" srcId="{B0967AE7-D0C6-4495-9494-654B8DA0BF20}" destId="{DC76AF61-ACEF-4F44-995F-DEA97A75E6A7}" srcOrd="2" destOrd="0" presId="urn:microsoft.com/office/officeart/2005/8/layout/process4"/>
    <dgm:cxn modelId="{A6DA83B0-597F-430F-85A7-9ADC339409CD}" type="presParOf" srcId="{DC76AF61-ACEF-4F44-995F-DEA97A75E6A7}" destId="{BA150DD6-A853-452B-B20C-EDD7EFAF2CE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667EEC-6B97-4FA9-91A6-51828186163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7009B4F-3AE5-42D9-AED0-89F3C59DE494}">
      <dgm:prSet/>
      <dgm:spPr/>
      <dgm:t>
        <a:bodyPr/>
        <a:lstStyle/>
        <a:p>
          <a:r>
            <a:rPr lang="en-GB"/>
            <a:t>Banking</a:t>
          </a:r>
          <a:endParaRPr lang="en-US"/>
        </a:p>
      </dgm:t>
    </dgm:pt>
    <dgm:pt modelId="{8484F816-3602-4D2E-B501-DDE2EBCAC648}" type="parTrans" cxnId="{1B8DDC55-8DE4-448F-BF4F-CD1C52C2365F}">
      <dgm:prSet/>
      <dgm:spPr/>
      <dgm:t>
        <a:bodyPr/>
        <a:lstStyle/>
        <a:p>
          <a:endParaRPr lang="en-US"/>
        </a:p>
      </dgm:t>
    </dgm:pt>
    <dgm:pt modelId="{C67A90DB-489A-4829-9C9A-0A64623B7694}" type="sibTrans" cxnId="{1B8DDC55-8DE4-448F-BF4F-CD1C52C2365F}">
      <dgm:prSet/>
      <dgm:spPr/>
      <dgm:t>
        <a:bodyPr/>
        <a:lstStyle/>
        <a:p>
          <a:endParaRPr lang="en-US"/>
        </a:p>
      </dgm:t>
    </dgm:pt>
    <dgm:pt modelId="{E3E01864-BE17-49FC-A0C9-3F14FD87BE33}">
      <dgm:prSet/>
      <dgm:spPr/>
      <dgm:t>
        <a:bodyPr/>
        <a:lstStyle/>
        <a:p>
          <a:r>
            <a:rPr lang="en-GB"/>
            <a:t>Online payments</a:t>
          </a:r>
          <a:endParaRPr lang="en-US"/>
        </a:p>
      </dgm:t>
    </dgm:pt>
    <dgm:pt modelId="{54ED5921-8690-4519-8D69-ED0C1E1231CA}" type="parTrans" cxnId="{70F77159-739A-4D4E-BAFA-E44813BD5975}">
      <dgm:prSet/>
      <dgm:spPr/>
      <dgm:t>
        <a:bodyPr/>
        <a:lstStyle/>
        <a:p>
          <a:endParaRPr lang="en-US"/>
        </a:p>
      </dgm:t>
    </dgm:pt>
    <dgm:pt modelId="{53FA47DB-D135-4685-B596-79CB13606ED9}" type="sibTrans" cxnId="{70F77159-739A-4D4E-BAFA-E44813BD5975}">
      <dgm:prSet/>
      <dgm:spPr/>
      <dgm:t>
        <a:bodyPr/>
        <a:lstStyle/>
        <a:p>
          <a:endParaRPr lang="en-US"/>
        </a:p>
      </dgm:t>
    </dgm:pt>
    <dgm:pt modelId="{F8058C9D-7D20-4D8C-A0D7-113A0F73A6A9}">
      <dgm:prSet/>
      <dgm:spPr/>
      <dgm:t>
        <a:bodyPr/>
        <a:lstStyle/>
        <a:p>
          <a:r>
            <a:rPr lang="en-GB"/>
            <a:t>Social media</a:t>
          </a:r>
          <a:endParaRPr lang="en-US"/>
        </a:p>
      </dgm:t>
    </dgm:pt>
    <dgm:pt modelId="{A5C1ED1C-93E7-4477-BF13-1941FAE4F143}" type="parTrans" cxnId="{C47C2D71-7609-4F38-8665-0C4F6AC6295A}">
      <dgm:prSet/>
      <dgm:spPr/>
      <dgm:t>
        <a:bodyPr/>
        <a:lstStyle/>
        <a:p>
          <a:endParaRPr lang="en-US"/>
        </a:p>
      </dgm:t>
    </dgm:pt>
    <dgm:pt modelId="{6B9E5750-3CEB-4A72-B680-ABA09165440D}" type="sibTrans" cxnId="{C47C2D71-7609-4F38-8665-0C4F6AC6295A}">
      <dgm:prSet/>
      <dgm:spPr/>
      <dgm:t>
        <a:bodyPr/>
        <a:lstStyle/>
        <a:p>
          <a:endParaRPr lang="en-US"/>
        </a:p>
      </dgm:t>
    </dgm:pt>
    <dgm:pt modelId="{B6DDEED0-6A07-495C-B72C-1701CA9124BB}">
      <dgm:prSet/>
      <dgm:spPr/>
      <dgm:t>
        <a:bodyPr/>
        <a:lstStyle/>
        <a:p>
          <a:r>
            <a:rPr lang="en-GB"/>
            <a:t>Healthcare systems</a:t>
          </a:r>
          <a:endParaRPr lang="en-US"/>
        </a:p>
      </dgm:t>
    </dgm:pt>
    <dgm:pt modelId="{08C9D828-EF93-44EB-A217-3C7BCBA635FF}" type="parTrans" cxnId="{83EF509C-E72F-420B-91C6-3991D1815AF1}">
      <dgm:prSet/>
      <dgm:spPr/>
      <dgm:t>
        <a:bodyPr/>
        <a:lstStyle/>
        <a:p>
          <a:endParaRPr lang="en-US"/>
        </a:p>
      </dgm:t>
    </dgm:pt>
    <dgm:pt modelId="{F0820FF8-C898-4202-9242-0A26267A770F}" type="sibTrans" cxnId="{83EF509C-E72F-420B-91C6-3991D1815AF1}">
      <dgm:prSet/>
      <dgm:spPr/>
      <dgm:t>
        <a:bodyPr/>
        <a:lstStyle/>
        <a:p>
          <a:endParaRPr lang="en-US"/>
        </a:p>
      </dgm:t>
    </dgm:pt>
    <dgm:pt modelId="{568798B9-DCE5-4A3C-926E-01D7FC6297BE}">
      <dgm:prSet/>
      <dgm:spPr/>
      <dgm:t>
        <a:bodyPr/>
        <a:lstStyle/>
        <a:p>
          <a:r>
            <a:rPr lang="en-GB"/>
            <a:t>Government systems</a:t>
          </a:r>
          <a:endParaRPr lang="en-US"/>
        </a:p>
      </dgm:t>
    </dgm:pt>
    <dgm:pt modelId="{9EDAAA6F-7DB0-43ED-9436-3DDEE28E627C}" type="parTrans" cxnId="{4DD42266-7BB6-4066-B47A-917C0F24F288}">
      <dgm:prSet/>
      <dgm:spPr/>
      <dgm:t>
        <a:bodyPr/>
        <a:lstStyle/>
        <a:p>
          <a:endParaRPr lang="en-US"/>
        </a:p>
      </dgm:t>
    </dgm:pt>
    <dgm:pt modelId="{7674D60F-A33B-4E1F-8235-BEFDE4F4D12C}" type="sibTrans" cxnId="{4DD42266-7BB6-4066-B47A-917C0F24F288}">
      <dgm:prSet/>
      <dgm:spPr/>
      <dgm:t>
        <a:bodyPr/>
        <a:lstStyle/>
        <a:p>
          <a:endParaRPr lang="en-US"/>
        </a:p>
      </dgm:t>
    </dgm:pt>
    <dgm:pt modelId="{19CED4A6-03C9-4795-9CCF-4187D2B26497}">
      <dgm:prSet/>
      <dgm:spPr/>
      <dgm:t>
        <a:bodyPr/>
        <a:lstStyle/>
        <a:p>
          <a:r>
            <a:rPr lang="en-GB"/>
            <a:t>Smart devices</a:t>
          </a:r>
          <a:endParaRPr lang="en-US"/>
        </a:p>
      </dgm:t>
    </dgm:pt>
    <dgm:pt modelId="{037504D4-9DCD-406E-8A54-009CE171BE1A}" type="parTrans" cxnId="{BC21AD8A-A600-45A4-9C6C-29745D646E2D}">
      <dgm:prSet/>
      <dgm:spPr/>
      <dgm:t>
        <a:bodyPr/>
        <a:lstStyle/>
        <a:p>
          <a:endParaRPr lang="en-US"/>
        </a:p>
      </dgm:t>
    </dgm:pt>
    <dgm:pt modelId="{6E59E55D-D4B1-42ED-A84B-FF8FA3133B62}" type="sibTrans" cxnId="{BC21AD8A-A600-45A4-9C6C-29745D646E2D}">
      <dgm:prSet/>
      <dgm:spPr/>
      <dgm:t>
        <a:bodyPr/>
        <a:lstStyle/>
        <a:p>
          <a:endParaRPr lang="en-US"/>
        </a:p>
      </dgm:t>
    </dgm:pt>
    <dgm:pt modelId="{8E552D60-6EE3-4689-A23D-5F905C302C91}" type="pres">
      <dgm:prSet presAssocID="{93667EEC-6B97-4FA9-91A6-518281861633}" presName="root" presStyleCnt="0">
        <dgm:presLayoutVars>
          <dgm:dir/>
          <dgm:resizeHandles val="exact"/>
        </dgm:presLayoutVars>
      </dgm:prSet>
      <dgm:spPr/>
    </dgm:pt>
    <dgm:pt modelId="{EC06D2D2-2D7D-4BEC-8A97-6CB284C2CC6A}" type="pres">
      <dgm:prSet presAssocID="{F7009B4F-3AE5-42D9-AED0-89F3C59DE494}" presName="compNode" presStyleCnt="0"/>
      <dgm:spPr/>
    </dgm:pt>
    <dgm:pt modelId="{9C0EDC3A-E8BF-45B2-81A0-E411ADE216A4}" type="pres">
      <dgm:prSet presAssocID="{F7009B4F-3AE5-42D9-AED0-89F3C59DE494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FB366028-C84D-4C5F-B062-5796B4395D27}" type="pres">
      <dgm:prSet presAssocID="{F7009B4F-3AE5-42D9-AED0-89F3C59DE494}" presName="spaceRect" presStyleCnt="0"/>
      <dgm:spPr/>
    </dgm:pt>
    <dgm:pt modelId="{9B0BB031-B44C-4E6A-B28B-DE8A0E13AAED}" type="pres">
      <dgm:prSet presAssocID="{F7009B4F-3AE5-42D9-AED0-89F3C59DE494}" presName="textRect" presStyleLbl="revTx" presStyleIdx="0" presStyleCnt="6">
        <dgm:presLayoutVars>
          <dgm:chMax val="1"/>
          <dgm:chPref val="1"/>
        </dgm:presLayoutVars>
      </dgm:prSet>
      <dgm:spPr/>
    </dgm:pt>
    <dgm:pt modelId="{1B1D6B7A-4D8C-4FD8-AB55-71B93255EB63}" type="pres">
      <dgm:prSet presAssocID="{C67A90DB-489A-4829-9C9A-0A64623B7694}" presName="sibTrans" presStyleCnt="0"/>
      <dgm:spPr/>
    </dgm:pt>
    <dgm:pt modelId="{8E26F121-76F1-492A-831F-21616D893837}" type="pres">
      <dgm:prSet presAssocID="{E3E01864-BE17-49FC-A0C9-3F14FD87BE33}" presName="compNode" presStyleCnt="0"/>
      <dgm:spPr/>
    </dgm:pt>
    <dgm:pt modelId="{80BC0BF4-7320-4CBD-ADDB-8EFB3B9B8278}" type="pres">
      <dgm:prSet presAssocID="{E3E01864-BE17-49FC-A0C9-3F14FD87BE3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1EF6442F-F650-4684-9262-CDA8B56C76F2}" type="pres">
      <dgm:prSet presAssocID="{E3E01864-BE17-49FC-A0C9-3F14FD87BE33}" presName="spaceRect" presStyleCnt="0"/>
      <dgm:spPr/>
    </dgm:pt>
    <dgm:pt modelId="{6AB61C94-ABD1-4550-80F8-4AA99C2267A7}" type="pres">
      <dgm:prSet presAssocID="{E3E01864-BE17-49FC-A0C9-3F14FD87BE33}" presName="textRect" presStyleLbl="revTx" presStyleIdx="1" presStyleCnt="6">
        <dgm:presLayoutVars>
          <dgm:chMax val="1"/>
          <dgm:chPref val="1"/>
        </dgm:presLayoutVars>
      </dgm:prSet>
      <dgm:spPr/>
    </dgm:pt>
    <dgm:pt modelId="{29DD7C31-203F-4FD3-B76B-382C040FDC4C}" type="pres">
      <dgm:prSet presAssocID="{53FA47DB-D135-4685-B596-79CB13606ED9}" presName="sibTrans" presStyleCnt="0"/>
      <dgm:spPr/>
    </dgm:pt>
    <dgm:pt modelId="{EF695487-C8D6-4947-AD40-AB431AC7C525}" type="pres">
      <dgm:prSet presAssocID="{F8058C9D-7D20-4D8C-A0D7-113A0F73A6A9}" presName="compNode" presStyleCnt="0"/>
      <dgm:spPr/>
    </dgm:pt>
    <dgm:pt modelId="{066B0518-50A8-4C3C-93A6-10A476A60249}" type="pres">
      <dgm:prSet presAssocID="{F8058C9D-7D20-4D8C-A0D7-113A0F73A6A9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7DB81F42-4C78-487D-A21D-13F00EDA27AC}" type="pres">
      <dgm:prSet presAssocID="{F8058C9D-7D20-4D8C-A0D7-113A0F73A6A9}" presName="spaceRect" presStyleCnt="0"/>
      <dgm:spPr/>
    </dgm:pt>
    <dgm:pt modelId="{E01D604E-6D35-461C-A94F-DD1558CE6A20}" type="pres">
      <dgm:prSet presAssocID="{F8058C9D-7D20-4D8C-A0D7-113A0F73A6A9}" presName="textRect" presStyleLbl="revTx" presStyleIdx="2" presStyleCnt="6">
        <dgm:presLayoutVars>
          <dgm:chMax val="1"/>
          <dgm:chPref val="1"/>
        </dgm:presLayoutVars>
      </dgm:prSet>
      <dgm:spPr/>
    </dgm:pt>
    <dgm:pt modelId="{D9092E5B-E23B-4C12-B163-A82DF61F0557}" type="pres">
      <dgm:prSet presAssocID="{6B9E5750-3CEB-4A72-B680-ABA09165440D}" presName="sibTrans" presStyleCnt="0"/>
      <dgm:spPr/>
    </dgm:pt>
    <dgm:pt modelId="{DC8E9830-B517-44C0-A05B-1C0A5A0F28A8}" type="pres">
      <dgm:prSet presAssocID="{B6DDEED0-6A07-495C-B72C-1701CA9124BB}" presName="compNode" presStyleCnt="0"/>
      <dgm:spPr/>
    </dgm:pt>
    <dgm:pt modelId="{03166E1B-0D2C-48C3-9054-4D8BD09A30CF}" type="pres">
      <dgm:prSet presAssocID="{B6DDEED0-6A07-495C-B72C-1701CA9124B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E73BF540-6445-44D0-95EA-2096DA257134}" type="pres">
      <dgm:prSet presAssocID="{B6DDEED0-6A07-495C-B72C-1701CA9124BB}" presName="spaceRect" presStyleCnt="0"/>
      <dgm:spPr/>
    </dgm:pt>
    <dgm:pt modelId="{63EF3A49-8953-482F-8957-E8901A94CF3F}" type="pres">
      <dgm:prSet presAssocID="{B6DDEED0-6A07-495C-B72C-1701CA9124BB}" presName="textRect" presStyleLbl="revTx" presStyleIdx="3" presStyleCnt="6">
        <dgm:presLayoutVars>
          <dgm:chMax val="1"/>
          <dgm:chPref val="1"/>
        </dgm:presLayoutVars>
      </dgm:prSet>
      <dgm:spPr/>
    </dgm:pt>
    <dgm:pt modelId="{CEA27A5B-F1C3-4A58-B27A-8AFB826CFDD0}" type="pres">
      <dgm:prSet presAssocID="{F0820FF8-C898-4202-9242-0A26267A770F}" presName="sibTrans" presStyleCnt="0"/>
      <dgm:spPr/>
    </dgm:pt>
    <dgm:pt modelId="{8D2B250D-444A-48D5-A438-D37C08B8BF36}" type="pres">
      <dgm:prSet presAssocID="{568798B9-DCE5-4A3C-926E-01D7FC6297BE}" presName="compNode" presStyleCnt="0"/>
      <dgm:spPr/>
    </dgm:pt>
    <dgm:pt modelId="{0E5B23EB-A8D2-4D8B-86BC-86E2BFB43619}" type="pres">
      <dgm:prSet presAssocID="{568798B9-DCE5-4A3C-926E-01D7FC6297B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07148A8B-6755-4724-93DA-D9CC19CE5D8B}" type="pres">
      <dgm:prSet presAssocID="{568798B9-DCE5-4A3C-926E-01D7FC6297BE}" presName="spaceRect" presStyleCnt="0"/>
      <dgm:spPr/>
    </dgm:pt>
    <dgm:pt modelId="{0065D7A7-6566-495E-B9E9-E91C9C31BE7B}" type="pres">
      <dgm:prSet presAssocID="{568798B9-DCE5-4A3C-926E-01D7FC6297BE}" presName="textRect" presStyleLbl="revTx" presStyleIdx="4" presStyleCnt="6">
        <dgm:presLayoutVars>
          <dgm:chMax val="1"/>
          <dgm:chPref val="1"/>
        </dgm:presLayoutVars>
      </dgm:prSet>
      <dgm:spPr/>
    </dgm:pt>
    <dgm:pt modelId="{C7444B27-50D3-40D5-9985-44C084A04D7C}" type="pres">
      <dgm:prSet presAssocID="{7674D60F-A33B-4E1F-8235-BEFDE4F4D12C}" presName="sibTrans" presStyleCnt="0"/>
      <dgm:spPr/>
    </dgm:pt>
    <dgm:pt modelId="{8941455C-DD8D-4F2A-82AE-4C780FF82967}" type="pres">
      <dgm:prSet presAssocID="{19CED4A6-03C9-4795-9CCF-4187D2B26497}" presName="compNode" presStyleCnt="0"/>
      <dgm:spPr/>
    </dgm:pt>
    <dgm:pt modelId="{6C56D32B-9CEC-4F5E-A6EF-9A96DD59BD2C}" type="pres">
      <dgm:prSet presAssocID="{19CED4A6-03C9-4795-9CCF-4187D2B26497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C263CF7-6662-483E-8602-CFBB24CD5E3A}" type="pres">
      <dgm:prSet presAssocID="{19CED4A6-03C9-4795-9CCF-4187D2B26497}" presName="spaceRect" presStyleCnt="0"/>
      <dgm:spPr/>
    </dgm:pt>
    <dgm:pt modelId="{A905B3CE-1A16-4E7F-B9C8-859DA96C1569}" type="pres">
      <dgm:prSet presAssocID="{19CED4A6-03C9-4795-9CCF-4187D2B26497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A6341B41-1089-4AFB-9E7E-BB9F7993563A}" type="presOf" srcId="{E3E01864-BE17-49FC-A0C9-3F14FD87BE33}" destId="{6AB61C94-ABD1-4550-80F8-4AA99C2267A7}" srcOrd="0" destOrd="0" presId="urn:microsoft.com/office/officeart/2018/2/layout/IconLabelList"/>
    <dgm:cxn modelId="{D9F5D362-1EF1-48EC-953D-D1EA29F9B0BA}" type="presOf" srcId="{F7009B4F-3AE5-42D9-AED0-89F3C59DE494}" destId="{9B0BB031-B44C-4E6A-B28B-DE8A0E13AAED}" srcOrd="0" destOrd="0" presId="urn:microsoft.com/office/officeart/2018/2/layout/IconLabelList"/>
    <dgm:cxn modelId="{4DD42266-7BB6-4066-B47A-917C0F24F288}" srcId="{93667EEC-6B97-4FA9-91A6-518281861633}" destId="{568798B9-DCE5-4A3C-926E-01D7FC6297BE}" srcOrd="4" destOrd="0" parTransId="{9EDAAA6F-7DB0-43ED-9436-3DDEE28E627C}" sibTransId="{7674D60F-A33B-4E1F-8235-BEFDE4F4D12C}"/>
    <dgm:cxn modelId="{6F19176D-CD75-484D-B788-AB3E5FB87E83}" type="presOf" srcId="{F8058C9D-7D20-4D8C-A0D7-113A0F73A6A9}" destId="{E01D604E-6D35-461C-A94F-DD1558CE6A20}" srcOrd="0" destOrd="0" presId="urn:microsoft.com/office/officeart/2018/2/layout/IconLabelList"/>
    <dgm:cxn modelId="{C47C2D71-7609-4F38-8665-0C4F6AC6295A}" srcId="{93667EEC-6B97-4FA9-91A6-518281861633}" destId="{F8058C9D-7D20-4D8C-A0D7-113A0F73A6A9}" srcOrd="2" destOrd="0" parTransId="{A5C1ED1C-93E7-4477-BF13-1941FAE4F143}" sibTransId="{6B9E5750-3CEB-4A72-B680-ABA09165440D}"/>
    <dgm:cxn modelId="{1B8DDC55-8DE4-448F-BF4F-CD1C52C2365F}" srcId="{93667EEC-6B97-4FA9-91A6-518281861633}" destId="{F7009B4F-3AE5-42D9-AED0-89F3C59DE494}" srcOrd="0" destOrd="0" parTransId="{8484F816-3602-4D2E-B501-DDE2EBCAC648}" sibTransId="{C67A90DB-489A-4829-9C9A-0A64623B7694}"/>
    <dgm:cxn modelId="{70F77159-739A-4D4E-BAFA-E44813BD5975}" srcId="{93667EEC-6B97-4FA9-91A6-518281861633}" destId="{E3E01864-BE17-49FC-A0C9-3F14FD87BE33}" srcOrd="1" destOrd="0" parTransId="{54ED5921-8690-4519-8D69-ED0C1E1231CA}" sibTransId="{53FA47DB-D135-4685-B596-79CB13606ED9}"/>
    <dgm:cxn modelId="{74901A87-4039-4F37-8079-D329E1E7D705}" type="presOf" srcId="{19CED4A6-03C9-4795-9CCF-4187D2B26497}" destId="{A905B3CE-1A16-4E7F-B9C8-859DA96C1569}" srcOrd="0" destOrd="0" presId="urn:microsoft.com/office/officeart/2018/2/layout/IconLabelList"/>
    <dgm:cxn modelId="{BC21AD8A-A600-45A4-9C6C-29745D646E2D}" srcId="{93667EEC-6B97-4FA9-91A6-518281861633}" destId="{19CED4A6-03C9-4795-9CCF-4187D2B26497}" srcOrd="5" destOrd="0" parTransId="{037504D4-9DCD-406E-8A54-009CE171BE1A}" sibTransId="{6E59E55D-D4B1-42ED-A84B-FF8FA3133B62}"/>
    <dgm:cxn modelId="{83EF509C-E72F-420B-91C6-3991D1815AF1}" srcId="{93667EEC-6B97-4FA9-91A6-518281861633}" destId="{B6DDEED0-6A07-495C-B72C-1701CA9124BB}" srcOrd="3" destOrd="0" parTransId="{08C9D828-EF93-44EB-A217-3C7BCBA635FF}" sibTransId="{F0820FF8-C898-4202-9242-0A26267A770F}"/>
    <dgm:cxn modelId="{91AE48A1-8DF9-41DB-B125-25E83841A999}" type="presOf" srcId="{B6DDEED0-6A07-495C-B72C-1701CA9124BB}" destId="{63EF3A49-8953-482F-8957-E8901A94CF3F}" srcOrd="0" destOrd="0" presId="urn:microsoft.com/office/officeart/2018/2/layout/IconLabelList"/>
    <dgm:cxn modelId="{0547F8A6-82C1-4EA7-8C59-96E3EBA35A11}" type="presOf" srcId="{93667EEC-6B97-4FA9-91A6-518281861633}" destId="{8E552D60-6EE3-4689-A23D-5F905C302C91}" srcOrd="0" destOrd="0" presId="urn:microsoft.com/office/officeart/2018/2/layout/IconLabelList"/>
    <dgm:cxn modelId="{E58F7AC7-AF97-4C5B-ADA2-C74E8E5E0F5B}" type="presOf" srcId="{568798B9-DCE5-4A3C-926E-01D7FC6297BE}" destId="{0065D7A7-6566-495E-B9E9-E91C9C31BE7B}" srcOrd="0" destOrd="0" presId="urn:microsoft.com/office/officeart/2018/2/layout/IconLabelList"/>
    <dgm:cxn modelId="{CDFC8FEE-09E0-4F9D-9887-ED2E0C7E59EC}" type="presParOf" srcId="{8E552D60-6EE3-4689-A23D-5F905C302C91}" destId="{EC06D2D2-2D7D-4BEC-8A97-6CB284C2CC6A}" srcOrd="0" destOrd="0" presId="urn:microsoft.com/office/officeart/2018/2/layout/IconLabelList"/>
    <dgm:cxn modelId="{466521F7-B371-443E-AF32-778F5B7DE29B}" type="presParOf" srcId="{EC06D2D2-2D7D-4BEC-8A97-6CB284C2CC6A}" destId="{9C0EDC3A-E8BF-45B2-81A0-E411ADE216A4}" srcOrd="0" destOrd="0" presId="urn:microsoft.com/office/officeart/2018/2/layout/IconLabelList"/>
    <dgm:cxn modelId="{8F63831F-C774-4671-AD94-FEFB3C9F903C}" type="presParOf" srcId="{EC06D2D2-2D7D-4BEC-8A97-6CB284C2CC6A}" destId="{FB366028-C84D-4C5F-B062-5796B4395D27}" srcOrd="1" destOrd="0" presId="urn:microsoft.com/office/officeart/2018/2/layout/IconLabelList"/>
    <dgm:cxn modelId="{1B903CE5-ECCF-421D-9839-ADA618A2B027}" type="presParOf" srcId="{EC06D2D2-2D7D-4BEC-8A97-6CB284C2CC6A}" destId="{9B0BB031-B44C-4E6A-B28B-DE8A0E13AAED}" srcOrd="2" destOrd="0" presId="urn:microsoft.com/office/officeart/2018/2/layout/IconLabelList"/>
    <dgm:cxn modelId="{96CE4B3B-5667-4F72-9A39-7425D7BF4E9A}" type="presParOf" srcId="{8E552D60-6EE3-4689-A23D-5F905C302C91}" destId="{1B1D6B7A-4D8C-4FD8-AB55-71B93255EB63}" srcOrd="1" destOrd="0" presId="urn:microsoft.com/office/officeart/2018/2/layout/IconLabelList"/>
    <dgm:cxn modelId="{2CAC8751-4FB9-4FAE-81A9-D0893B912846}" type="presParOf" srcId="{8E552D60-6EE3-4689-A23D-5F905C302C91}" destId="{8E26F121-76F1-492A-831F-21616D893837}" srcOrd="2" destOrd="0" presId="urn:microsoft.com/office/officeart/2018/2/layout/IconLabelList"/>
    <dgm:cxn modelId="{B0FEBFBC-CBCF-4505-845B-473CFA111005}" type="presParOf" srcId="{8E26F121-76F1-492A-831F-21616D893837}" destId="{80BC0BF4-7320-4CBD-ADDB-8EFB3B9B8278}" srcOrd="0" destOrd="0" presId="urn:microsoft.com/office/officeart/2018/2/layout/IconLabelList"/>
    <dgm:cxn modelId="{92C83B68-2CE7-4E4A-808D-579FA1FB5242}" type="presParOf" srcId="{8E26F121-76F1-492A-831F-21616D893837}" destId="{1EF6442F-F650-4684-9262-CDA8B56C76F2}" srcOrd="1" destOrd="0" presId="urn:microsoft.com/office/officeart/2018/2/layout/IconLabelList"/>
    <dgm:cxn modelId="{B2FD6EE3-306E-4FC3-ABEC-A57C0DB46293}" type="presParOf" srcId="{8E26F121-76F1-492A-831F-21616D893837}" destId="{6AB61C94-ABD1-4550-80F8-4AA99C2267A7}" srcOrd="2" destOrd="0" presId="urn:microsoft.com/office/officeart/2018/2/layout/IconLabelList"/>
    <dgm:cxn modelId="{2F488D5D-247D-4621-867F-1366BFFB7BCB}" type="presParOf" srcId="{8E552D60-6EE3-4689-A23D-5F905C302C91}" destId="{29DD7C31-203F-4FD3-B76B-382C040FDC4C}" srcOrd="3" destOrd="0" presId="urn:microsoft.com/office/officeart/2018/2/layout/IconLabelList"/>
    <dgm:cxn modelId="{63F870BC-A3B4-49CE-B4A6-AF57B5D77E01}" type="presParOf" srcId="{8E552D60-6EE3-4689-A23D-5F905C302C91}" destId="{EF695487-C8D6-4947-AD40-AB431AC7C525}" srcOrd="4" destOrd="0" presId="urn:microsoft.com/office/officeart/2018/2/layout/IconLabelList"/>
    <dgm:cxn modelId="{4342E2DF-795E-4BB8-9602-B229BA3C8FEA}" type="presParOf" srcId="{EF695487-C8D6-4947-AD40-AB431AC7C525}" destId="{066B0518-50A8-4C3C-93A6-10A476A60249}" srcOrd="0" destOrd="0" presId="urn:microsoft.com/office/officeart/2018/2/layout/IconLabelList"/>
    <dgm:cxn modelId="{AED45022-7D78-49D0-8F25-50BAA35FFDF0}" type="presParOf" srcId="{EF695487-C8D6-4947-AD40-AB431AC7C525}" destId="{7DB81F42-4C78-487D-A21D-13F00EDA27AC}" srcOrd="1" destOrd="0" presId="urn:microsoft.com/office/officeart/2018/2/layout/IconLabelList"/>
    <dgm:cxn modelId="{F6E81411-C6BE-4DEF-9BEF-0B217FC8D892}" type="presParOf" srcId="{EF695487-C8D6-4947-AD40-AB431AC7C525}" destId="{E01D604E-6D35-461C-A94F-DD1558CE6A20}" srcOrd="2" destOrd="0" presId="urn:microsoft.com/office/officeart/2018/2/layout/IconLabelList"/>
    <dgm:cxn modelId="{D7A1B651-8285-48EA-984E-7BC20B415FF2}" type="presParOf" srcId="{8E552D60-6EE3-4689-A23D-5F905C302C91}" destId="{D9092E5B-E23B-4C12-B163-A82DF61F0557}" srcOrd="5" destOrd="0" presId="urn:microsoft.com/office/officeart/2018/2/layout/IconLabelList"/>
    <dgm:cxn modelId="{D36E7453-680B-475A-886D-04982166963C}" type="presParOf" srcId="{8E552D60-6EE3-4689-A23D-5F905C302C91}" destId="{DC8E9830-B517-44C0-A05B-1C0A5A0F28A8}" srcOrd="6" destOrd="0" presId="urn:microsoft.com/office/officeart/2018/2/layout/IconLabelList"/>
    <dgm:cxn modelId="{320A376D-9A6D-47A2-80AC-DA2BACA32DB0}" type="presParOf" srcId="{DC8E9830-B517-44C0-A05B-1C0A5A0F28A8}" destId="{03166E1B-0D2C-48C3-9054-4D8BD09A30CF}" srcOrd="0" destOrd="0" presId="urn:microsoft.com/office/officeart/2018/2/layout/IconLabelList"/>
    <dgm:cxn modelId="{35D829A5-0CBB-44B4-B9D9-CA16B169D485}" type="presParOf" srcId="{DC8E9830-B517-44C0-A05B-1C0A5A0F28A8}" destId="{E73BF540-6445-44D0-95EA-2096DA257134}" srcOrd="1" destOrd="0" presId="urn:microsoft.com/office/officeart/2018/2/layout/IconLabelList"/>
    <dgm:cxn modelId="{6FC525F3-A5C0-4A8C-8342-ABA94FCB4F10}" type="presParOf" srcId="{DC8E9830-B517-44C0-A05B-1C0A5A0F28A8}" destId="{63EF3A49-8953-482F-8957-E8901A94CF3F}" srcOrd="2" destOrd="0" presId="urn:microsoft.com/office/officeart/2018/2/layout/IconLabelList"/>
    <dgm:cxn modelId="{2BCDE81A-B29E-4914-8C5F-69C1D9670381}" type="presParOf" srcId="{8E552D60-6EE3-4689-A23D-5F905C302C91}" destId="{CEA27A5B-F1C3-4A58-B27A-8AFB826CFDD0}" srcOrd="7" destOrd="0" presId="urn:microsoft.com/office/officeart/2018/2/layout/IconLabelList"/>
    <dgm:cxn modelId="{F2DF562F-2B89-43B8-B171-D1FC70E07876}" type="presParOf" srcId="{8E552D60-6EE3-4689-A23D-5F905C302C91}" destId="{8D2B250D-444A-48D5-A438-D37C08B8BF36}" srcOrd="8" destOrd="0" presId="urn:microsoft.com/office/officeart/2018/2/layout/IconLabelList"/>
    <dgm:cxn modelId="{ED5A8D31-D14D-4EC2-AF9A-EE862B200D8F}" type="presParOf" srcId="{8D2B250D-444A-48D5-A438-D37C08B8BF36}" destId="{0E5B23EB-A8D2-4D8B-86BC-86E2BFB43619}" srcOrd="0" destOrd="0" presId="urn:microsoft.com/office/officeart/2018/2/layout/IconLabelList"/>
    <dgm:cxn modelId="{2B0C37B9-A045-4E9A-A4CF-F827D19EF328}" type="presParOf" srcId="{8D2B250D-444A-48D5-A438-D37C08B8BF36}" destId="{07148A8B-6755-4724-93DA-D9CC19CE5D8B}" srcOrd="1" destOrd="0" presId="urn:microsoft.com/office/officeart/2018/2/layout/IconLabelList"/>
    <dgm:cxn modelId="{797C8309-34F6-4CEA-A490-9F6D5E3AE2E4}" type="presParOf" srcId="{8D2B250D-444A-48D5-A438-D37C08B8BF36}" destId="{0065D7A7-6566-495E-B9E9-E91C9C31BE7B}" srcOrd="2" destOrd="0" presId="urn:microsoft.com/office/officeart/2018/2/layout/IconLabelList"/>
    <dgm:cxn modelId="{4D76B5B2-8AF1-4ED2-9037-74AA85A09843}" type="presParOf" srcId="{8E552D60-6EE3-4689-A23D-5F905C302C91}" destId="{C7444B27-50D3-40D5-9985-44C084A04D7C}" srcOrd="9" destOrd="0" presId="urn:microsoft.com/office/officeart/2018/2/layout/IconLabelList"/>
    <dgm:cxn modelId="{1D822C14-8FFD-470C-9C8D-C0E27E582071}" type="presParOf" srcId="{8E552D60-6EE3-4689-A23D-5F905C302C91}" destId="{8941455C-DD8D-4F2A-82AE-4C780FF82967}" srcOrd="10" destOrd="0" presId="urn:microsoft.com/office/officeart/2018/2/layout/IconLabelList"/>
    <dgm:cxn modelId="{A6633766-24AD-4225-881A-6BF4263D5634}" type="presParOf" srcId="{8941455C-DD8D-4F2A-82AE-4C780FF82967}" destId="{6C56D32B-9CEC-4F5E-A6EF-9A96DD59BD2C}" srcOrd="0" destOrd="0" presId="urn:microsoft.com/office/officeart/2018/2/layout/IconLabelList"/>
    <dgm:cxn modelId="{373BA2DE-F8F5-4379-BCE9-16019CCFFF04}" type="presParOf" srcId="{8941455C-DD8D-4F2A-82AE-4C780FF82967}" destId="{AC263CF7-6662-483E-8602-CFBB24CD5E3A}" srcOrd="1" destOrd="0" presId="urn:microsoft.com/office/officeart/2018/2/layout/IconLabelList"/>
    <dgm:cxn modelId="{C8A172F8-4A4C-4003-9498-194E092E8DB3}" type="presParOf" srcId="{8941455C-DD8D-4F2A-82AE-4C780FF82967}" destId="{A905B3CE-1A16-4E7F-B9C8-859DA96C156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EB3296-2996-443C-BF9A-3B8143D6C334}">
      <dsp:nvSpPr>
        <dsp:cNvPr id="0" name=""/>
        <dsp:cNvSpPr/>
      </dsp:nvSpPr>
      <dsp:spPr>
        <a:xfrm>
          <a:off x="0" y="3120962"/>
          <a:ext cx="5741533" cy="20476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There are problem-solving questions that will have the player engage and introduce them to very basic ideas of cybersecurity.</a:t>
          </a:r>
          <a:endParaRPr lang="en-US" sz="1900" kern="1200" dirty="0"/>
        </a:p>
      </dsp:txBody>
      <dsp:txXfrm>
        <a:off x="0" y="3120962"/>
        <a:ext cx="5741533" cy="2047689"/>
      </dsp:txXfrm>
    </dsp:sp>
    <dsp:sp modelId="{BA150DD6-A853-452B-B20C-EDD7EFAF2CE7}">
      <dsp:nvSpPr>
        <dsp:cNvPr id="0" name=""/>
        <dsp:cNvSpPr/>
      </dsp:nvSpPr>
      <dsp:spPr>
        <a:xfrm rot="10800000">
          <a:off x="0" y="2331"/>
          <a:ext cx="5741533" cy="3149345"/>
        </a:xfrm>
        <a:prstGeom prst="upArrowCallout">
          <a:avLst/>
        </a:prstGeom>
        <a:solidFill>
          <a:schemeClr val="accent2">
            <a:hueOff val="-3110148"/>
            <a:satOff val="-16453"/>
            <a:lumOff val="-627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The creators of this game felt that it would be good to educate people on cybersecurity by taking themes such as passwords, phishing scams, and cryptography, and conceptualizing them into a simple, and concise game that can help them to understand how important it is to be secure in the digital space.</a:t>
          </a:r>
          <a:endParaRPr lang="en-US" sz="1900" kern="1200"/>
        </a:p>
      </dsp:txBody>
      <dsp:txXfrm rot="10800000">
        <a:off x="0" y="2331"/>
        <a:ext cx="5741533" cy="20463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0EDC3A-E8BF-45B2-81A0-E411ADE216A4}">
      <dsp:nvSpPr>
        <dsp:cNvPr id="0" name=""/>
        <dsp:cNvSpPr/>
      </dsp:nvSpPr>
      <dsp:spPr>
        <a:xfrm>
          <a:off x="471352" y="612651"/>
          <a:ext cx="771240" cy="7712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0BB031-B44C-4E6A-B28B-DE8A0E13AAED}">
      <dsp:nvSpPr>
        <dsp:cNvPr id="0" name=""/>
        <dsp:cNvSpPr/>
      </dsp:nvSpPr>
      <dsp:spPr>
        <a:xfrm>
          <a:off x="39" y="1685711"/>
          <a:ext cx="1713867" cy="68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Banking</a:t>
          </a:r>
          <a:endParaRPr lang="en-US" sz="2400" kern="1200"/>
        </a:p>
      </dsp:txBody>
      <dsp:txXfrm>
        <a:off x="39" y="1685711"/>
        <a:ext cx="1713867" cy="685546"/>
      </dsp:txXfrm>
    </dsp:sp>
    <dsp:sp modelId="{80BC0BF4-7320-4CBD-ADDB-8EFB3B9B8278}">
      <dsp:nvSpPr>
        <dsp:cNvPr id="0" name=""/>
        <dsp:cNvSpPr/>
      </dsp:nvSpPr>
      <dsp:spPr>
        <a:xfrm>
          <a:off x="2485146" y="612651"/>
          <a:ext cx="771240" cy="7712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B61C94-ABD1-4550-80F8-4AA99C2267A7}">
      <dsp:nvSpPr>
        <dsp:cNvPr id="0" name=""/>
        <dsp:cNvSpPr/>
      </dsp:nvSpPr>
      <dsp:spPr>
        <a:xfrm>
          <a:off x="2013833" y="1685711"/>
          <a:ext cx="1713867" cy="68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Online payments</a:t>
          </a:r>
          <a:endParaRPr lang="en-US" sz="2400" kern="1200"/>
        </a:p>
      </dsp:txBody>
      <dsp:txXfrm>
        <a:off x="2013833" y="1685711"/>
        <a:ext cx="1713867" cy="685546"/>
      </dsp:txXfrm>
    </dsp:sp>
    <dsp:sp modelId="{066B0518-50A8-4C3C-93A6-10A476A60249}">
      <dsp:nvSpPr>
        <dsp:cNvPr id="0" name=""/>
        <dsp:cNvSpPr/>
      </dsp:nvSpPr>
      <dsp:spPr>
        <a:xfrm>
          <a:off x="4498940" y="612651"/>
          <a:ext cx="771240" cy="7712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1D604E-6D35-461C-A94F-DD1558CE6A20}">
      <dsp:nvSpPr>
        <dsp:cNvPr id="0" name=""/>
        <dsp:cNvSpPr/>
      </dsp:nvSpPr>
      <dsp:spPr>
        <a:xfrm>
          <a:off x="4027627" y="1685711"/>
          <a:ext cx="1713867" cy="68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Social media</a:t>
          </a:r>
          <a:endParaRPr lang="en-US" sz="2400" kern="1200"/>
        </a:p>
      </dsp:txBody>
      <dsp:txXfrm>
        <a:off x="4027627" y="1685711"/>
        <a:ext cx="1713867" cy="685546"/>
      </dsp:txXfrm>
    </dsp:sp>
    <dsp:sp modelId="{03166E1B-0D2C-48C3-9054-4D8BD09A30CF}">
      <dsp:nvSpPr>
        <dsp:cNvPr id="0" name=""/>
        <dsp:cNvSpPr/>
      </dsp:nvSpPr>
      <dsp:spPr>
        <a:xfrm>
          <a:off x="471352" y="2799724"/>
          <a:ext cx="771240" cy="77124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EF3A49-8953-482F-8957-E8901A94CF3F}">
      <dsp:nvSpPr>
        <dsp:cNvPr id="0" name=""/>
        <dsp:cNvSpPr/>
      </dsp:nvSpPr>
      <dsp:spPr>
        <a:xfrm>
          <a:off x="39" y="3872784"/>
          <a:ext cx="1713867" cy="68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Healthcare systems</a:t>
          </a:r>
          <a:endParaRPr lang="en-US" sz="2400" kern="1200"/>
        </a:p>
      </dsp:txBody>
      <dsp:txXfrm>
        <a:off x="39" y="3872784"/>
        <a:ext cx="1713867" cy="685546"/>
      </dsp:txXfrm>
    </dsp:sp>
    <dsp:sp modelId="{0E5B23EB-A8D2-4D8B-86BC-86E2BFB43619}">
      <dsp:nvSpPr>
        <dsp:cNvPr id="0" name=""/>
        <dsp:cNvSpPr/>
      </dsp:nvSpPr>
      <dsp:spPr>
        <a:xfrm>
          <a:off x="2485146" y="2799724"/>
          <a:ext cx="771240" cy="77124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65D7A7-6566-495E-B9E9-E91C9C31BE7B}">
      <dsp:nvSpPr>
        <dsp:cNvPr id="0" name=""/>
        <dsp:cNvSpPr/>
      </dsp:nvSpPr>
      <dsp:spPr>
        <a:xfrm>
          <a:off x="2013833" y="3872784"/>
          <a:ext cx="1713867" cy="68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Government systems</a:t>
          </a:r>
          <a:endParaRPr lang="en-US" sz="2400" kern="1200"/>
        </a:p>
      </dsp:txBody>
      <dsp:txXfrm>
        <a:off x="2013833" y="3872784"/>
        <a:ext cx="1713867" cy="685546"/>
      </dsp:txXfrm>
    </dsp:sp>
    <dsp:sp modelId="{6C56D32B-9CEC-4F5E-A6EF-9A96DD59BD2C}">
      <dsp:nvSpPr>
        <dsp:cNvPr id="0" name=""/>
        <dsp:cNvSpPr/>
      </dsp:nvSpPr>
      <dsp:spPr>
        <a:xfrm>
          <a:off x="4498940" y="2799724"/>
          <a:ext cx="771240" cy="77124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05B3CE-1A16-4E7F-B9C8-859DA96C1569}">
      <dsp:nvSpPr>
        <dsp:cNvPr id="0" name=""/>
        <dsp:cNvSpPr/>
      </dsp:nvSpPr>
      <dsp:spPr>
        <a:xfrm>
          <a:off x="4027627" y="3872784"/>
          <a:ext cx="1713867" cy="68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Smart devices</a:t>
          </a:r>
          <a:endParaRPr lang="en-US" sz="2400" kern="1200"/>
        </a:p>
      </dsp:txBody>
      <dsp:txXfrm>
        <a:off x="4027627" y="3872784"/>
        <a:ext cx="1713867" cy="6855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1D1EADE-8E88-4C7C-8AC5-FB148DE4940E}" type="datetime1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86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0980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7408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0768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5592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1063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2667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568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77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77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1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0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9/14/2025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0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9/14/2025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5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9/14/2025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1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00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2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1BA835-12AC-4E8F-955A-EA3F4DE2791F}" type="datetime1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175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  <p:sldLayoutId id="214748375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4E8B538B-7516-0AFD-B106-3C40D3F2D9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46" r="19192" b="7345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E672C-ECA4-3CBE-960D-A0C3F4278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786" y="908651"/>
            <a:ext cx="5230366" cy="4005454"/>
          </a:xfrm>
        </p:spPr>
        <p:txBody>
          <a:bodyPr anchor="t">
            <a:normAutofit/>
          </a:bodyPr>
          <a:lstStyle/>
          <a:p>
            <a:r>
              <a:rPr lang="en-GB" sz="6800" dirty="0"/>
              <a:t>Phish Hunter</a:t>
            </a:r>
            <a:endParaRPr lang="en-ZA" sz="6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274A7C-A90C-C07F-28C7-6384F94E9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3787" y="5050632"/>
            <a:ext cx="5936184" cy="1129888"/>
          </a:xfrm>
        </p:spPr>
        <p:txBody>
          <a:bodyPr anchor="b">
            <a:normAutofit/>
          </a:bodyPr>
          <a:lstStyle/>
          <a:p>
            <a:pPr algn="l"/>
            <a:r>
              <a:rPr lang="en-GB" sz="2200" dirty="0"/>
              <a:t>Team: Tech Support</a:t>
            </a:r>
            <a:br>
              <a:rPr lang="en-GB" sz="2200" dirty="0"/>
            </a:br>
            <a:r>
              <a:rPr lang="en-GB" sz="2200" dirty="0"/>
              <a:t>University: UKZN</a:t>
            </a:r>
            <a:br>
              <a:rPr lang="en-GB" sz="2200" dirty="0"/>
            </a:br>
            <a:r>
              <a:rPr lang="en-GB" sz="2200" dirty="0"/>
              <a:t>Members: Jashvin Pandoo, </a:t>
            </a:r>
            <a:r>
              <a:rPr lang="en-GB" sz="2200" dirty="0" err="1"/>
              <a:t>KEEgan</a:t>
            </a:r>
            <a:r>
              <a:rPr lang="en-GB" sz="2200" dirty="0"/>
              <a:t> </a:t>
            </a:r>
            <a:r>
              <a:rPr lang="en-GB" sz="2200" dirty="0" err="1"/>
              <a:t>BRown</a:t>
            </a:r>
            <a:endParaRPr lang="en-GB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435F23-5557-BBDA-5217-2299D29F783D}"/>
              </a:ext>
            </a:extLst>
          </p:cNvPr>
          <p:cNvSpPr txBox="1"/>
          <p:nvPr/>
        </p:nvSpPr>
        <p:spPr>
          <a:xfrm>
            <a:off x="2627871" y="3059668"/>
            <a:ext cx="346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An educational cybersecurity game</a:t>
            </a:r>
          </a:p>
        </p:txBody>
      </p:sp>
    </p:spTree>
    <p:extLst>
      <p:ext uri="{BB962C8B-B14F-4D97-AF65-F5344CB8AC3E}">
        <p14:creationId xmlns:p14="http://schemas.microsoft.com/office/powerpoint/2010/main" val="4279214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BECFFDC-94DB-4DA3-94FE-22FEDDA8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117B2C-431F-708C-3F64-3DA8C473C8E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091" t="909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5F67A4-7428-47F3-AE14-8CA43D976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97" name="Freeform 5">
            <a:extLst>
              <a:ext uri="{FF2B5EF4-FFF2-40B4-BE49-F238E27FC236}">
                <a16:creationId xmlns:a16="http://schemas.microsoft.com/office/drawing/2014/main" id="{F4A20210-FA90-4B6D-8D2E-1B90054E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6" name="Freeform 14">
            <a:extLst>
              <a:ext uri="{FF2B5EF4-FFF2-40B4-BE49-F238E27FC236}">
                <a16:creationId xmlns:a16="http://schemas.microsoft.com/office/drawing/2014/main" id="{39213B44-68B7-47E7-B506-5C79FCF80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9084D60-65A6-45F8-8C17-3529E43F1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44A2572-2BF1-4C8E-AF59-F3AD411D8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5DF3485-B455-470C-8FA8-A1BDE087B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5E9DCD0-EE49-4CB4-89B6-C25F9861C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713CF62-C96C-44E9-8C28-E3F2C6E7C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D06558F-07E9-4D78-A6F3-8BCFA9E73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512D8773-83C0-4D51-9E1F-046DA7DA0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880C3FB-3E2E-4054-A6D1-38176D6E2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505591A-6112-4B84-8E9E-923E43C4E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4884290-8E39-4425-BB4F-48D955C1F8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0C383A3-6D77-41CE-8121-498BC3BA5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120A319-4A10-4542-B48C-5FB2714C4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B15B038-50ED-419D-B142-C96EE418B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BAFF2F4-75B2-4498-8559-BAE80D89B4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56AE167-8087-4A4B-B41D-5658EEBA6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D353E8A-CBA6-44F9-9C00-D0AD27C96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A2C318A-A79F-4CAD-BA7A-51427BF9ED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F2996E3-5E01-4F22-B23C-7CD0CF72C4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0F6BC4-AB51-4DE7-B83C-E71FE4EC8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F65FC1C-93BF-4ACA-BF17-17372DD10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9F9913C-8CCE-4D56-9D2A-0C2D68667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0EDD18C-1AAD-48E5-AAAD-73F4B5643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2D7A5C4-18C8-43E9-A50A-F87A362C8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A0C484E-A224-4DB0-8C34-89BE54BD1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9BB438E-A25F-4A7F-B209-8899B7CEC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F8BA6DC-B1E9-4F32-A5CC-8F61976B69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F6D95B2-1C8D-4156-AB05-523619B4F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88409AD-A77F-4304-9E8B-08A4891C7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62AD08A-B385-4D18-B948-8D53B3918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32A413E-FF1A-46B1-BF8B-3C1C408B3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CFF4E44-2BEB-4FAE-97C9-BC6E8296D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0486C0A-9B93-46B8-932F-876BE26CE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429BF5D-8D5B-4A48-89EE-8B779826E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DC996EE-5EB1-4943-A1E8-70810CBD6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2F833C8-E3CE-4399-B78B-9DD0EEA6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7C92DB2-78F1-4872-B9C7-C658A7886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F8A2FAA-05E1-448E-A606-FA9D67036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AAB5D1-1672-4825-88A7-D93923475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2CAAFDB-2BA2-4D04-8B8B-1241D5EC09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C381B3C-0009-451B-BCB3-48F7810C1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A10544C-1EAD-47FB-A17E-52C622282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2540B37-D854-4525-93F8-410685438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450DFE8-D07F-435C-B5A2-47D126FD9F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C1A6513-2D5D-458C-B841-D5DD9844B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931CF18-850E-41CD-823E-D311BD5CC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4497A09-1B1C-4EB6-B728-6FC3A1C12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A60DE04-F3E8-437E-A2E4-A8A7BA01C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DBBA541-852C-4AE6-82E8-6BD13AFB4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FC3362F-AD7E-45D7-BE85-7C8DD8134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D83E0F-C8AF-4D52-94DB-CD949A2B1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0D5F865-890F-483F-B407-516CE6D22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E6A2505-E617-4419-AB05-10B779B5C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DFF0D66-52FC-4F64-B67F-72D9EFEED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CC72040-7945-4051-989C-2B728F6D50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6EB6302-2333-45D4-AE20-B0F6D45CC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ECC1105-D16E-411D-B4B7-80BF039BF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7D2F518-4540-44DE-BC62-7D598EC99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19566BC-880A-4113-A9C4-0017E5184C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18E7D73-F4E4-4F5D-AFF9-EE491954A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D0988A2-3571-4C16-BDEF-58254F04E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550BAC8-41FE-4300-910B-EE7BBD7A0C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8CD175C-18A7-4589-8C46-A61FEF6D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6BE3031-FD1C-443C-9889-243CEEAEDF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E37BF5D-3732-41F2-B9AF-A56C9214D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77B6718-917A-4A01-BCF8-5C6E1217B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C23AB5B-98FB-43F1-B590-BBA79814F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6EEC146-226B-4C83-9C1B-DD5495DE1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C24D094-41EF-4CA2-9834-B04793FA1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DA46AD8-674F-46C3-8A22-280F78F91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E9D757B-CD9D-447C-8780-79F2FF875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76B76E9-7342-43BC-B629-9180ABF57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F25F68A-2DCB-4183-86F1-3428326E5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A5FA913-066C-4504-A753-026056454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A6E50AC-CA1E-4DD3-B85F-1720C019E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224B2B1-DBD8-4BA8-8CEB-BFAC8A15D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DEFE1E7-69A3-47F5-B8B8-C0898281B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6F1F489-762E-4979-9EBC-50A62330B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927DF22C-20E6-4DED-B405-1B26C5218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236FD8D7-6E0F-468E-B8C4-F4E67071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64B0BD4-BC86-F067-B75E-329C9BCC6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6333" y="2032000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Lack of cybersecurity awareness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D8892A6-987C-AE99-8150-3B88ABA82AA2}"/>
              </a:ext>
            </a:extLst>
          </p:cNvPr>
          <p:cNvSpPr/>
          <p:nvPr/>
        </p:nvSpPr>
        <p:spPr>
          <a:xfrm>
            <a:off x="-1172378" y="-367072"/>
            <a:ext cx="4272809" cy="4417870"/>
          </a:xfrm>
          <a:prstGeom prst="ellipse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FC992-110B-112D-7561-60ED31F49676}"/>
              </a:ext>
            </a:extLst>
          </p:cNvPr>
          <p:cNvSpPr txBox="1"/>
          <p:nvPr/>
        </p:nvSpPr>
        <p:spPr>
          <a:xfrm>
            <a:off x="257757" y="289594"/>
            <a:ext cx="24593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7200" dirty="0"/>
              <a:t>WHY?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34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19EE02-F9AB-30AB-2060-67E34A0FA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Need for transparency</a:t>
            </a:r>
            <a:endParaRPr lang="en-ZA" dirty="0">
              <a:solidFill>
                <a:srgbClr val="FFFFFF"/>
              </a:solidFill>
            </a:endParaRPr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963D09E8-441E-9A6F-CEE3-EDFBD6C039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3362727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247244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Picture 185">
            <a:extLst>
              <a:ext uri="{FF2B5EF4-FFF2-40B4-BE49-F238E27FC236}">
                <a16:creationId xmlns:a16="http://schemas.microsoft.com/office/drawing/2014/main" id="{FA4A8332-6151-481A-9DEC-D3D2FA1A2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5" name="Picture 4" descr="Question marks in a line and one question mark is lit">
            <a:extLst>
              <a:ext uri="{FF2B5EF4-FFF2-40B4-BE49-F238E27FC236}">
                <a16:creationId xmlns:a16="http://schemas.microsoft.com/office/drawing/2014/main" id="{02E68599-529D-DEC3-50EA-28A028054C9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1726" b="-2"/>
          <a:stretch>
            <a:fillRect/>
          </a:stretch>
        </p:blipFill>
        <p:spPr>
          <a:xfrm>
            <a:off x="2059997" y="975"/>
            <a:ext cx="8041842" cy="6858000"/>
          </a:xfrm>
          <a:prstGeom prst="rect">
            <a:avLst/>
          </a:prstGeom>
        </p:spPr>
      </p:pic>
      <p:pic>
        <p:nvPicPr>
          <p:cNvPr id="6" name="Content Placeholder 5" descr="Arrows pointing up">
            <a:extLst>
              <a:ext uri="{FF2B5EF4-FFF2-40B4-BE49-F238E27FC236}">
                <a16:creationId xmlns:a16="http://schemas.microsoft.com/office/drawing/2014/main" id="{971E1D04-9188-7798-E150-47D8068C8F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39" b="12961"/>
          <a:stretch>
            <a:fillRect/>
          </a:stretch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1" y="5182864"/>
                  <a:pt x="2905501" y="3427045"/>
                </a:cubicBezTo>
                <a:cubicBezTo>
                  <a:pt x="2905501" y="1671227"/>
                  <a:pt x="4327804" y="247854"/>
                  <a:pt x="6082303" y="247854"/>
                </a:cubicBezTo>
                <a:close/>
                <a:moveTo>
                  <a:pt x="7947654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7923439" y="6858000"/>
                </a:lnTo>
                <a:lnTo>
                  <a:pt x="7938929" y="6850061"/>
                </a:lnTo>
                <a:cubicBezTo>
                  <a:pt x="9153123" y="6189975"/>
                  <a:pt x="9977382" y="4902578"/>
                  <a:pt x="9977382" y="3422520"/>
                </a:cubicBezTo>
                <a:cubicBezTo>
                  <a:pt x="9977382" y="2009738"/>
                  <a:pt x="9226353" y="772500"/>
                  <a:pt x="8102044" y="88839"/>
                </a:cubicBezTo>
                <a:close/>
                <a:moveTo>
                  <a:pt x="0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8"/>
                  <a:pt x="2187224" y="3422520"/>
                </a:cubicBezTo>
                <a:cubicBezTo>
                  <a:pt x="2187224" y="4902578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/>
            </a:solidFill>
          </a:ln>
        </p:spPr>
      </p:pic>
      <p:pic>
        <p:nvPicPr>
          <p:cNvPr id="188" name="Picture 187">
            <a:extLst>
              <a:ext uri="{FF2B5EF4-FFF2-40B4-BE49-F238E27FC236}">
                <a16:creationId xmlns:a16="http://schemas.microsoft.com/office/drawing/2014/main" id="{19C7F06A-1310-42E3-8232-1082DC792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95" y="0"/>
            <a:ext cx="12188825" cy="6856214"/>
          </a:xfrm>
          <a:prstGeom prst="rect">
            <a:avLst/>
          </a:prstGeom>
        </p:spPr>
      </p:pic>
      <p:sp>
        <p:nvSpPr>
          <p:cNvPr id="190" name="Rounded Rectangle 6">
            <a:extLst>
              <a:ext uri="{FF2B5EF4-FFF2-40B4-BE49-F238E27FC236}">
                <a16:creationId xmlns:a16="http://schemas.microsoft.com/office/drawing/2014/main" id="{185F813D-FC7D-4AAE-A980-A379292C4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712912" y="2125133"/>
            <a:ext cx="8736013" cy="2607734"/>
          </a:xfrm>
          <a:prstGeom prst="roundRect">
            <a:avLst>
              <a:gd name="adj" fmla="val 8234"/>
            </a:avLst>
          </a:prstGeom>
          <a:solidFill>
            <a:schemeClr val="bg1">
              <a:alpha val="7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54A099-0045-4387-45E9-EC9CBFE12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758" y="2278493"/>
            <a:ext cx="8354484" cy="14730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Goal?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6D7B0E8-E573-35AB-E601-5B5EFD098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8758" y="3751520"/>
            <a:ext cx="8354484" cy="8035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cap="all" dirty="0"/>
              <a:t>Better understanding of cybersecurity practices. </a:t>
            </a:r>
          </a:p>
        </p:txBody>
      </p:sp>
    </p:spTree>
    <p:extLst>
      <p:ext uri="{BB962C8B-B14F-4D97-AF65-F5344CB8AC3E}">
        <p14:creationId xmlns:p14="http://schemas.microsoft.com/office/powerpoint/2010/main" val="258676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5C80C5-4144-3232-BFFE-9CE651EC5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91" y="1491403"/>
            <a:ext cx="3420927" cy="3391681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rgbClr val="FFFFFF"/>
                </a:solidFill>
              </a:rPr>
              <a:t>A better understanding of Cybersecurity will improve security in many different fields</a:t>
            </a:r>
            <a:endParaRPr lang="en-ZA" sz="3200" dirty="0">
              <a:solidFill>
                <a:srgbClr val="FFFFFF"/>
              </a:solidFill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5D74AE-3812-021A-63C0-9A959EE5D8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3463862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5094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443A3-3FAA-3FFE-74AD-68FFFC63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  <a:endParaRPr lang="en-Z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14FE25-4666-73AC-6EF5-70C92BB63984}"/>
              </a:ext>
            </a:extLst>
          </p:cNvPr>
          <p:cNvSpPr txBox="1"/>
          <p:nvPr/>
        </p:nvSpPr>
        <p:spPr>
          <a:xfrm>
            <a:off x="866775" y="2266950"/>
            <a:ext cx="3623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/>
              <a:t>Browser-Based build using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/>
              <a:t>Python, Flask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/>
              <a:t>JavaScript, html, </a:t>
            </a:r>
            <a:r>
              <a:rPr lang="en-ZA" sz="2400" dirty="0" err="1"/>
              <a:t>css</a:t>
            </a:r>
            <a:endParaRPr lang="en-ZA" sz="2400" dirty="0"/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B67BBDB3-529F-85D0-00D9-049C65625F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906" y="1717332"/>
            <a:ext cx="7580693" cy="3867864"/>
          </a:xfrm>
        </p:spPr>
      </p:pic>
    </p:spTree>
    <p:extLst>
      <p:ext uri="{BB962C8B-B14F-4D97-AF65-F5344CB8AC3E}">
        <p14:creationId xmlns:p14="http://schemas.microsoft.com/office/powerpoint/2010/main" val="4292026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F7109-ADD2-2D62-AF90-49CDBDDDD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n-GB" dirty="0"/>
              <a:t>Thank you</a:t>
            </a:r>
            <a:endParaRPr lang="en-ZA" dirty="0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5BCB0DE7-1DFA-B788-FF00-0BB260BD99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02225" y="643463"/>
            <a:ext cx="5580356" cy="558035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23862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238</TotalTime>
  <Words>153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Phish Hunter</vt:lpstr>
      <vt:lpstr>Lack of cybersecurity awareness</vt:lpstr>
      <vt:lpstr>Need for transparency</vt:lpstr>
      <vt:lpstr>Goal?</vt:lpstr>
      <vt:lpstr>A better understanding of Cybersecurity will improve security in many different fields</vt:lpstr>
      <vt:lpstr>Implementation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 Hunter</dc:title>
  <dc:creator>Keegan Brown (223008175)</dc:creator>
  <cp:lastModifiedBy>Jash Pandoo</cp:lastModifiedBy>
  <cp:revision>3</cp:revision>
  <dcterms:created xsi:type="dcterms:W3CDTF">2025-09-13T09:35:51Z</dcterms:created>
  <dcterms:modified xsi:type="dcterms:W3CDTF">2025-09-14T00:11:51Z</dcterms:modified>
</cp:coreProperties>
</file>