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57" r:id="rId3"/>
    <p:sldId id="344" r:id="rId4"/>
    <p:sldId id="34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34" autoAdjust="0"/>
  </p:normalViewPr>
  <p:slideViewPr>
    <p:cSldViewPr snapToGrid="0">
      <p:cViewPr varScale="1">
        <p:scale>
          <a:sx n="89" d="100"/>
          <a:sy n="89" d="100"/>
        </p:scale>
        <p:origin x="6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10/12/20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ICMP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Dhruv: Intro</a:t>
            </a:r>
          </a:p>
          <a:p>
            <a:r>
              <a:rPr lang="en-US" dirty="0"/>
              <a:t>Jash: Source Quench Message and Parameter Problem</a:t>
            </a:r>
          </a:p>
          <a:p>
            <a:r>
              <a:rPr lang="en-US" dirty="0"/>
              <a:t>Vaibhav: Time Exceeded Message</a:t>
            </a:r>
          </a:p>
          <a:p>
            <a:r>
              <a:rPr lang="en-US" dirty="0"/>
              <a:t>Suchit: Destination unreachable</a:t>
            </a:r>
          </a:p>
          <a:p>
            <a:r>
              <a:rPr lang="en-US" dirty="0"/>
              <a:t>Himanshu: Redirection Message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2F3-D587-4218-A3CA-13FEEBEE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7512-5EDB-412C-ABA2-F9DAB4AB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request message to decrease traffic rate for messages sending to the host(destination).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ICMP will take source IP from the discarded packet and informs to source by sending source quench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source will reduce the speed of transmission so that router will free for congestion.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123BA-8DEF-4A49-A02F-B85AE554A8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886076"/>
            <a:ext cx="5108575" cy="2616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20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9733-20CA-49A9-849C-914AD55B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30" y="3135208"/>
            <a:ext cx="5122863" cy="587584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B395-5497-4856-AC0F-8BEAAFF239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Parameter Problem messages are used when a host or router could not interpret an invalid parameter in an IPv4 datagram header.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ICMP will take the source IP from the discarded packet and informs to source by sending this parameter problem message.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675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21</TotalTime>
  <Words>131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RetrospectVTI</vt:lpstr>
      <vt:lpstr>ICMP</vt:lpstr>
      <vt:lpstr>OUTLINE</vt:lpstr>
      <vt:lpstr>Source Quench Message</vt:lpstr>
      <vt:lpstr>Parameter Problem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ICMP</dc:title>
  <dc:creator>Jash Patel</dc:creator>
  <cp:lastModifiedBy>Jash Patel</cp:lastModifiedBy>
  <cp:revision>1</cp:revision>
  <dcterms:created xsi:type="dcterms:W3CDTF">2020-10-12T16:12:28Z</dcterms:created>
  <dcterms:modified xsi:type="dcterms:W3CDTF">2020-10-12T16:33:47Z</dcterms:modified>
</cp:coreProperties>
</file>